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37CBD-B55E-4DE6-9183-5DF637134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554C20-A58A-4BB9-A70B-6A00FFFB3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850BE-96E1-43E5-A62A-2860EC53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C429F-264F-4325-A8B6-611F1C04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2A1E5-DB0E-4B48-843E-DBF8F1E0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3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B5C4F-09C0-4FDE-818F-AAEF300F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55729-6774-417E-BC12-88BD7DCAB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D18EC-3987-4237-A0D7-ED468671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8E23A-C510-4804-8701-726501B4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EE5C8-5CFC-447B-8841-C8B0127D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6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52D64C-ECFC-42E2-8984-E762C57DF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BC420-406C-4F4D-B57C-21B1ACB94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DB3E7-B198-4B3C-9F0B-4B3E34CE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EDB34-9889-474E-8E9E-51FE9EFA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74B46-058F-4F79-99FC-9474789C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5F5AA-AD8E-493D-9B51-476ADFBC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5D285-6BDA-407D-A013-22656629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DE827-735D-4513-B72F-329D4B01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CC160-2D1D-4D9B-B790-519AE9C7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C9536-A454-4FBD-AD9F-0E93BC07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4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1F560-8127-437F-9029-137FCD70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E85DF-D990-4233-A50B-24DFED817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10802-6FA3-4120-80CC-E86D3AA4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59244-624C-49DC-A860-6EDB28A8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E8B00-8371-48F0-B6D8-FD6D3A01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3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908D0-A0CD-4166-8965-FB755CA4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DF044-F08B-430A-92A9-4736F3286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39053-4B34-4B1D-9F61-25E8C88A4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034CC-91E9-4CB7-9C44-C001D421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CBAB6-2E84-4375-839B-F645FDB5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46AC4-DFA9-4EA6-A935-24BE93ED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5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16492-948E-4AA2-A5C7-4B09B555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43705-3334-4A04-AB33-723238B5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03C632-FB72-4BAA-8E8C-9BFD56F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DE2B73-1C36-4F45-BA2A-211750AA3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108ED3-A49F-4BFA-8239-51A4DC010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4FE827-CE9A-4936-9B28-2B708B08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F1239-A215-429F-AD87-48487CA2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2D9192-1550-4241-A224-36D329CB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3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F4AA4-FC66-49CE-8F3E-63C1797E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4534E5-010B-45BD-B420-DD6E799D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BF333-BEF8-444A-81DD-3968A20B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325D8C-D021-45BE-82A7-B5C7E89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ED91DB-B786-473A-8682-EA85B65A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01F4D4-247C-47A9-AB72-2A79E29F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F0CD1-07C9-4F17-BFE3-48BFA459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3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139DC-F6CF-4479-BBC9-A336A0FA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B2DD5-CDC5-46D9-AFB0-5DC91FE3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7E4F1-EB6A-4B95-985C-98C3895FB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66140-864E-49EF-8466-F2040CD9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6F5FF-50AF-48DC-93C3-97077DF5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4045E9-5FD5-4796-9013-62839445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4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164D8-3E2F-46F1-A342-8B2C4348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A184A5-EB72-4A7C-8ABF-DD8AAE00A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55C4A-6135-4A36-94EE-E4D300678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93533-8DA3-4153-8C19-6A392AC2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96B50-E4DE-4559-A5F7-77B2579A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22AB1D-A6A0-47A0-BDCE-A5497FA3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1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CE32EE-0063-4E32-BF8E-C0193A53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B13D97-6D23-4643-8408-1CBFD3E5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AC95D-B0F1-4F0A-AC10-A67E893A9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2D13-0E9B-4DB2-A2A6-9EA208848F40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3A84B-2B1B-4086-AAAA-969135550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9816B-E0DB-4488-89A6-E63EB5CF8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7554-F32E-4FE3-A450-1873A657D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BDCCD-CEC8-4FE9-AFC0-4D1C7222640C}"/>
              </a:ext>
            </a:extLst>
          </p:cNvPr>
          <p:cNvSpPr txBox="1"/>
          <p:nvPr/>
        </p:nvSpPr>
        <p:spPr>
          <a:xfrm>
            <a:off x="755374" y="1192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Impala</a:t>
            </a:r>
            <a:r>
              <a:rPr lang="zh-CN" altLang="en-US" dirty="0">
                <a:solidFill>
                  <a:srgbClr val="000000"/>
                </a:solidFill>
                <a:latin typeface="Arial"/>
                <a:ea typeface="微软雅黑"/>
              </a:rPr>
              <a:t>组成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77163A-54EF-4F8B-B064-93D994466068}"/>
              </a:ext>
            </a:extLst>
          </p:cNvPr>
          <p:cNvSpPr/>
          <p:nvPr/>
        </p:nvSpPr>
        <p:spPr>
          <a:xfrm>
            <a:off x="2110475" y="763738"/>
            <a:ext cx="1882066" cy="7190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Catalog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8AAD80-6869-4E3B-AF4E-025A886289A1}"/>
              </a:ext>
            </a:extLst>
          </p:cNvPr>
          <p:cNvSpPr/>
          <p:nvPr/>
        </p:nvSpPr>
        <p:spPr>
          <a:xfrm>
            <a:off x="2110474" y="2649550"/>
            <a:ext cx="1882066" cy="262779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CN" alt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FE925D-680A-42A0-A187-FDAFD45E1653}"/>
              </a:ext>
            </a:extLst>
          </p:cNvPr>
          <p:cNvSpPr/>
          <p:nvPr/>
        </p:nvSpPr>
        <p:spPr>
          <a:xfrm>
            <a:off x="2305783" y="3235474"/>
            <a:ext cx="1491448" cy="48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+mn-ea"/>
              </a:rPr>
              <a:t>Query Planner</a:t>
            </a:r>
            <a:endParaRPr lang="zh-CN" altLang="en-US" sz="1400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D79812-BA3C-4551-8C71-E4A9AD5C4A48}"/>
              </a:ext>
            </a:extLst>
          </p:cNvPr>
          <p:cNvSpPr/>
          <p:nvPr/>
        </p:nvSpPr>
        <p:spPr>
          <a:xfrm>
            <a:off x="2305783" y="3963445"/>
            <a:ext cx="1491448" cy="48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+mn-ea"/>
              </a:rPr>
              <a:t>Query Coordinator</a:t>
            </a:r>
            <a:endParaRPr lang="zh-CN" altLang="en-US" sz="1400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634B6-E343-4D99-ABDC-D28E6312330E}"/>
              </a:ext>
            </a:extLst>
          </p:cNvPr>
          <p:cNvSpPr/>
          <p:nvPr/>
        </p:nvSpPr>
        <p:spPr>
          <a:xfrm>
            <a:off x="2305783" y="4691416"/>
            <a:ext cx="1491448" cy="4882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+mn-ea"/>
              </a:rPr>
              <a:t>Query Executor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439241-F148-40A6-AA88-168291A7EB48}"/>
              </a:ext>
            </a:extLst>
          </p:cNvPr>
          <p:cNvSpPr/>
          <p:nvPr/>
        </p:nvSpPr>
        <p:spPr>
          <a:xfrm>
            <a:off x="2110474" y="1715638"/>
            <a:ext cx="1882066" cy="71909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Statestore</a:t>
            </a:r>
            <a:endParaRPr lang="zh-CN" altLang="en-US" dirty="0">
              <a:latin typeface="+mn-ea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07FB396-CD56-4D7F-BFF2-C3ED919759DE}"/>
              </a:ext>
            </a:extLst>
          </p:cNvPr>
          <p:cNvSpPr/>
          <p:nvPr/>
        </p:nvSpPr>
        <p:spPr>
          <a:xfrm>
            <a:off x="4090618" y="990118"/>
            <a:ext cx="2173550" cy="2663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4CEE56-07BD-4C29-8C1F-1CE2EBDFD696}"/>
              </a:ext>
            </a:extLst>
          </p:cNvPr>
          <p:cNvSpPr/>
          <p:nvPr/>
        </p:nvSpPr>
        <p:spPr>
          <a:xfrm>
            <a:off x="6362246" y="780383"/>
            <a:ext cx="3921006" cy="7190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impala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表的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metadata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的信息分发到各个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Impalad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2A6743-580D-42FC-930B-445A974D5752}"/>
              </a:ext>
            </a:extLst>
          </p:cNvPr>
          <p:cNvSpPr/>
          <p:nvPr/>
        </p:nvSpPr>
        <p:spPr>
          <a:xfrm>
            <a:off x="6362245" y="3024626"/>
            <a:ext cx="3921007" cy="19109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负责协调客户端提交的查询的执行；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）与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HDFS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DataNode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运行在同一节点上；</a:t>
            </a:r>
            <a:endParaRPr lang="zh-CN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给其他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Impalad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分配任务以及收集其他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Impalad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的执行结果进行汇总；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Impalad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也会执行其他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Impalad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给其分配的任务，主要就是对本地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HDFS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HBase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里的部分数据进行操作。</a:t>
            </a:r>
          </a:p>
          <a:p>
            <a:pPr algn="just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32A8B3E1-7CA2-47CD-B69D-62C4239006AC}"/>
              </a:ext>
            </a:extLst>
          </p:cNvPr>
          <p:cNvSpPr/>
          <p:nvPr/>
        </p:nvSpPr>
        <p:spPr>
          <a:xfrm>
            <a:off x="4090617" y="3830279"/>
            <a:ext cx="2173550" cy="2663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C0D6158-EFA8-4615-B288-6E19E066A52E}"/>
              </a:ext>
            </a:extLst>
          </p:cNvPr>
          <p:cNvSpPr/>
          <p:nvPr/>
        </p:nvSpPr>
        <p:spPr>
          <a:xfrm>
            <a:off x="4090617" y="1941678"/>
            <a:ext cx="2173550" cy="2663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372B954-4115-4017-9E0D-F7AFB3F862E5}"/>
              </a:ext>
            </a:extLst>
          </p:cNvPr>
          <p:cNvSpPr/>
          <p:nvPr/>
        </p:nvSpPr>
        <p:spPr>
          <a:xfrm>
            <a:off x="6362245" y="1589803"/>
            <a:ext cx="3921007" cy="13150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负责收集分布在集群中各个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impalad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进程的资源信息、各节点健康状况，同步节点信息；</a:t>
            </a:r>
          </a:p>
          <a:p>
            <a:pPr lvl="0"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负责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的协调调度。</a:t>
            </a:r>
          </a:p>
          <a:p>
            <a:pPr algn="just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4A4D99-ED89-4199-84BD-02C470EE62C2}"/>
              </a:ext>
            </a:extLst>
          </p:cNvPr>
          <p:cNvSpPr txBox="1"/>
          <p:nvPr/>
        </p:nvSpPr>
        <p:spPr>
          <a:xfrm>
            <a:off x="2208551" y="2678404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Impalad</a:t>
            </a:r>
            <a:endParaRPr lang="zh-CN" altLang="en-US" dirty="0">
              <a:latin typeface="+mn-ea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AD155F-34BB-4BD8-B770-15DE6E5DBA87}"/>
              </a:ext>
            </a:extLst>
          </p:cNvPr>
          <p:cNvSpPr/>
          <p:nvPr/>
        </p:nvSpPr>
        <p:spPr>
          <a:xfrm>
            <a:off x="2094202" y="5407617"/>
            <a:ext cx="1024701" cy="52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</a:rPr>
              <a:t>Hive Metastore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773C7F9-F594-4CD4-A2FE-63A473CAF8AC}"/>
              </a:ext>
            </a:extLst>
          </p:cNvPr>
          <p:cNvSpPr/>
          <p:nvPr/>
        </p:nvSpPr>
        <p:spPr>
          <a:xfrm>
            <a:off x="3160777" y="5407617"/>
            <a:ext cx="840583" cy="5283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</a:rPr>
              <a:t>HDFS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4022458-0465-4AC9-A77A-17DD60D9CE68}"/>
              </a:ext>
            </a:extLst>
          </p:cNvPr>
          <p:cNvSpPr/>
          <p:nvPr/>
        </p:nvSpPr>
        <p:spPr>
          <a:xfrm>
            <a:off x="4090617" y="5529544"/>
            <a:ext cx="2173550" cy="26633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6172A79-BFE9-4B19-8207-4CEA7296FDFA}"/>
              </a:ext>
            </a:extLst>
          </p:cNvPr>
          <p:cNvSpPr/>
          <p:nvPr/>
        </p:nvSpPr>
        <p:spPr>
          <a:xfrm>
            <a:off x="6362246" y="5398532"/>
            <a:ext cx="3921006" cy="500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存储元数据与数据地址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99F8F8-24BB-4E03-A600-11979D0BF92D}"/>
              </a:ext>
            </a:extLst>
          </p:cNvPr>
          <p:cNvSpPr txBox="1"/>
          <p:nvPr/>
        </p:nvSpPr>
        <p:spPr>
          <a:xfrm>
            <a:off x="755374" y="1192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Impala</a:t>
            </a:r>
            <a:r>
              <a:rPr lang="zh-CN" altLang="en-US" dirty="0"/>
              <a:t>架构原理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EED8D1-0407-4191-AF1E-CC908E478DAA}"/>
              </a:ext>
            </a:extLst>
          </p:cNvPr>
          <p:cNvSpPr/>
          <p:nvPr/>
        </p:nvSpPr>
        <p:spPr>
          <a:xfrm>
            <a:off x="755374" y="1073426"/>
            <a:ext cx="1800493" cy="9939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</a:p>
          <a:p>
            <a:pPr algn="ctr"/>
            <a:r>
              <a:rPr lang="en-US" altLang="zh-CN" dirty="0"/>
              <a:t>ODBC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99C2A-9E7E-4446-B277-D8FC5D449524}"/>
              </a:ext>
            </a:extLst>
          </p:cNvPr>
          <p:cNvSpPr/>
          <p:nvPr/>
        </p:nvSpPr>
        <p:spPr>
          <a:xfrm>
            <a:off x="755374" y="3405809"/>
            <a:ext cx="2676939" cy="1921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6A560CA-3DB7-48AA-97E8-45244B5EA8FF}"/>
              </a:ext>
            </a:extLst>
          </p:cNvPr>
          <p:cNvSpPr/>
          <p:nvPr/>
        </p:nvSpPr>
        <p:spPr>
          <a:xfrm>
            <a:off x="980661" y="3617844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Planner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14F54A8-FF9C-4039-B9A1-5C7295C92CC1}"/>
              </a:ext>
            </a:extLst>
          </p:cNvPr>
          <p:cNvSpPr/>
          <p:nvPr/>
        </p:nvSpPr>
        <p:spPr>
          <a:xfrm>
            <a:off x="980661" y="4194314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Coordinator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CC506DC-2500-4066-903C-D56AC95D6EB0}"/>
              </a:ext>
            </a:extLst>
          </p:cNvPr>
          <p:cNvSpPr/>
          <p:nvPr/>
        </p:nvSpPr>
        <p:spPr>
          <a:xfrm>
            <a:off x="980661" y="4812270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Executor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B22DCC-61A1-4AAE-8EB3-332B67A596C3}"/>
              </a:ext>
            </a:extLst>
          </p:cNvPr>
          <p:cNvSpPr txBox="1"/>
          <p:nvPr/>
        </p:nvSpPr>
        <p:spPr>
          <a:xfrm>
            <a:off x="755374" y="303647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Impalad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287C9-3191-43A6-A4A0-8783AAD1E52A}"/>
              </a:ext>
            </a:extLst>
          </p:cNvPr>
          <p:cNvSpPr/>
          <p:nvPr/>
        </p:nvSpPr>
        <p:spPr>
          <a:xfrm>
            <a:off x="755374" y="5446644"/>
            <a:ext cx="1219200" cy="43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 DN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F47CC4-A081-4701-AE2F-C199D33A4481}"/>
              </a:ext>
            </a:extLst>
          </p:cNvPr>
          <p:cNvSpPr/>
          <p:nvPr/>
        </p:nvSpPr>
        <p:spPr>
          <a:xfrm>
            <a:off x="2213113" y="5446644"/>
            <a:ext cx="1219200" cy="43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30810B-2BAA-4F24-BE17-65ADDFD4EFFD}"/>
              </a:ext>
            </a:extLst>
          </p:cNvPr>
          <p:cNvSpPr/>
          <p:nvPr/>
        </p:nvSpPr>
        <p:spPr>
          <a:xfrm>
            <a:off x="4757530" y="3402498"/>
            <a:ext cx="2676939" cy="1921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F75AAEE-9F33-4EB4-9879-1EF97FAD2134}"/>
              </a:ext>
            </a:extLst>
          </p:cNvPr>
          <p:cNvSpPr/>
          <p:nvPr/>
        </p:nvSpPr>
        <p:spPr>
          <a:xfrm>
            <a:off x="4982817" y="3614533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Planner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967F15C-E37C-4990-B7D5-26086F7C6F08}"/>
              </a:ext>
            </a:extLst>
          </p:cNvPr>
          <p:cNvSpPr/>
          <p:nvPr/>
        </p:nvSpPr>
        <p:spPr>
          <a:xfrm>
            <a:off x="4982817" y="4191003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Coordinator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1275D8A-1676-4C71-A764-87D194469771}"/>
              </a:ext>
            </a:extLst>
          </p:cNvPr>
          <p:cNvSpPr/>
          <p:nvPr/>
        </p:nvSpPr>
        <p:spPr>
          <a:xfrm>
            <a:off x="4982817" y="4808959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Executor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93EC89-3F03-4FED-9F53-A584BFDBC95C}"/>
              </a:ext>
            </a:extLst>
          </p:cNvPr>
          <p:cNvSpPr txBox="1"/>
          <p:nvPr/>
        </p:nvSpPr>
        <p:spPr>
          <a:xfrm>
            <a:off x="4757530" y="30331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Impalad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BA2686-F539-4F36-B894-EB270EAB596E}"/>
              </a:ext>
            </a:extLst>
          </p:cNvPr>
          <p:cNvSpPr/>
          <p:nvPr/>
        </p:nvSpPr>
        <p:spPr>
          <a:xfrm>
            <a:off x="4757530" y="5443333"/>
            <a:ext cx="1219200" cy="43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 DN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6E4B304-C3B3-44B3-A89F-1F398B7F768C}"/>
              </a:ext>
            </a:extLst>
          </p:cNvPr>
          <p:cNvSpPr/>
          <p:nvPr/>
        </p:nvSpPr>
        <p:spPr>
          <a:xfrm>
            <a:off x="6215269" y="5443333"/>
            <a:ext cx="1219200" cy="43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B05111-F233-40E3-968A-F65EF5B8FDE5}"/>
              </a:ext>
            </a:extLst>
          </p:cNvPr>
          <p:cNvSpPr/>
          <p:nvPr/>
        </p:nvSpPr>
        <p:spPr>
          <a:xfrm>
            <a:off x="8640417" y="3402498"/>
            <a:ext cx="2676939" cy="19215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BC905DE-D575-4A7B-9A42-118989800A21}"/>
              </a:ext>
            </a:extLst>
          </p:cNvPr>
          <p:cNvSpPr/>
          <p:nvPr/>
        </p:nvSpPr>
        <p:spPr>
          <a:xfrm>
            <a:off x="8865704" y="3614533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Planner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CD08F91-CB3F-4616-9CBB-3437F25B8BA8}"/>
              </a:ext>
            </a:extLst>
          </p:cNvPr>
          <p:cNvSpPr/>
          <p:nvPr/>
        </p:nvSpPr>
        <p:spPr>
          <a:xfrm>
            <a:off x="8865704" y="4191003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Coordinator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33233A1-87D7-4DCC-A6C8-3E52E3D95D73}"/>
              </a:ext>
            </a:extLst>
          </p:cNvPr>
          <p:cNvSpPr/>
          <p:nvPr/>
        </p:nvSpPr>
        <p:spPr>
          <a:xfrm>
            <a:off x="8865704" y="4808959"/>
            <a:ext cx="2239617" cy="3710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Query Executor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18DD08-D3B8-4130-BC58-6532707B08C4}"/>
              </a:ext>
            </a:extLst>
          </p:cNvPr>
          <p:cNvSpPr txBox="1"/>
          <p:nvPr/>
        </p:nvSpPr>
        <p:spPr>
          <a:xfrm>
            <a:off x="8640417" y="30331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Impalad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838800-624C-4043-92FB-65C2C42B22C3}"/>
              </a:ext>
            </a:extLst>
          </p:cNvPr>
          <p:cNvSpPr/>
          <p:nvPr/>
        </p:nvSpPr>
        <p:spPr>
          <a:xfrm>
            <a:off x="8640417" y="5443333"/>
            <a:ext cx="1219200" cy="43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HDFS DN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EACA40-1764-4FAC-875D-7C9316AC96A7}"/>
              </a:ext>
            </a:extLst>
          </p:cNvPr>
          <p:cNvSpPr/>
          <p:nvPr/>
        </p:nvSpPr>
        <p:spPr>
          <a:xfrm>
            <a:off x="10098156" y="5443333"/>
            <a:ext cx="1219200" cy="4373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HBase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D80CC18-5C32-4D55-A79E-2D2E08D16F6A}"/>
              </a:ext>
            </a:extLst>
          </p:cNvPr>
          <p:cNvSpPr/>
          <p:nvPr/>
        </p:nvSpPr>
        <p:spPr>
          <a:xfrm>
            <a:off x="4939432" y="1083869"/>
            <a:ext cx="1338470" cy="993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Hive</a:t>
            </a:r>
          </a:p>
          <a:p>
            <a:pPr algn="ctr"/>
            <a:r>
              <a:rPr lang="en-US" altLang="zh-CN" sz="1600" dirty="0"/>
              <a:t>Metastore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A8ADB4-E68C-4F1C-B828-1EC1CDDD2071}"/>
              </a:ext>
            </a:extLst>
          </p:cNvPr>
          <p:cNvSpPr/>
          <p:nvPr/>
        </p:nvSpPr>
        <p:spPr>
          <a:xfrm>
            <a:off x="6509066" y="1083869"/>
            <a:ext cx="1338470" cy="993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HDFS</a:t>
            </a:r>
          </a:p>
          <a:p>
            <a:pPr algn="ctr"/>
            <a:r>
              <a:rPr lang="en-US" altLang="zh-CN" sz="1600" dirty="0"/>
              <a:t>NameNode</a:t>
            </a:r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E0EF61-EBB4-4295-976F-24BBE8EE0318}"/>
              </a:ext>
            </a:extLst>
          </p:cNvPr>
          <p:cNvSpPr/>
          <p:nvPr/>
        </p:nvSpPr>
        <p:spPr>
          <a:xfrm>
            <a:off x="8109396" y="1073426"/>
            <a:ext cx="1338470" cy="9939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Statestore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E43972-6838-4ABA-8CD3-9D13B5259524}"/>
              </a:ext>
            </a:extLst>
          </p:cNvPr>
          <p:cNvSpPr/>
          <p:nvPr/>
        </p:nvSpPr>
        <p:spPr>
          <a:xfrm>
            <a:off x="9766851" y="1073426"/>
            <a:ext cx="1338470" cy="9939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Catalog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58D57EA-3CB3-443F-8F16-3233E89411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5867" y="1570383"/>
            <a:ext cx="2426950" cy="222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91F6039-0B7A-425B-BD68-3856E3F813A7}"/>
              </a:ext>
            </a:extLst>
          </p:cNvPr>
          <p:cNvSpPr txBox="1"/>
          <p:nvPr/>
        </p:nvSpPr>
        <p:spPr>
          <a:xfrm>
            <a:off x="3574618" y="2374404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F4459D-8F66-4DD7-B769-37B0CCD6B481}"/>
              </a:ext>
            </a:extLst>
          </p:cNvPr>
          <p:cNvCxnSpPr>
            <a:cxnSpLocks/>
          </p:cNvCxnSpPr>
          <p:nvPr/>
        </p:nvCxnSpPr>
        <p:spPr>
          <a:xfrm flipH="1">
            <a:off x="3220278" y="4386547"/>
            <a:ext cx="1762538" cy="47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AF2883B-1A6A-4104-828F-676343C7AB0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222434" y="4376534"/>
            <a:ext cx="1643270" cy="4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9C1305C-8465-48C9-B054-BB09BA93A43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220278" y="4521080"/>
            <a:ext cx="1775239" cy="47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AE2D816-ADA0-4C86-9F51-A806473E85E1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235134" y="4518707"/>
            <a:ext cx="1630570" cy="47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1D0638E-593E-48C8-8E0A-ADFCDC13914D}"/>
              </a:ext>
            </a:extLst>
          </p:cNvPr>
          <p:cNvSpPr txBox="1"/>
          <p:nvPr/>
        </p:nvSpPr>
        <p:spPr>
          <a:xfrm>
            <a:off x="3998263" y="467876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E6EA404-7DE1-4446-92AA-B0CFB5989FB7}"/>
              </a:ext>
            </a:extLst>
          </p:cNvPr>
          <p:cNvCxnSpPr>
            <a:cxnSpLocks/>
          </p:cNvCxnSpPr>
          <p:nvPr/>
        </p:nvCxnSpPr>
        <p:spPr>
          <a:xfrm flipH="1" flipV="1">
            <a:off x="2564543" y="1835868"/>
            <a:ext cx="2405574" cy="25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D34C4A0-8C77-48D7-A598-C3B20DC3A105}"/>
              </a:ext>
            </a:extLst>
          </p:cNvPr>
          <p:cNvSpPr txBox="1"/>
          <p:nvPr/>
        </p:nvSpPr>
        <p:spPr>
          <a:xfrm>
            <a:off x="2384538" y="274180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8.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返回查询结果集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ACA51AE-280E-4281-943C-0971A4A63FC9}"/>
              </a:ext>
            </a:extLst>
          </p:cNvPr>
          <p:cNvCxnSpPr>
            <a:cxnSpLocks/>
          </p:cNvCxnSpPr>
          <p:nvPr/>
        </p:nvCxnSpPr>
        <p:spPr>
          <a:xfrm>
            <a:off x="7234746" y="3745751"/>
            <a:ext cx="12700" cy="576470"/>
          </a:xfrm>
          <a:prstGeom prst="bentConnector3">
            <a:avLst>
              <a:gd name="adj1" fmla="val 28485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13BD099-0BD1-48A8-AD1B-E45E3072903F}"/>
              </a:ext>
            </a:extLst>
          </p:cNvPr>
          <p:cNvSpPr txBox="1"/>
          <p:nvPr/>
        </p:nvSpPr>
        <p:spPr>
          <a:xfrm>
            <a:off x="7549318" y="3778120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解析后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交给协调器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A1CE14-ECD7-4338-9A58-EE0BF803B463}"/>
              </a:ext>
            </a:extLst>
          </p:cNvPr>
          <p:cNvSpPr txBox="1"/>
          <p:nvPr/>
        </p:nvSpPr>
        <p:spPr>
          <a:xfrm>
            <a:off x="7650653" y="43612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分配任务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E9E05E1-2258-441A-8812-172D2DD8E042}"/>
              </a:ext>
            </a:extLst>
          </p:cNvPr>
          <p:cNvSpPr txBox="1"/>
          <p:nvPr/>
        </p:nvSpPr>
        <p:spPr>
          <a:xfrm>
            <a:off x="7477854" y="470648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7.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返回数据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A86FE74-47C5-487B-A1E2-24038CAC4D25}"/>
              </a:ext>
            </a:extLst>
          </p:cNvPr>
          <p:cNvCxnSpPr>
            <a:cxnSpLocks/>
          </p:cNvCxnSpPr>
          <p:nvPr/>
        </p:nvCxnSpPr>
        <p:spPr>
          <a:xfrm>
            <a:off x="3233530" y="5124258"/>
            <a:ext cx="212035" cy="667504"/>
          </a:xfrm>
          <a:prstGeom prst="bentConnector3">
            <a:avLst>
              <a:gd name="adj1" fmla="val 2078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AF147DE-9F22-46E7-A112-88A619C11926}"/>
              </a:ext>
            </a:extLst>
          </p:cNvPr>
          <p:cNvSpPr txBox="1"/>
          <p:nvPr/>
        </p:nvSpPr>
        <p:spPr>
          <a:xfrm>
            <a:off x="3625279" y="535047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访问数据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3C99568-8A85-464B-9E25-C54CBAEF34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47042" y="5093016"/>
            <a:ext cx="225287" cy="667504"/>
          </a:xfrm>
          <a:prstGeom prst="bentConnector3">
            <a:avLst>
              <a:gd name="adj1" fmla="val 2014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C58B643-CB22-4DBE-83C1-EBB338F10CB2}"/>
              </a:ext>
            </a:extLst>
          </p:cNvPr>
          <p:cNvSpPr txBox="1"/>
          <p:nvPr/>
        </p:nvSpPr>
        <p:spPr>
          <a:xfrm>
            <a:off x="7673588" y="54133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访问数据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819832-4936-415C-B1B7-C940E439E17D}"/>
              </a:ext>
            </a:extLst>
          </p:cNvPr>
          <p:cNvSpPr txBox="1"/>
          <p:nvPr/>
        </p:nvSpPr>
        <p:spPr>
          <a:xfrm>
            <a:off x="8113909" y="24416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提交注册订阅信息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06E6F66-E4E7-4E5C-A3FA-E98098F19523}"/>
              </a:ext>
            </a:extLst>
          </p:cNvPr>
          <p:cNvCxnSpPr/>
          <p:nvPr/>
        </p:nvCxnSpPr>
        <p:spPr>
          <a:xfrm flipV="1">
            <a:off x="6977849" y="2121717"/>
            <a:ext cx="0" cy="206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79DB39B-3C0F-4188-9D81-BE4BC9C7FDC2}"/>
              </a:ext>
            </a:extLst>
          </p:cNvPr>
          <p:cNvCxnSpPr/>
          <p:nvPr/>
        </p:nvCxnSpPr>
        <p:spPr>
          <a:xfrm flipH="1" flipV="1">
            <a:off x="5894773" y="2077782"/>
            <a:ext cx="1083076" cy="210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0883AE7-FC9C-4894-8509-DE3BD3B90804}"/>
              </a:ext>
            </a:extLst>
          </p:cNvPr>
          <p:cNvSpPr txBox="1"/>
          <p:nvPr/>
        </p:nvSpPr>
        <p:spPr>
          <a:xfrm>
            <a:off x="6064984" y="2289817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获取元数据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与数据地址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A75558-4849-4463-882D-2BB9227BC1C0}"/>
              </a:ext>
            </a:extLst>
          </p:cNvPr>
          <p:cNvSpPr txBox="1"/>
          <p:nvPr/>
        </p:nvSpPr>
        <p:spPr>
          <a:xfrm>
            <a:off x="3589802" y="438654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分配任务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1D80C0D-66A7-4929-AEE3-0B1D64624426}"/>
              </a:ext>
            </a:extLst>
          </p:cNvPr>
          <p:cNvCxnSpPr/>
          <p:nvPr/>
        </p:nvCxnSpPr>
        <p:spPr>
          <a:xfrm>
            <a:off x="3233530" y="5031045"/>
            <a:ext cx="1705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2A23D37-B701-468B-A7FF-17F2F0E3AA5D}"/>
              </a:ext>
            </a:extLst>
          </p:cNvPr>
          <p:cNvSpPr txBox="1"/>
          <p:nvPr/>
        </p:nvSpPr>
        <p:spPr>
          <a:xfrm>
            <a:off x="3706462" y="503312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交换信息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FC4A64B-AE94-4800-9EAF-43218EF15C61}"/>
              </a:ext>
            </a:extLst>
          </p:cNvPr>
          <p:cNvCxnSpPr>
            <a:cxnSpLocks/>
          </p:cNvCxnSpPr>
          <p:nvPr/>
        </p:nvCxnSpPr>
        <p:spPr>
          <a:xfrm>
            <a:off x="7241096" y="5031045"/>
            <a:ext cx="1631233" cy="7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0D57225-2DCB-4FE0-8D4C-68E442B72AD7}"/>
              </a:ext>
            </a:extLst>
          </p:cNvPr>
          <p:cNvSpPr txBox="1"/>
          <p:nvPr/>
        </p:nvSpPr>
        <p:spPr>
          <a:xfrm>
            <a:off x="7560538" y="504588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交换信息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AABD618-D954-4CB5-B84B-1DE2EBAF4F5D}"/>
              </a:ext>
            </a:extLst>
          </p:cNvPr>
          <p:cNvCxnSpPr/>
          <p:nvPr/>
        </p:nvCxnSpPr>
        <p:spPr>
          <a:xfrm flipV="1">
            <a:off x="7434469" y="2077782"/>
            <a:ext cx="1149112" cy="1324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7" grpId="0"/>
      <p:bldP spid="39" grpId="0"/>
      <p:bldP spid="41" grpId="0"/>
      <p:bldP spid="42" grpId="0"/>
      <p:bldP spid="43" grpId="0"/>
      <p:bldP spid="45" grpId="0"/>
      <p:bldP spid="47" grpId="0"/>
      <p:bldP spid="48" grpId="0"/>
      <p:bldP spid="51" grpId="0"/>
      <p:bldP spid="52" grpId="0"/>
      <p:bldP spid="54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45726-544C-406B-8374-0F3549B1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BA183-41B5-4EDB-8EC8-649E4C59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4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235</Words>
  <Application>Microsoft Office PowerPoint</Application>
  <PresentationFormat>宽屏</PresentationFormat>
  <Paragraphs>62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deyu</dc:creator>
  <cp:lastModifiedBy>deyu</cp:lastModifiedBy>
  <cp:revision>1</cp:revision>
  <dcterms:created xsi:type="dcterms:W3CDTF">2019-09-25T13:49:23Z</dcterms:created>
  <dcterms:modified xsi:type="dcterms:W3CDTF">2019-09-25T13:55:08Z</dcterms:modified>
</cp:coreProperties>
</file>