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24.jpg" ContentType="image/png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30" r:id="rId2"/>
    <p:sldId id="419" r:id="rId3"/>
    <p:sldId id="420" r:id="rId4"/>
    <p:sldId id="421" r:id="rId5"/>
    <p:sldId id="422" r:id="rId6"/>
    <p:sldId id="423" r:id="rId7"/>
    <p:sldId id="424" r:id="rId8"/>
    <p:sldId id="425" r:id="rId9"/>
    <p:sldId id="313" r:id="rId10"/>
    <p:sldId id="435" r:id="rId11"/>
    <p:sldId id="426" r:id="rId12"/>
    <p:sldId id="427" r:id="rId13"/>
    <p:sldId id="428" r:id="rId14"/>
    <p:sldId id="429" r:id="rId15"/>
    <p:sldId id="430" r:id="rId16"/>
    <p:sldId id="432" r:id="rId17"/>
    <p:sldId id="434" r:id="rId18"/>
    <p:sldId id="431" r:id="rId19"/>
    <p:sldId id="433" r:id="rId20"/>
    <p:sldId id="437" r:id="rId21"/>
    <p:sldId id="436" r:id="rId22"/>
  </p:sldIdLst>
  <p:sldSz cx="12993688" cy="7305675"/>
  <p:notesSz cx="6858000" cy="9144000"/>
  <p:defaultTextStyle>
    <a:defPPr>
      <a:defRPr lang="en-US"/>
    </a:defPPr>
    <a:lvl1pPr algn="l" defTabSz="648970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649605" algn="l" defTabSz="648970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1298575" algn="l" defTabSz="648970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949450" algn="l" defTabSz="648970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2599055" algn="l" defTabSz="648970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9">
          <p15:clr>
            <a:srgbClr val="A4A3A4"/>
          </p15:clr>
        </p15:guide>
        <p15:guide id="2" pos="35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 Guan" initials="BG" lastIdx="2" clrIdx="0">
    <p:extLst>
      <p:ext uri="{19B8F6BF-5375-455C-9EA6-DF929625EA0E}">
        <p15:presenceInfo xmlns:p15="http://schemas.microsoft.com/office/powerpoint/2012/main" userId="349d7c02180473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381"/>
    <a:srgbClr val="EE566F"/>
    <a:srgbClr val="213159"/>
    <a:srgbClr val="9B1E3C"/>
    <a:srgbClr val="F0556E"/>
    <a:srgbClr val="6D7B99"/>
    <a:srgbClr val="EE5770"/>
    <a:srgbClr val="3EF4BF"/>
    <a:srgbClr val="2E426D"/>
    <a:srgbClr val="349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000" autoAdjust="0"/>
  </p:normalViewPr>
  <p:slideViewPr>
    <p:cSldViewPr snapToGrid="0" snapToObjects="1" showGuides="1">
      <p:cViewPr varScale="1">
        <p:scale>
          <a:sx n="66" d="100"/>
          <a:sy n="66" d="100"/>
        </p:scale>
        <p:origin x="509" y="38"/>
      </p:cViewPr>
      <p:guideLst>
        <p:guide orient="horz" pos="339"/>
        <p:guide pos="3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52" d="100"/>
        <a:sy n="5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</a:defRPr>
            </a:lvl1pPr>
          </a:lstStyle>
          <a:p>
            <a:fld id="{13FEB900-4DDE-9848-AC1C-EC695467FF28}" type="datetimeFigureOut">
              <a:rPr lang="en-US"/>
              <a:t>11/8/2019</a:t>
            </a:fld>
            <a:endParaRPr lang="en-US">
              <a:latin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 smtClean="0">
                <a:latin typeface="+mn-lt"/>
              </a:defRPr>
            </a:lvl1pPr>
          </a:lstStyle>
          <a:p>
            <a:fld id="{A5DF98C3-DD10-45E8-BC3E-FDDDD3B3C443}" type="slidenum">
              <a:rPr lang="en-US"/>
              <a:t>‹#›</a:t>
            </a:fld>
            <a:endParaRPr lang="en-US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</a:defRPr>
            </a:lvl1pPr>
          </a:lstStyle>
          <a:p>
            <a:fld id="{3552072A-EABA-5746-904F-E2E95C4AC152}" type="datetimeFigureOut">
              <a:rPr lang="en-US"/>
              <a:t>11/8/2019</a:t>
            </a:fld>
            <a:endParaRPr lang="en-US">
              <a:latin typeface="Verdana" panose="020B0604030504040204" pitchFamily="34" charset="0"/>
            </a:endParaRPr>
          </a:p>
        </p:txBody>
      </p:sp>
      <p:sp>
        <p:nvSpPr>
          <p:cNvPr id="11268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</p:spPr>
      </p:sp>
      <p:sp>
        <p:nvSpPr>
          <p:cNvPr id="11269" name="Notes Placeholder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 smtClean="0">
                <a:latin typeface="+mn-lt"/>
              </a:defRPr>
            </a:lvl1pPr>
          </a:lstStyle>
          <a:p>
            <a:fld id="{26BD1DDF-F463-4B79-80CE-565C2FB1551E}" type="slidenum">
              <a:rPr lang="en-US"/>
              <a:t>‹#›</a:t>
            </a:fld>
            <a:endParaRPr lang="en-US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2cto.com/kf/ware/Java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生命是有限度的，而学问知识是无穷尽的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D1DDF-F463-4B79-80CE-565C2FB1551E}" type="slidenum">
              <a:rPr lang="en-US" smtClean="0"/>
              <a:t>1</a:t>
            </a:fld>
            <a:endParaRPr 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86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已经有了危险，还要执著地去追求知识，那么除了危险以外就什么都已经没有了。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D1DDF-F463-4B79-80CE-565C2FB1551E}" type="slidenum">
              <a:rPr lang="en-US" smtClean="0"/>
              <a:t>21</a:t>
            </a:fld>
            <a:endParaRPr 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9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在</a:t>
            </a:r>
            <a:r>
              <a:rPr lang="en-US" altLang="zh-CN" dirty="0"/>
              <a:t>map task</a:t>
            </a:r>
            <a:r>
              <a:rPr lang="zh-CN" altLang="en-US" dirty="0"/>
              <a:t>执行时，它的输入数据来源于</a:t>
            </a:r>
            <a:r>
              <a:rPr lang="en-US" altLang="zh-CN" dirty="0"/>
              <a:t>HDFS</a:t>
            </a:r>
            <a:r>
              <a:rPr lang="zh-CN" altLang="en-US" dirty="0"/>
              <a:t>的</a:t>
            </a:r>
            <a:r>
              <a:rPr lang="en-US" altLang="zh-CN" dirty="0"/>
              <a:t>block</a:t>
            </a:r>
            <a:r>
              <a:rPr lang="zh-CN" altLang="en-US" dirty="0"/>
              <a:t>，当然在</a:t>
            </a:r>
            <a:r>
              <a:rPr lang="en-US" altLang="zh-CN" dirty="0"/>
              <a:t>MapReduce</a:t>
            </a:r>
            <a:r>
              <a:rPr lang="zh-CN" altLang="en-US" dirty="0"/>
              <a:t>概念当中，</a:t>
            </a:r>
            <a:r>
              <a:rPr lang="en-US" altLang="zh-CN" dirty="0"/>
              <a:t>map task</a:t>
            </a:r>
            <a:r>
              <a:rPr lang="zh-CN" altLang="en-US" dirty="0"/>
              <a:t>只读取</a:t>
            </a:r>
            <a:r>
              <a:rPr lang="en-US" altLang="zh-CN" dirty="0"/>
              <a:t>split. split</a:t>
            </a:r>
            <a:r>
              <a:rPr lang="zh-CN" altLang="en-US" dirty="0"/>
              <a:t>与</a:t>
            </a:r>
            <a:r>
              <a:rPr lang="en-US" altLang="zh-CN" dirty="0"/>
              <a:t>block</a:t>
            </a:r>
            <a:r>
              <a:rPr lang="zh-CN" altLang="en-US" dirty="0"/>
              <a:t>的对应关系可能是多对一，默认是一对一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在经过</a:t>
            </a:r>
            <a:r>
              <a:rPr lang="en-US" altLang="zh-CN" dirty="0"/>
              <a:t>mapper</a:t>
            </a:r>
            <a:r>
              <a:rPr lang="zh-CN" altLang="en-US" dirty="0"/>
              <a:t>的运行后，</a:t>
            </a:r>
            <a:r>
              <a:rPr lang="en-US" altLang="zh-CN" dirty="0"/>
              <a:t> MapReduce</a:t>
            </a:r>
            <a:r>
              <a:rPr lang="zh-CN" altLang="en-US" dirty="0"/>
              <a:t>提供</a:t>
            </a:r>
            <a:r>
              <a:rPr lang="en-US" altLang="zh-CN" dirty="0" err="1"/>
              <a:t>partitioner</a:t>
            </a:r>
            <a:r>
              <a:rPr lang="zh-CN" altLang="en-US" dirty="0"/>
              <a:t>接口，它的作用就是根据</a:t>
            </a:r>
            <a:r>
              <a:rPr lang="en-US" altLang="zh-CN" dirty="0"/>
              <a:t>key</a:t>
            </a:r>
            <a:r>
              <a:rPr lang="zh-CN" altLang="en-US" dirty="0"/>
              <a:t>或</a:t>
            </a:r>
            <a:r>
              <a:rPr lang="en-US" altLang="zh-CN" dirty="0"/>
              <a:t>value</a:t>
            </a:r>
            <a:r>
              <a:rPr lang="zh-CN" altLang="en-US" dirty="0"/>
              <a:t>以及</a:t>
            </a:r>
            <a:r>
              <a:rPr lang="en-US" altLang="zh-CN" dirty="0"/>
              <a:t>reduce</a:t>
            </a:r>
            <a:r>
              <a:rPr lang="zh-CN" altLang="en-US" dirty="0"/>
              <a:t>的数量来决定当前的这对输出数据最终应该交由那个</a:t>
            </a:r>
            <a:r>
              <a:rPr lang="en-US" altLang="zh-CN" dirty="0"/>
              <a:t>reduce task</a:t>
            </a:r>
            <a:r>
              <a:rPr lang="zh-CN" altLang="en-US" dirty="0"/>
              <a:t>处理</a:t>
            </a:r>
            <a:r>
              <a:rPr lang="en-US" altLang="zh-CN" dirty="0"/>
              <a:t>.</a:t>
            </a:r>
            <a:r>
              <a:rPr lang="zh-CN" altLang="en-US" dirty="0"/>
              <a:t>默认对</a:t>
            </a:r>
            <a:r>
              <a:rPr lang="en-US" altLang="zh-CN" dirty="0"/>
              <a:t>key hash</a:t>
            </a:r>
            <a:r>
              <a:rPr lang="zh-CN" altLang="en-US" dirty="0"/>
              <a:t>后再以</a:t>
            </a:r>
            <a:r>
              <a:rPr lang="en-US" altLang="zh-CN" dirty="0"/>
              <a:t>reduce task</a:t>
            </a:r>
            <a:r>
              <a:rPr lang="zh-CN" altLang="en-US" dirty="0"/>
              <a:t>数量取模</a:t>
            </a:r>
            <a:r>
              <a:rPr lang="en-US" altLang="zh-CN" dirty="0"/>
              <a:t>. </a:t>
            </a:r>
            <a:r>
              <a:rPr lang="zh-CN" altLang="en-US" dirty="0"/>
              <a:t>默认的取模方式只是为了平均</a:t>
            </a:r>
            <a:r>
              <a:rPr lang="en-US" altLang="zh-CN" dirty="0"/>
              <a:t>reduce</a:t>
            </a:r>
            <a:r>
              <a:rPr lang="zh-CN" altLang="en-US" dirty="0"/>
              <a:t>的处理能力，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在这个内存缓冲区是有大小限制的，默认为</a:t>
            </a:r>
            <a:r>
              <a:rPr lang="en-US" altLang="zh-CN" dirty="0"/>
              <a:t>100MB,</a:t>
            </a:r>
            <a:r>
              <a:rPr lang="zh-CN" altLang="en-US" dirty="0"/>
              <a:t> 这个内存往磁盘写数据的过程被称为</a:t>
            </a:r>
            <a:r>
              <a:rPr lang="en-US" altLang="zh-CN" dirty="0"/>
              <a:t>spill</a:t>
            </a:r>
            <a:r>
              <a:rPr lang="zh-CN" altLang="en-US" dirty="0"/>
              <a:t>，中文可翻译为溢写，字面意思很直观</a:t>
            </a:r>
            <a:r>
              <a:rPr lang="en-US" altLang="zh-CN" dirty="0"/>
              <a:t>. </a:t>
            </a:r>
            <a:r>
              <a:rPr lang="zh-CN" altLang="en-US" dirty="0"/>
              <a:t>这个溢写是由单独线程来完成的，不影响往缓冲区写</a:t>
            </a:r>
            <a:r>
              <a:rPr lang="en-US" altLang="zh-CN" dirty="0"/>
              <a:t>Map</a:t>
            </a:r>
            <a:r>
              <a:rPr lang="zh-CN" altLang="en-US" dirty="0"/>
              <a:t>结果的线程</a:t>
            </a:r>
            <a:r>
              <a:rPr lang="en-US" altLang="zh-CN" dirty="0"/>
              <a:t>. </a:t>
            </a:r>
            <a:r>
              <a:rPr lang="zh-CN" altLang="en-US" dirty="0"/>
              <a:t>为了不让溢写影响</a:t>
            </a:r>
            <a:r>
              <a:rPr lang="en-US" altLang="zh-CN" dirty="0"/>
              <a:t>map</a:t>
            </a:r>
            <a:r>
              <a:rPr lang="zh-CN" altLang="en-US" dirty="0"/>
              <a:t>的持续输出，所以整个缓冲区有个溢写的比例：</a:t>
            </a:r>
            <a:r>
              <a:rPr lang="en-US" altLang="zh-CN" dirty="0"/>
              <a:t>0.8</a:t>
            </a:r>
            <a:r>
              <a:rPr lang="zh-CN" altLang="en-US" dirty="0"/>
              <a:t>，也就是当缓冲区的数据已经达到峰值，溢写线程启动，锁定这</a:t>
            </a:r>
            <a:r>
              <a:rPr lang="en-US" altLang="zh-CN" dirty="0"/>
              <a:t>80MB</a:t>
            </a:r>
            <a:r>
              <a:rPr lang="zh-CN" altLang="en-US" dirty="0"/>
              <a:t>的内存，执行溢写进程，</a:t>
            </a:r>
            <a:r>
              <a:rPr lang="en-US" altLang="zh-CN" dirty="0"/>
              <a:t>Map task</a:t>
            </a:r>
            <a:r>
              <a:rPr lang="zh-CN" altLang="en-US" dirty="0"/>
              <a:t>的输出结果还可以往剩下的</a:t>
            </a:r>
            <a:r>
              <a:rPr lang="en-US" altLang="zh-CN" dirty="0"/>
              <a:t>20Mb</a:t>
            </a:r>
            <a:r>
              <a:rPr lang="zh-CN" altLang="en-US" dirty="0"/>
              <a:t>内存中写。这里会对这</a:t>
            </a:r>
            <a:r>
              <a:rPr lang="en-US" altLang="zh-CN" dirty="0"/>
              <a:t>80MB</a:t>
            </a:r>
            <a:r>
              <a:rPr lang="zh-CN" altLang="en-US" dirty="0"/>
              <a:t>空间内的</a:t>
            </a:r>
            <a:r>
              <a:rPr lang="en-US" altLang="zh-CN" dirty="0"/>
              <a:t>key</a:t>
            </a:r>
            <a:r>
              <a:rPr lang="zh-CN" altLang="en-US" dirty="0"/>
              <a:t>做排序</a:t>
            </a:r>
            <a:r>
              <a:rPr lang="en-US" altLang="zh-CN" dirty="0"/>
              <a:t>(sort),</a:t>
            </a:r>
            <a:r>
              <a:rPr lang="zh-CN" altLang="en-US" dirty="0"/>
              <a:t>排序是</a:t>
            </a:r>
            <a:r>
              <a:rPr lang="en-US" altLang="zh-CN" dirty="0"/>
              <a:t>MapReduce</a:t>
            </a:r>
            <a:r>
              <a:rPr lang="zh-CN" altLang="en-US" dirty="0"/>
              <a:t>模型默认的行为。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其实不用</a:t>
            </a:r>
            <a:r>
              <a:rPr lang="en-US" altLang="zh-CN" dirty="0"/>
              <a:t>sort(</a:t>
            </a:r>
            <a:r>
              <a:rPr lang="zh-CN" altLang="en-US" dirty="0"/>
              <a:t>排序</a:t>
            </a:r>
            <a:r>
              <a:rPr lang="en-US" altLang="zh-CN" dirty="0"/>
              <a:t>)</a:t>
            </a:r>
            <a:r>
              <a:rPr lang="zh-CN" altLang="en-US" dirty="0"/>
              <a:t>也能</a:t>
            </a:r>
            <a:r>
              <a:rPr lang="en-US" altLang="zh-CN" dirty="0"/>
              <a:t>shuffle</a:t>
            </a:r>
            <a:r>
              <a:rPr lang="zh-CN" altLang="en-US" dirty="0"/>
              <a:t>，那为什么要</a:t>
            </a:r>
            <a:r>
              <a:rPr lang="en-US" altLang="zh-CN" dirty="0"/>
              <a:t>sort</a:t>
            </a:r>
            <a:r>
              <a:rPr lang="zh-CN" altLang="en-US" dirty="0"/>
              <a:t>排序呢？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目的是把相同的的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可以提前一步放到一起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按字典顺序排序的，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sort</a:t>
            </a:r>
            <a:r>
              <a:rPr lang="zh-CN" altLang="en-US" dirty="0"/>
              <a:t>是为了通过外排</a:t>
            </a:r>
            <a:r>
              <a:rPr lang="en-US" altLang="zh-CN" dirty="0"/>
              <a:t>(</a:t>
            </a:r>
            <a:r>
              <a:rPr lang="zh-CN" altLang="en-US" dirty="0"/>
              <a:t>外部排序</a:t>
            </a:r>
            <a:r>
              <a:rPr lang="en-US" altLang="zh-CN" dirty="0"/>
              <a:t>)</a:t>
            </a:r>
            <a:r>
              <a:rPr lang="zh-CN" altLang="en-US" dirty="0"/>
              <a:t>降低内存的使用量：因为</a:t>
            </a:r>
            <a:r>
              <a:rPr lang="en-US" altLang="zh-CN" dirty="0"/>
              <a:t>reduce</a:t>
            </a:r>
            <a:r>
              <a:rPr lang="zh-CN" altLang="en-US" dirty="0"/>
              <a:t>阶段需要分组，将</a:t>
            </a:r>
            <a:r>
              <a:rPr lang="en-US" altLang="zh-CN" dirty="0"/>
              <a:t>key</a:t>
            </a:r>
            <a:r>
              <a:rPr lang="zh-CN" altLang="en-US" dirty="0"/>
              <a:t>相同的放在一起进行规约，使用了两种算法：</a:t>
            </a:r>
            <a:r>
              <a:rPr lang="en-US" altLang="zh-CN" dirty="0" err="1"/>
              <a:t>hashmap</a:t>
            </a:r>
            <a:r>
              <a:rPr lang="zh-CN" altLang="en-US" dirty="0"/>
              <a:t>和</a:t>
            </a:r>
            <a:r>
              <a:rPr lang="en-US" altLang="zh-CN" dirty="0"/>
              <a:t>sort</a:t>
            </a:r>
            <a:r>
              <a:rPr lang="zh-CN" altLang="en-US" dirty="0"/>
              <a:t>，如果在</a:t>
            </a:r>
            <a:r>
              <a:rPr lang="en-US" altLang="zh-CN" dirty="0"/>
              <a:t>reduce</a:t>
            </a:r>
            <a:r>
              <a:rPr lang="zh-CN" altLang="en-US" dirty="0"/>
              <a:t>阶段</a:t>
            </a:r>
            <a:r>
              <a:rPr lang="en-US" altLang="zh-CN" dirty="0"/>
              <a:t>sort</a:t>
            </a:r>
            <a:r>
              <a:rPr lang="zh-CN" altLang="en-US" dirty="0"/>
              <a:t>排序</a:t>
            </a:r>
            <a:r>
              <a:rPr lang="en-US" altLang="zh-CN" dirty="0"/>
              <a:t>(</a:t>
            </a:r>
            <a:r>
              <a:rPr lang="zh-CN" altLang="en-US" dirty="0"/>
              <a:t>内部排序</a:t>
            </a:r>
            <a:r>
              <a:rPr lang="en-US" altLang="zh-CN" dirty="0"/>
              <a:t>)</a:t>
            </a:r>
            <a:r>
              <a:rPr lang="zh-CN" altLang="en-US" dirty="0"/>
              <a:t>，太消耗内存，而</a:t>
            </a:r>
            <a:r>
              <a:rPr lang="en-US" altLang="zh-CN" dirty="0"/>
              <a:t>map</a:t>
            </a:r>
            <a:r>
              <a:rPr lang="zh-CN" altLang="en-US" dirty="0"/>
              <a:t>阶段的输出是要溢写到磁盘的，在磁盘中外排可以对任意数据量分组</a:t>
            </a:r>
            <a:r>
              <a:rPr lang="en-US" altLang="zh-CN" dirty="0"/>
              <a:t>(</a:t>
            </a:r>
            <a:r>
              <a:rPr lang="zh-CN" altLang="en-US" dirty="0"/>
              <a:t>只要磁盘够大</a:t>
            </a:r>
            <a:r>
              <a:rPr lang="en-US" altLang="zh-CN" dirty="0"/>
              <a:t>)</a:t>
            </a:r>
            <a:r>
              <a:rPr lang="zh-CN" altLang="en-US" dirty="0"/>
              <a:t>，所以，</a:t>
            </a:r>
            <a:r>
              <a:rPr lang="en-US" altLang="zh-CN" dirty="0"/>
              <a:t>map</a:t>
            </a:r>
            <a:r>
              <a:rPr lang="zh-CN" altLang="en-US" dirty="0"/>
              <a:t>端排序</a:t>
            </a:r>
            <a:r>
              <a:rPr lang="en-US" altLang="zh-CN" dirty="0"/>
              <a:t>(shuffle</a:t>
            </a:r>
            <a:r>
              <a:rPr lang="zh-CN" altLang="en-US" dirty="0"/>
              <a:t>阶段</a:t>
            </a:r>
            <a:r>
              <a:rPr lang="en-US" altLang="zh-CN" dirty="0"/>
              <a:t>)</a:t>
            </a:r>
            <a:r>
              <a:rPr lang="zh-CN" altLang="en-US" dirty="0"/>
              <a:t>，是为了减轻</a:t>
            </a:r>
            <a:r>
              <a:rPr lang="en-US" altLang="zh-CN" dirty="0"/>
              <a:t>reduce</a:t>
            </a:r>
            <a:r>
              <a:rPr lang="zh-CN" altLang="en-US" dirty="0"/>
              <a:t>端排序的压力。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4.</a:t>
            </a:r>
            <a:r>
              <a:rPr lang="zh-CN" altLang="en-US" dirty="0"/>
              <a:t>将溢写文件进行</a:t>
            </a:r>
            <a:r>
              <a:rPr lang="en-US" altLang="zh-CN" dirty="0"/>
              <a:t>merge</a:t>
            </a:r>
            <a:r>
              <a:rPr lang="zh-CN" altLang="en-US" dirty="0"/>
              <a:t>为一个。将相同</a:t>
            </a:r>
            <a:r>
              <a:rPr lang="en-US" altLang="zh-CN" dirty="0"/>
              <a:t>reduce Task</a:t>
            </a:r>
            <a:r>
              <a:rPr lang="zh-CN" altLang="en-US" dirty="0"/>
              <a:t>的值放一块，减少索引，方便</a:t>
            </a:r>
            <a:r>
              <a:rPr lang="en-US" altLang="zh-CN" dirty="0"/>
              <a:t>reduce</a:t>
            </a:r>
            <a:r>
              <a:rPr lang="zh-CN" altLang="en-US" dirty="0"/>
              <a:t>获取。在这里可以定义一个合并值的操作，就是</a:t>
            </a:r>
            <a:r>
              <a:rPr lang="en-US" altLang="zh-CN" dirty="0"/>
              <a:t>reduce</a:t>
            </a:r>
            <a:r>
              <a:rPr lang="zh-CN" altLang="en-US" dirty="0"/>
              <a:t>。但在</a:t>
            </a:r>
            <a:r>
              <a:rPr lang="en-US" altLang="zh-CN" dirty="0"/>
              <a:t>map</a:t>
            </a:r>
            <a:r>
              <a:rPr lang="zh-CN" altLang="en-US" dirty="0"/>
              <a:t>端叫</a:t>
            </a:r>
            <a:r>
              <a:rPr lang="en-US" altLang="zh-CN" dirty="0"/>
              <a:t>combine</a:t>
            </a:r>
            <a:r>
              <a:rPr lang="zh-CN" altLang="en-US" dirty="0"/>
              <a:t>。</a:t>
            </a:r>
            <a:r>
              <a:rPr lang="zh-CN" altLang="en-US" dirty="0">
                <a:effectLst/>
              </a:rPr>
              <a:t>减少溢写到磁盘的数据量</a:t>
            </a:r>
            <a:r>
              <a:rPr lang="en-US" altLang="zh-CN" dirty="0">
                <a:effectLst/>
              </a:rPr>
              <a:t>.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</a:rPr>
              <a:t>Reduce</a:t>
            </a:r>
            <a:r>
              <a:rPr lang="zh-CN" altLang="en-US" dirty="0">
                <a:effectLst/>
              </a:rPr>
              <a:t>阶段：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1. copy</a:t>
            </a:r>
            <a:r>
              <a:rPr lang="zh-CN" altLang="en-US" dirty="0">
                <a:effectLst/>
              </a:rPr>
              <a:t>过程，简单地拉取数据</a:t>
            </a:r>
            <a:r>
              <a:rPr lang="en-US" altLang="zh-CN" dirty="0">
                <a:effectLst/>
              </a:rPr>
              <a:t>,reduce</a:t>
            </a:r>
            <a:r>
              <a:rPr lang="zh-CN" altLang="en-US" dirty="0">
                <a:effectLst/>
              </a:rPr>
              <a:t>进程回启动一些数据</a:t>
            </a:r>
            <a:r>
              <a:rPr lang="en-US" altLang="zh-CN" dirty="0">
                <a:effectLst/>
              </a:rPr>
              <a:t>copy</a:t>
            </a:r>
            <a:r>
              <a:rPr lang="zh-CN" altLang="en-US" dirty="0">
                <a:effectLst/>
              </a:rPr>
              <a:t>线程，然后将文件管理在本地磁盘中</a:t>
            </a:r>
            <a:r>
              <a:rPr lang="en-US" altLang="zh-CN" dirty="0">
                <a:effectLst/>
              </a:rPr>
              <a:t>.</a:t>
            </a:r>
          </a:p>
          <a:p>
            <a:br>
              <a:rPr lang="en-US" altLang="zh-CN" dirty="0">
                <a:effectLst/>
              </a:rPr>
            </a:b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2.Merge</a:t>
            </a:r>
            <a:r>
              <a:rPr lang="zh-CN" altLang="en-US" dirty="0">
                <a:effectLst/>
              </a:rPr>
              <a:t>阶段。这里的</a:t>
            </a:r>
            <a:r>
              <a:rPr lang="en-US" altLang="zh-CN" dirty="0">
                <a:effectLst/>
              </a:rPr>
              <a:t>merge</a:t>
            </a:r>
            <a:r>
              <a:rPr lang="zh-CN" altLang="en-US" dirty="0">
                <a:effectLst/>
              </a:rPr>
              <a:t>如同</a:t>
            </a:r>
            <a:r>
              <a:rPr lang="en-US" altLang="zh-CN" dirty="0">
                <a:effectLst/>
              </a:rPr>
              <a:t>map</a:t>
            </a:r>
            <a:r>
              <a:rPr lang="zh-CN" altLang="en-US" dirty="0">
                <a:effectLst/>
              </a:rPr>
              <a:t>端的</a:t>
            </a:r>
            <a:r>
              <a:rPr lang="en-US" altLang="zh-CN" dirty="0">
                <a:effectLst/>
              </a:rPr>
              <a:t>merge</a:t>
            </a:r>
            <a:r>
              <a:rPr lang="zh-CN" altLang="en-US" dirty="0">
                <a:effectLst/>
              </a:rPr>
              <a:t>动作，只是数组中存放的是不同</a:t>
            </a:r>
            <a:r>
              <a:rPr lang="en-US" altLang="zh-CN" dirty="0">
                <a:effectLst/>
              </a:rPr>
              <a:t>map</a:t>
            </a:r>
            <a:r>
              <a:rPr lang="zh-CN" altLang="en-US" dirty="0">
                <a:effectLst/>
              </a:rPr>
              <a:t>端</a:t>
            </a:r>
            <a:r>
              <a:rPr lang="en-US" altLang="zh-CN" dirty="0">
                <a:effectLst/>
              </a:rPr>
              <a:t>copy</a:t>
            </a:r>
            <a:r>
              <a:rPr lang="zh-CN" altLang="en-US" dirty="0">
                <a:effectLst/>
              </a:rPr>
              <a:t>来的数值。</a:t>
            </a:r>
            <a:r>
              <a:rPr lang="en-US" altLang="zh-CN" dirty="0">
                <a:effectLst/>
              </a:rPr>
              <a:t>Copy</a:t>
            </a:r>
            <a:r>
              <a:rPr lang="zh-CN" altLang="en-US" dirty="0">
                <a:effectLst/>
              </a:rPr>
              <a:t>过来的数据会先放入内存缓冲区中，这里的缓冲区大小要比</a:t>
            </a:r>
            <a:r>
              <a:rPr lang="en-US" altLang="zh-CN" dirty="0">
                <a:effectLst/>
              </a:rPr>
              <a:t>map</a:t>
            </a:r>
            <a:r>
              <a:rPr lang="zh-CN" altLang="en-US" dirty="0">
                <a:effectLst/>
              </a:rPr>
              <a:t>端的更为灵活，它基于</a:t>
            </a:r>
            <a:r>
              <a:rPr lang="en-US" altLang="zh-CN" dirty="0">
                <a:effectLst/>
              </a:rPr>
              <a:t>JVM</a:t>
            </a:r>
            <a:r>
              <a:rPr lang="zh-CN" altLang="en-US" dirty="0">
                <a:effectLst/>
              </a:rPr>
              <a:t>的</a:t>
            </a:r>
            <a:r>
              <a:rPr lang="en-US" altLang="zh-CN" dirty="0">
                <a:effectLst/>
              </a:rPr>
              <a:t>heap size</a:t>
            </a:r>
            <a:r>
              <a:rPr lang="zh-CN" altLang="en-US" dirty="0">
                <a:effectLst/>
              </a:rPr>
              <a:t>设置，因为</a:t>
            </a:r>
            <a:r>
              <a:rPr lang="en-US" altLang="zh-CN" dirty="0">
                <a:effectLst/>
              </a:rPr>
              <a:t>Shuffle </a:t>
            </a:r>
            <a:r>
              <a:rPr lang="zh-CN" altLang="en-US" dirty="0">
                <a:effectLst/>
              </a:rPr>
              <a:t>阶段</a:t>
            </a:r>
            <a:r>
              <a:rPr lang="en-US" altLang="zh-CN" dirty="0">
                <a:effectLst/>
              </a:rPr>
              <a:t>Reducer</a:t>
            </a:r>
            <a:r>
              <a:rPr lang="zh-CN" altLang="en-US" dirty="0">
                <a:effectLst/>
              </a:rPr>
              <a:t>不运行，所以应该把绝大部分的内存都给</a:t>
            </a:r>
            <a:r>
              <a:rPr lang="en-US" altLang="zh-CN" dirty="0">
                <a:effectLst/>
              </a:rPr>
              <a:t>Shuffle</a:t>
            </a:r>
            <a:r>
              <a:rPr lang="zh-CN" altLang="en-US" dirty="0">
                <a:effectLst/>
              </a:rPr>
              <a:t>用。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这里需要强调的是，</a:t>
            </a:r>
            <a:r>
              <a:rPr lang="en-US" altLang="zh-CN" dirty="0">
                <a:effectLst/>
              </a:rPr>
              <a:t>merge</a:t>
            </a:r>
            <a:r>
              <a:rPr lang="zh-CN" altLang="en-US" dirty="0">
                <a:effectLst/>
              </a:rPr>
              <a:t>有三种形式：</a:t>
            </a:r>
            <a:r>
              <a:rPr lang="en-US" altLang="zh-CN" dirty="0">
                <a:effectLst/>
              </a:rPr>
              <a:t>1)</a:t>
            </a:r>
            <a:r>
              <a:rPr lang="zh-CN" altLang="en-US" dirty="0">
                <a:effectLst/>
              </a:rPr>
              <a:t>内存到内存  </a:t>
            </a:r>
            <a:r>
              <a:rPr lang="en-US" altLang="zh-CN" dirty="0">
                <a:effectLst/>
              </a:rPr>
              <a:t>2)</a:t>
            </a:r>
            <a:r>
              <a:rPr lang="zh-CN" altLang="en-US" dirty="0">
                <a:effectLst/>
              </a:rPr>
              <a:t>内存到磁盘  </a:t>
            </a:r>
            <a:r>
              <a:rPr lang="en-US" altLang="zh-CN" dirty="0">
                <a:effectLst/>
              </a:rPr>
              <a:t>3)</a:t>
            </a:r>
            <a:r>
              <a:rPr lang="zh-CN" altLang="en-US" dirty="0">
                <a:effectLst/>
              </a:rPr>
              <a:t>磁盘到磁盘。默认情况下第一种形式不启用，让人比较困惑，是吧。当内存中的数据量到达一定阈值，就启动内存到磁盘的</a:t>
            </a:r>
            <a:r>
              <a:rPr lang="en-US" altLang="zh-CN" dirty="0">
                <a:effectLst/>
              </a:rPr>
              <a:t>merge</a:t>
            </a:r>
            <a:r>
              <a:rPr lang="zh-CN" altLang="en-US" dirty="0">
                <a:effectLst/>
              </a:rPr>
              <a:t>。与</a:t>
            </a:r>
            <a:r>
              <a:rPr lang="en-US" altLang="zh-CN" dirty="0">
                <a:effectLst/>
              </a:rPr>
              <a:t>map </a:t>
            </a:r>
            <a:r>
              <a:rPr lang="zh-CN" altLang="en-US" dirty="0">
                <a:effectLst/>
              </a:rPr>
              <a:t>端类似，这也是溢写的过程，这个过程中如果你设置有</a:t>
            </a:r>
            <a:r>
              <a:rPr lang="en-US" altLang="zh-CN" dirty="0">
                <a:effectLst/>
              </a:rPr>
              <a:t>Combiner</a:t>
            </a:r>
            <a:r>
              <a:rPr lang="zh-CN" altLang="en-US" dirty="0">
                <a:effectLst/>
              </a:rPr>
              <a:t>，也是会启用的，然后在磁盘中生成了众多的溢写文件。第二种</a:t>
            </a:r>
            <a:r>
              <a:rPr lang="en-US" altLang="zh-CN" dirty="0">
                <a:effectLst/>
              </a:rPr>
              <a:t>merge</a:t>
            </a:r>
            <a:r>
              <a:rPr lang="zh-CN" altLang="en-US" dirty="0">
                <a:effectLst/>
              </a:rPr>
              <a:t>方式一直在运行，直到没有</a:t>
            </a:r>
            <a:r>
              <a:rPr lang="en-US" altLang="zh-CN" dirty="0">
                <a:effectLst/>
              </a:rPr>
              <a:t>map</a:t>
            </a:r>
            <a:r>
              <a:rPr lang="zh-CN" altLang="en-US" dirty="0">
                <a:effectLst/>
              </a:rPr>
              <a:t>端的数据时才结束，然后启动第三种磁盘到磁盘的</a:t>
            </a:r>
            <a:r>
              <a:rPr lang="en-US" altLang="zh-CN" dirty="0">
                <a:effectLst/>
              </a:rPr>
              <a:t>merge</a:t>
            </a:r>
            <a:r>
              <a:rPr lang="zh-CN" altLang="en-US" dirty="0">
                <a:effectLst/>
              </a:rPr>
              <a:t>方式生成最终的那个文件。</a:t>
            </a:r>
          </a:p>
          <a:p>
            <a:br>
              <a:rPr lang="zh-CN" altLang="en-US" dirty="0">
                <a:effectLst/>
              </a:rPr>
            </a:b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3. Reducer</a:t>
            </a:r>
            <a:r>
              <a:rPr lang="zh-CN" altLang="en-US" dirty="0">
                <a:effectLst/>
              </a:rPr>
              <a:t>的输入文件。不断地</a:t>
            </a:r>
            <a:r>
              <a:rPr lang="en-US" altLang="zh-CN" dirty="0">
                <a:effectLst/>
              </a:rPr>
              <a:t>merge</a:t>
            </a:r>
            <a:r>
              <a:rPr lang="zh-CN" altLang="en-US" dirty="0">
                <a:effectLst/>
              </a:rPr>
              <a:t>后，最后会生成一个最终文件。这个文件是存放于磁盘中的。这里与</a:t>
            </a:r>
            <a:r>
              <a:rPr lang="en-US" altLang="zh-CN" dirty="0">
                <a:effectLst/>
              </a:rPr>
              <a:t>spark</a:t>
            </a:r>
            <a:r>
              <a:rPr lang="zh-CN" altLang="en-US" dirty="0">
                <a:effectLst/>
              </a:rPr>
              <a:t>不同</a:t>
            </a:r>
            <a:endParaRPr lang="en-US" altLang="zh-CN" dirty="0">
              <a:effectLst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D1DDF-F463-4B79-80CE-565C2FB1551E}" type="slidenum">
              <a:rPr lang="en-US" smtClean="0"/>
              <a:t>3</a:t>
            </a:fld>
            <a:endParaRPr 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1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作业（</a:t>
            </a:r>
            <a:r>
              <a:rPr lang="en-US" altLang="zh-CN" dirty="0"/>
              <a:t>Job</a:t>
            </a:r>
            <a:r>
              <a:rPr lang="zh-CN" altLang="en-US" dirty="0"/>
              <a:t>）  调用</a:t>
            </a:r>
            <a:r>
              <a:rPr lang="en-US" altLang="zh-CN" dirty="0"/>
              <a:t>RDD</a:t>
            </a:r>
            <a:r>
              <a:rPr lang="zh-CN" altLang="en-US" dirty="0"/>
              <a:t>的一个</a:t>
            </a:r>
            <a:r>
              <a:rPr lang="en-US" altLang="zh-CN" dirty="0"/>
              <a:t>action</a:t>
            </a:r>
            <a:r>
              <a:rPr lang="zh-CN" altLang="en-US" dirty="0"/>
              <a:t>，如</a:t>
            </a:r>
            <a:r>
              <a:rPr lang="en-US" altLang="zh-CN" dirty="0"/>
              <a:t>count</a:t>
            </a:r>
            <a:r>
              <a:rPr lang="zh-CN" altLang="en-US" dirty="0"/>
              <a:t>，即触发一个</a:t>
            </a:r>
            <a:r>
              <a:rPr lang="en-US" altLang="zh-CN" dirty="0"/>
              <a:t>Job</a:t>
            </a:r>
            <a:r>
              <a:rPr lang="zh-CN" altLang="en-US" dirty="0"/>
              <a:t>，</a:t>
            </a:r>
            <a:r>
              <a:rPr lang="en-US" altLang="zh-CN" dirty="0"/>
              <a:t>spark</a:t>
            </a:r>
            <a:r>
              <a:rPr lang="zh-CN" altLang="en-US" dirty="0"/>
              <a:t>中对应实现为</a:t>
            </a:r>
            <a:r>
              <a:rPr lang="en-US" altLang="zh-CN" dirty="0" err="1"/>
              <a:t>ActiveJob</a:t>
            </a:r>
            <a:r>
              <a:rPr lang="zh-CN" altLang="en-US" dirty="0"/>
              <a:t>，</a:t>
            </a:r>
            <a:r>
              <a:rPr lang="en-US" altLang="zh-CN" dirty="0" err="1"/>
              <a:t>DAGScheduler</a:t>
            </a:r>
            <a:r>
              <a:rPr lang="zh-CN" altLang="en-US" dirty="0"/>
              <a:t>中使用集合</a:t>
            </a:r>
            <a:r>
              <a:rPr lang="en-US" altLang="zh-CN" dirty="0" err="1"/>
              <a:t>activeJobs</a:t>
            </a:r>
            <a:r>
              <a:rPr lang="zh-CN" altLang="en-US" dirty="0"/>
              <a:t>和</a:t>
            </a:r>
            <a:r>
              <a:rPr lang="en-US" altLang="zh-CN" dirty="0" err="1"/>
              <a:t>jobIdToActiveJob</a:t>
            </a:r>
            <a:r>
              <a:rPr lang="zh-CN" altLang="en-US" dirty="0"/>
              <a:t>维护</a:t>
            </a:r>
            <a:r>
              <a:rPr lang="en-US" altLang="zh-CN" dirty="0"/>
              <a:t>Job</a:t>
            </a:r>
            <a:r>
              <a:rPr lang="zh-CN" altLang="en-US" dirty="0"/>
              <a:t>调度阶段（</a:t>
            </a:r>
            <a:r>
              <a:rPr lang="en-US" altLang="zh-CN" dirty="0"/>
              <a:t>Stage </a:t>
            </a:r>
            <a:r>
              <a:rPr lang="zh-CN" altLang="en-US" dirty="0"/>
              <a:t>）   代表一个</a:t>
            </a:r>
            <a:r>
              <a:rPr lang="en-US" altLang="zh-CN" dirty="0"/>
              <a:t>Job</a:t>
            </a:r>
            <a:r>
              <a:rPr lang="zh-CN" altLang="en-US" dirty="0"/>
              <a:t>的</a:t>
            </a:r>
            <a:r>
              <a:rPr lang="en-US" altLang="zh-CN" dirty="0"/>
              <a:t>DAG</a:t>
            </a:r>
            <a:r>
              <a:rPr lang="zh-CN" altLang="en-US" dirty="0"/>
              <a:t>，会在发生</a:t>
            </a:r>
            <a:r>
              <a:rPr lang="en-US" altLang="zh-CN" dirty="0"/>
              <a:t>shuffle</a:t>
            </a:r>
            <a:r>
              <a:rPr lang="zh-CN" altLang="en-US" dirty="0"/>
              <a:t>处被切分，切分后每一个部分即为一个</a:t>
            </a:r>
            <a:r>
              <a:rPr lang="en-US" altLang="zh-CN" dirty="0"/>
              <a:t>Stage</a:t>
            </a:r>
            <a:r>
              <a:rPr lang="zh-CN" altLang="en-US" dirty="0"/>
              <a:t>，</a:t>
            </a:r>
            <a:r>
              <a:rPr lang="en-US" altLang="zh-CN" dirty="0"/>
              <a:t>Stage</a:t>
            </a:r>
            <a:r>
              <a:rPr lang="zh-CN" altLang="en-US" dirty="0"/>
              <a:t>实现分为</a:t>
            </a:r>
            <a:r>
              <a:rPr lang="en-US" altLang="zh-CN" dirty="0" err="1"/>
              <a:t>ShuffleMapStage</a:t>
            </a:r>
            <a:r>
              <a:rPr lang="zh-CN" altLang="en-US" dirty="0"/>
              <a:t>和</a:t>
            </a:r>
            <a:r>
              <a:rPr lang="en-US" altLang="zh-CN" dirty="0" err="1"/>
              <a:t>ResultStage</a:t>
            </a:r>
            <a:r>
              <a:rPr lang="zh-CN" altLang="en-US" dirty="0"/>
              <a:t>，一个</a:t>
            </a:r>
            <a:r>
              <a:rPr lang="en-US" altLang="zh-CN" dirty="0"/>
              <a:t>Job</a:t>
            </a:r>
            <a:r>
              <a:rPr lang="zh-CN" altLang="en-US" dirty="0"/>
              <a:t>切分的结果是</a:t>
            </a:r>
            <a:r>
              <a:rPr lang="en-US" altLang="zh-CN" dirty="0"/>
              <a:t>0</a:t>
            </a:r>
            <a:r>
              <a:rPr lang="zh-CN" altLang="en-US" dirty="0"/>
              <a:t>个或多个</a:t>
            </a:r>
            <a:r>
              <a:rPr lang="en-US" altLang="zh-CN" dirty="0" err="1"/>
              <a:t>ShuffleMapStage</a:t>
            </a:r>
            <a:r>
              <a:rPr lang="zh-CN" altLang="en-US" dirty="0"/>
              <a:t>加一个</a:t>
            </a:r>
            <a:r>
              <a:rPr lang="en-US" altLang="zh-CN" dirty="0" err="1"/>
              <a:t>ResultStage</a:t>
            </a:r>
            <a:r>
              <a:rPr lang="zh-CN" altLang="en-US" dirty="0"/>
              <a:t>任务（</a:t>
            </a:r>
            <a:r>
              <a:rPr lang="en-US" altLang="zh-CN" dirty="0"/>
              <a:t>Task </a:t>
            </a:r>
            <a:r>
              <a:rPr lang="zh-CN" altLang="en-US" dirty="0"/>
              <a:t>）   最终被发送到</a:t>
            </a:r>
            <a:r>
              <a:rPr lang="en-US" altLang="zh-CN" dirty="0"/>
              <a:t>Executor</a:t>
            </a:r>
            <a:r>
              <a:rPr lang="zh-CN" altLang="en-US" dirty="0"/>
              <a:t>执行的任务，和</a:t>
            </a:r>
            <a:r>
              <a:rPr lang="en-US" altLang="zh-CN" dirty="0"/>
              <a:t>stage</a:t>
            </a:r>
            <a:r>
              <a:rPr lang="zh-CN" altLang="en-US" dirty="0"/>
              <a:t>的</a:t>
            </a:r>
            <a:r>
              <a:rPr lang="en-US" altLang="zh-CN" dirty="0" err="1"/>
              <a:t>ShuffleMapStage</a:t>
            </a:r>
            <a:r>
              <a:rPr lang="zh-CN" altLang="en-US" dirty="0"/>
              <a:t>和</a:t>
            </a:r>
            <a:r>
              <a:rPr lang="en-US" altLang="zh-CN" dirty="0" err="1"/>
              <a:t>ResultStage</a:t>
            </a:r>
            <a:r>
              <a:rPr lang="zh-CN" altLang="en-US" dirty="0"/>
              <a:t>对应，其实现分为</a:t>
            </a:r>
            <a:r>
              <a:rPr lang="en-US" altLang="zh-CN" dirty="0" err="1"/>
              <a:t>ShuffleMapTask</a:t>
            </a:r>
            <a:r>
              <a:rPr lang="zh-CN" altLang="en-US" dirty="0"/>
              <a:t>和</a:t>
            </a:r>
            <a:r>
              <a:rPr lang="en-US" altLang="zh-CN" dirty="0" err="1"/>
              <a:t>ResultTask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D1DDF-F463-4B79-80CE-565C2FB1551E}" type="slidenum">
              <a:rPr lang="en-US" smtClean="0"/>
              <a:t>4</a:t>
            </a:fld>
            <a:endParaRPr 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9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shuffle write</a:t>
            </a:r>
            <a:r>
              <a:rPr lang="zh-CN" altLang="en-US" dirty="0"/>
              <a:t>阶段</a:t>
            </a:r>
          </a:p>
          <a:p>
            <a:r>
              <a:rPr lang="zh-CN" altLang="en-US" dirty="0"/>
              <a:t>将每个</a:t>
            </a:r>
            <a:r>
              <a:rPr lang="en-US" altLang="zh-CN" dirty="0"/>
              <a:t>task</a:t>
            </a:r>
            <a:r>
              <a:rPr lang="zh-CN" altLang="en-US" dirty="0"/>
              <a:t>处理的数据按</a:t>
            </a:r>
            <a:r>
              <a:rPr lang="en-US" altLang="zh-CN" dirty="0"/>
              <a:t>key</a:t>
            </a:r>
            <a:r>
              <a:rPr lang="zh-CN" altLang="en-US" dirty="0"/>
              <a:t>进行“分区”。就是对相同的</a:t>
            </a:r>
            <a:r>
              <a:rPr lang="en-US" altLang="zh-CN" dirty="0"/>
              <a:t>key</a:t>
            </a:r>
            <a:r>
              <a:rPr lang="zh-CN" altLang="en-US" dirty="0"/>
              <a:t>执行</a:t>
            </a:r>
            <a:r>
              <a:rPr lang="en-US" altLang="zh-CN" dirty="0"/>
              <a:t>hash</a:t>
            </a:r>
            <a:r>
              <a:rPr lang="zh-CN" altLang="en-US" dirty="0"/>
              <a:t>算法，从而将相同</a:t>
            </a:r>
            <a:r>
              <a:rPr lang="en-US" altLang="zh-CN" dirty="0"/>
              <a:t>key</a:t>
            </a:r>
            <a:r>
              <a:rPr lang="zh-CN" altLang="en-US" dirty="0"/>
              <a:t>都写入同一个磁盘文件中，而每一个磁盘文件都只属于</a:t>
            </a:r>
            <a:r>
              <a:rPr lang="en-US" altLang="zh-CN" dirty="0"/>
              <a:t>reduce</a:t>
            </a:r>
            <a:r>
              <a:rPr lang="zh-CN" altLang="en-US" dirty="0"/>
              <a:t>端的</a:t>
            </a:r>
            <a:r>
              <a:rPr lang="en-US" altLang="zh-CN" dirty="0"/>
              <a:t>stage</a:t>
            </a:r>
            <a:r>
              <a:rPr lang="zh-CN" altLang="en-US" dirty="0"/>
              <a:t>的一个</a:t>
            </a:r>
            <a:r>
              <a:rPr lang="en-US" altLang="zh-CN" dirty="0"/>
              <a:t>task</a:t>
            </a:r>
            <a:r>
              <a:rPr lang="zh-CN" altLang="en-US" dirty="0"/>
              <a:t>。在将数据写入磁盘之前，会先将数据写入内存缓冲中，当内存缓冲填满之后，才会溢写到磁盘文件中去。</a:t>
            </a:r>
          </a:p>
          <a:p>
            <a:endParaRPr lang="zh-CN" altLang="en-US" dirty="0"/>
          </a:p>
          <a:p>
            <a:r>
              <a:rPr lang="zh-CN" altLang="en-US" dirty="0"/>
              <a:t>那么每个执行</a:t>
            </a:r>
            <a:r>
              <a:rPr lang="en-US" altLang="zh-CN" dirty="0"/>
              <a:t>shuffle write</a:t>
            </a:r>
            <a:r>
              <a:rPr lang="zh-CN" altLang="en-US" dirty="0"/>
              <a:t>的</a:t>
            </a:r>
            <a:r>
              <a:rPr lang="en-US" altLang="zh-CN" dirty="0"/>
              <a:t>task</a:t>
            </a:r>
            <a:r>
              <a:rPr lang="zh-CN" altLang="en-US" dirty="0"/>
              <a:t>，要为下一个</a:t>
            </a:r>
            <a:r>
              <a:rPr lang="en-US" altLang="zh-CN" dirty="0"/>
              <a:t>stage</a:t>
            </a:r>
            <a:r>
              <a:rPr lang="zh-CN" altLang="en-US" dirty="0"/>
              <a:t>创建多少个磁盘文件呢</a:t>
            </a:r>
            <a:r>
              <a:rPr lang="en-US" altLang="zh-CN" dirty="0"/>
              <a:t>?</a:t>
            </a:r>
            <a:r>
              <a:rPr lang="zh-CN" altLang="en-US" dirty="0"/>
              <a:t>很简单，下一个</a:t>
            </a:r>
            <a:r>
              <a:rPr lang="en-US" altLang="zh-CN" dirty="0"/>
              <a:t>stage</a:t>
            </a:r>
            <a:r>
              <a:rPr lang="zh-CN" altLang="en-US" dirty="0"/>
              <a:t>的</a:t>
            </a:r>
            <a:r>
              <a:rPr lang="en-US" altLang="zh-CN" dirty="0"/>
              <a:t>task</a:t>
            </a:r>
            <a:r>
              <a:rPr lang="zh-CN" altLang="en-US" dirty="0"/>
              <a:t>有多少个，当前</a:t>
            </a:r>
            <a:r>
              <a:rPr lang="en-US" altLang="zh-CN" dirty="0"/>
              <a:t>stage</a:t>
            </a:r>
            <a:r>
              <a:rPr lang="zh-CN" altLang="en-US" dirty="0"/>
              <a:t>的每个</a:t>
            </a:r>
            <a:r>
              <a:rPr lang="en-US" altLang="zh-CN" dirty="0"/>
              <a:t>task</a:t>
            </a:r>
            <a:r>
              <a:rPr lang="zh-CN" altLang="en-US" dirty="0"/>
              <a:t>就要创建多少份磁盘文件。比如下一个</a:t>
            </a:r>
            <a:r>
              <a:rPr lang="en-US" altLang="zh-CN" dirty="0"/>
              <a:t>stage</a:t>
            </a:r>
            <a:r>
              <a:rPr lang="zh-CN" altLang="en-US" dirty="0"/>
              <a:t>总共有</a:t>
            </a:r>
            <a:r>
              <a:rPr lang="en-US" altLang="zh-CN" dirty="0"/>
              <a:t>100</a:t>
            </a:r>
            <a:r>
              <a:rPr lang="zh-CN" altLang="en-US" dirty="0"/>
              <a:t>个</a:t>
            </a:r>
            <a:r>
              <a:rPr lang="en-US" altLang="zh-CN" dirty="0"/>
              <a:t>task</a:t>
            </a:r>
            <a:r>
              <a:rPr lang="zh-CN" altLang="en-US" dirty="0"/>
              <a:t>，那么当前</a:t>
            </a:r>
            <a:r>
              <a:rPr lang="en-US" altLang="zh-CN" dirty="0"/>
              <a:t>stage</a:t>
            </a:r>
            <a:r>
              <a:rPr lang="zh-CN" altLang="en-US" dirty="0"/>
              <a:t>的每个</a:t>
            </a:r>
            <a:r>
              <a:rPr lang="en-US" altLang="zh-CN" dirty="0"/>
              <a:t>task</a:t>
            </a:r>
            <a:r>
              <a:rPr lang="zh-CN" altLang="en-US" dirty="0"/>
              <a:t>都要创建</a:t>
            </a:r>
            <a:r>
              <a:rPr lang="en-US" altLang="zh-CN" dirty="0"/>
              <a:t>100</a:t>
            </a:r>
            <a:r>
              <a:rPr lang="zh-CN" altLang="en-US" dirty="0"/>
              <a:t>份磁盘文件。如果当前</a:t>
            </a:r>
            <a:r>
              <a:rPr lang="en-US" altLang="zh-CN" dirty="0"/>
              <a:t>stage</a:t>
            </a:r>
            <a:r>
              <a:rPr lang="zh-CN" altLang="en-US" dirty="0"/>
              <a:t>有</a:t>
            </a:r>
            <a:r>
              <a:rPr lang="en-US" altLang="zh-CN" dirty="0"/>
              <a:t>50</a:t>
            </a:r>
            <a:r>
              <a:rPr lang="zh-CN" altLang="en-US" dirty="0"/>
              <a:t>个</a:t>
            </a:r>
            <a:r>
              <a:rPr lang="en-US" altLang="zh-CN" dirty="0"/>
              <a:t>task</a:t>
            </a:r>
            <a:r>
              <a:rPr lang="zh-CN" altLang="en-US" dirty="0"/>
              <a:t>，总共有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Executor</a:t>
            </a:r>
            <a:r>
              <a:rPr lang="zh-CN" altLang="en-US" dirty="0"/>
              <a:t>，每个</a:t>
            </a:r>
            <a:r>
              <a:rPr lang="en-US" altLang="zh-CN" dirty="0"/>
              <a:t>Executor</a:t>
            </a:r>
            <a:r>
              <a:rPr lang="zh-CN" altLang="en-US" dirty="0"/>
              <a:t>执行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Task</a:t>
            </a:r>
            <a:r>
              <a:rPr lang="zh-CN" altLang="en-US" dirty="0"/>
              <a:t>，那么每个</a:t>
            </a:r>
            <a:r>
              <a:rPr lang="en-US" altLang="zh-CN" dirty="0"/>
              <a:t>Executor</a:t>
            </a:r>
            <a:r>
              <a:rPr lang="zh-CN" altLang="en-US" dirty="0"/>
              <a:t>上总共就要创建</a:t>
            </a:r>
            <a:r>
              <a:rPr lang="en-US" altLang="zh-CN" dirty="0"/>
              <a:t>500</a:t>
            </a:r>
            <a:r>
              <a:rPr lang="zh-CN" altLang="en-US" dirty="0"/>
              <a:t>个磁盘文件，所有</a:t>
            </a:r>
            <a:r>
              <a:rPr lang="en-US" altLang="zh-CN" dirty="0"/>
              <a:t>Executor</a:t>
            </a:r>
            <a:r>
              <a:rPr lang="zh-CN" altLang="en-US" dirty="0"/>
              <a:t>上会创建</a:t>
            </a:r>
            <a:r>
              <a:rPr lang="en-US" altLang="zh-CN" dirty="0"/>
              <a:t>5000</a:t>
            </a:r>
            <a:r>
              <a:rPr lang="zh-CN" altLang="en-US" dirty="0"/>
              <a:t>个磁盘文件。由此可见，未经优化的</a:t>
            </a:r>
            <a:r>
              <a:rPr lang="en-US" altLang="zh-CN" dirty="0"/>
              <a:t>shuffle write</a:t>
            </a:r>
            <a:r>
              <a:rPr lang="zh-CN" altLang="en-US" dirty="0"/>
              <a:t>操作所产生的磁盘文件的数量是极其惊人的。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shuffle read</a:t>
            </a:r>
            <a:r>
              <a:rPr lang="zh-CN" altLang="en-US" dirty="0"/>
              <a:t>阶段</a:t>
            </a:r>
          </a:p>
          <a:p>
            <a:endParaRPr lang="zh-CN" altLang="en-US" dirty="0"/>
          </a:p>
          <a:p>
            <a:r>
              <a:rPr lang="en-US" altLang="zh-CN" dirty="0"/>
              <a:t>shuffle read</a:t>
            </a:r>
            <a:r>
              <a:rPr lang="zh-CN" altLang="en-US" dirty="0"/>
              <a:t>，通常就是一个</a:t>
            </a:r>
            <a:r>
              <a:rPr lang="en-US" altLang="zh-CN" dirty="0"/>
              <a:t>stage</a:t>
            </a:r>
            <a:r>
              <a:rPr lang="zh-CN" altLang="en-US" dirty="0"/>
              <a:t>刚开始时要做的事情。此时该</a:t>
            </a:r>
            <a:r>
              <a:rPr lang="en-US" altLang="zh-CN" dirty="0"/>
              <a:t>stage</a:t>
            </a:r>
            <a:r>
              <a:rPr lang="zh-CN" altLang="en-US" dirty="0"/>
              <a:t>的每一个</a:t>
            </a:r>
            <a:r>
              <a:rPr lang="en-US" altLang="zh-CN" dirty="0"/>
              <a:t>task</a:t>
            </a:r>
            <a:r>
              <a:rPr lang="zh-CN" altLang="en-US" dirty="0"/>
              <a:t>就需要将上一个</a:t>
            </a:r>
            <a:r>
              <a:rPr lang="en-US" altLang="zh-CN" dirty="0"/>
              <a:t>stage</a:t>
            </a:r>
            <a:r>
              <a:rPr lang="zh-CN" altLang="en-US" dirty="0"/>
              <a:t>的计算结果中的所有相同</a:t>
            </a:r>
            <a:r>
              <a:rPr lang="en-US" altLang="zh-CN" dirty="0"/>
              <a:t>key</a:t>
            </a:r>
            <a:r>
              <a:rPr lang="zh-CN" altLang="en-US" dirty="0"/>
              <a:t>，从各个节点上通过网络都拉取到自己所在的节点上，然后进行</a:t>
            </a:r>
            <a:r>
              <a:rPr lang="en-US" altLang="zh-CN" dirty="0"/>
              <a:t>key</a:t>
            </a:r>
            <a:r>
              <a:rPr lang="zh-CN" altLang="en-US" dirty="0"/>
              <a:t>的聚合或连接等操作。由于</a:t>
            </a:r>
            <a:r>
              <a:rPr lang="en-US" altLang="zh-CN" dirty="0"/>
              <a:t>shuffle write</a:t>
            </a:r>
            <a:r>
              <a:rPr lang="zh-CN" altLang="en-US" dirty="0"/>
              <a:t>的过程中，</a:t>
            </a:r>
            <a:r>
              <a:rPr lang="en-US" altLang="zh-CN" dirty="0"/>
              <a:t>task</a:t>
            </a:r>
            <a:r>
              <a:rPr lang="zh-CN" altLang="en-US" dirty="0"/>
              <a:t>给</a:t>
            </a:r>
            <a:r>
              <a:rPr lang="en-US" altLang="zh-CN" dirty="0"/>
              <a:t>Reduce</a:t>
            </a:r>
            <a:r>
              <a:rPr lang="zh-CN" altLang="en-US" dirty="0"/>
              <a:t>端的</a:t>
            </a:r>
            <a:r>
              <a:rPr lang="en-US" altLang="zh-CN" dirty="0"/>
              <a:t>stage</a:t>
            </a:r>
            <a:r>
              <a:rPr lang="zh-CN" altLang="en-US" dirty="0"/>
              <a:t>的每个</a:t>
            </a:r>
            <a:r>
              <a:rPr lang="en-US" altLang="zh-CN" dirty="0"/>
              <a:t>task</a:t>
            </a:r>
            <a:r>
              <a:rPr lang="zh-CN" altLang="en-US" dirty="0"/>
              <a:t>都创建了一个磁盘文件，因此</a:t>
            </a:r>
            <a:r>
              <a:rPr lang="en-US" altLang="zh-CN" dirty="0"/>
              <a:t>shuffle read</a:t>
            </a:r>
            <a:r>
              <a:rPr lang="zh-CN" altLang="en-US" dirty="0"/>
              <a:t>的过程中，每个</a:t>
            </a:r>
            <a:r>
              <a:rPr lang="en-US" altLang="zh-CN" dirty="0"/>
              <a:t>task</a:t>
            </a:r>
            <a:r>
              <a:rPr lang="zh-CN" altLang="en-US" dirty="0"/>
              <a:t>只要从上游</a:t>
            </a:r>
            <a:r>
              <a:rPr lang="en-US" altLang="zh-CN" dirty="0"/>
              <a:t>stage</a:t>
            </a:r>
            <a:r>
              <a:rPr lang="zh-CN" altLang="en-US" dirty="0"/>
              <a:t>的所有</a:t>
            </a:r>
            <a:r>
              <a:rPr lang="en-US" altLang="zh-CN" dirty="0"/>
              <a:t>task</a:t>
            </a:r>
            <a:r>
              <a:rPr lang="zh-CN" altLang="en-US" dirty="0"/>
              <a:t>所在节点上，拉取属于自己的那一个磁盘文件即可。</a:t>
            </a:r>
          </a:p>
          <a:p>
            <a:endParaRPr lang="zh-CN" altLang="en-US" dirty="0"/>
          </a:p>
          <a:p>
            <a:r>
              <a:rPr lang="en-US" altLang="zh-CN" dirty="0"/>
              <a:t>shuffle read</a:t>
            </a:r>
            <a:r>
              <a:rPr lang="zh-CN" altLang="en-US" dirty="0"/>
              <a:t>的拉取过程是一边拉取一边进行聚合的。每个</a:t>
            </a:r>
            <a:r>
              <a:rPr lang="en-US" altLang="zh-CN" dirty="0"/>
              <a:t>shuffle read task</a:t>
            </a:r>
            <a:r>
              <a:rPr lang="zh-CN" altLang="en-US" dirty="0"/>
              <a:t>都会有一个自己的</a:t>
            </a:r>
            <a:r>
              <a:rPr lang="en-US" altLang="zh-CN" dirty="0"/>
              <a:t>buffer</a:t>
            </a:r>
            <a:r>
              <a:rPr lang="zh-CN" altLang="en-US" dirty="0"/>
              <a:t>缓冲，每次都只能拉取与</a:t>
            </a:r>
            <a:r>
              <a:rPr lang="en-US" altLang="zh-CN" dirty="0"/>
              <a:t>buffer</a:t>
            </a:r>
            <a:r>
              <a:rPr lang="zh-CN" altLang="en-US" dirty="0"/>
              <a:t>缓冲相同大小的数据，然后通过内存中的一个</a:t>
            </a:r>
            <a:r>
              <a:rPr lang="en-US" altLang="zh-CN" dirty="0"/>
              <a:t>Map</a:t>
            </a:r>
            <a:r>
              <a:rPr lang="zh-CN" altLang="en-US" dirty="0"/>
              <a:t>进行聚合等操作。聚合完一批数据后，再拉取下一批数据，并放到</a:t>
            </a:r>
            <a:r>
              <a:rPr lang="en-US" altLang="zh-CN" dirty="0"/>
              <a:t>buffer</a:t>
            </a:r>
            <a:r>
              <a:rPr lang="zh-CN" altLang="en-US" dirty="0"/>
              <a:t>缓冲中进行聚合操作。以此类推，直到最后将所有数据到拉取完，并得到最终的结果。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D1DDF-F463-4B79-80CE-565C2FB1551E}" type="slidenum">
              <a:rPr lang="en-US" smtClean="0"/>
              <a:t>6</a:t>
            </a:fld>
            <a:endParaRPr 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9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在该模式下，数据会先写入一个内存数据结构中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5M)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，此时根据不同的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算子，可能选用不同的数据结构。如果是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reduceByKey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这种聚合类的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算子，那么会选用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数据结构，一边通过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进行聚合，一边写入内存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这种普通的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算子，那么会选用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结构，直接写入内存。接着，每写一条数据进入内存数据结构之后，就会判断一下，是否达到了某个临界阈值。如果达到临界阈值的话，那么就会尝试将内存数据结构中的数据溢写到磁盘，然后清空内存数据结构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中的定时器：定时器会检查内存数据结构的大小，如果内存数据结构空间不够，那么会申请额外的内存，申请的大小满足如下公式：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applyMemory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nowMenory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*2-oldMemory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申请的内存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当前的内存情况*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上一次的内嵌情况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意思就是说内存数据结构的大小的动态变化，如果存储的数据超出内存数据结构的大小，将申请内存数据结构存储的数据*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内存数据结构的设定值的内存大小空间。申请到了，内存数据结构的大小变大，内存不够，申请不到，则发生溢写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排序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在溢写到磁盘文件之前，会先根据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对内存数据结构中已有的数据进行排序。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溢写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排序过后，会分批将数据写入磁盘文件。默认的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条，也就是说，排序好的数据，会以每批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万条数据的形式分批写入磁盘文件。写入磁盘文件是通过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BufferedOutputStream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实现的。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BufferedOutputStream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的缓冲输出流，首先会将数据缓冲在内存中，当内存缓冲满溢之后再一次写入磁盘文件中，这样可以减少磁盘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次数，提升性能。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将所有数据写入内存数据结构的过程中，会发生多次磁盘溢写操作，也就会产生多个临时文件。最后会将之前所有的临时磁盘文件都进行合并，这就是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过程，此时会将之前所有临时磁盘文件中的数据读取出来，然后依次写入最终的磁盘文件之中。此外，由于一个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就只对应一个磁盘文件，也就意味着该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准备的数据都在这一个文件中，因此还会单独写一份索引文件，其中标识了下游各个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的数据在文件中的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offset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offset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SortShuffleManager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由于有一个磁盘文件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的过程，因此大大减少了文件数量。比如第一个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，总共有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，而第二个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。由于每个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最终只有一个磁盘文件，因此此时每个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个磁盘文件，所有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个磁盘文件。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1)block file= 2M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task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会产生一个索引文件和一个数据大文件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m*r&gt;2m(r&gt;2)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SortShuffle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会使得磁盘小文件的个数再次的减少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D1DDF-F463-4B79-80CE-565C2FB1551E}" type="slidenum">
              <a:rPr lang="en-US" smtClean="0"/>
              <a:t>8</a:t>
            </a:fld>
            <a:endParaRPr 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3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拿有限度的生命去追求无穷尽的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知识，非常危险。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D1DDF-F463-4B79-80CE-565C2FB1551E}" type="slidenum">
              <a:rPr lang="en-US" smtClean="0"/>
              <a:t>10</a:t>
            </a:fld>
            <a:endParaRPr 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368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D1DDF-F463-4B79-80CE-565C2FB1551E}" type="slidenum">
              <a:rPr lang="en-US" smtClean="0"/>
              <a:t>15</a:t>
            </a:fld>
            <a:endParaRPr 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66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mergeHeap.dequeue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将队列顶最小的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StreamBuffer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出队列并加到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mergedBuffers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mergedBuffers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为了记录出队的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StreamBuffer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便于下一轮继续加入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中，得到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minHash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minKey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minCombiner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、然后要去剩下的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StreamBuffer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上获得和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minHash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对，并与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minKey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minCombiner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进行合并。从队列顶不断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dequeue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minHash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StreamBuffer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并加到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mergedBuffers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每取到一个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StreamBuffer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则进行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合并，合并具体调用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mergeIfKeyExists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这里只有与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minKey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才会被选取与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minCombiner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进行合并且从对应的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StreamBuffer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中移除，否则仍保留。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、遍历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mergedBuffers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dequeue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StreamBuffer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判断其是否还有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对，没有的话则重新调用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getMorePairs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获得下一波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对。 然后将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StreamBuffer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enqueue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mergeHeap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中进行重新排序。当然如果某个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StreamBuffer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还是没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对，则说明对应的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已经遍历完，不需要再加到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mergeHeap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、返回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minKey,minCombiner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D1DDF-F463-4B79-80CE-565C2FB1551E}" type="slidenum">
              <a:rPr lang="en-US" smtClean="0"/>
              <a:t>17</a:t>
            </a:fld>
            <a:endParaRPr 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88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索引文件：</a:t>
            </a:r>
            <a:r>
              <a:rPr lang="en-US" altLang="zh-CN" dirty="0" err="1"/>
              <a:t>Shuffle_shuffleId_mapId_reduceId.index</a:t>
            </a:r>
            <a:r>
              <a:rPr lang="zh-CN" altLang="en-US" dirty="0"/>
              <a:t>，文件里记录了每个</a:t>
            </a:r>
            <a:r>
              <a:rPr lang="en-US" altLang="zh-CN" dirty="0"/>
              <a:t>Partition</a:t>
            </a:r>
            <a:r>
              <a:rPr lang="zh-CN" altLang="en-US" dirty="0"/>
              <a:t>在</a:t>
            </a:r>
            <a:r>
              <a:rPr lang="en-US" altLang="zh-CN" dirty="0"/>
              <a:t>data</a:t>
            </a:r>
            <a:r>
              <a:rPr lang="zh-CN" altLang="en-US" dirty="0"/>
              <a:t>文件中的位移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D1DDF-F463-4B79-80CE-565C2FB1551E}" type="slidenum">
              <a:rPr lang="en-US" smtClean="0"/>
              <a:t>18</a:t>
            </a:fld>
            <a:endParaRPr 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26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650" y="268288"/>
            <a:ext cx="539750" cy="5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858000"/>
            <a:ext cx="1041400" cy="17938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993688" cy="73461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91378" tIns="45688" rIns="91378" bIns="45688">
            <a:normAutofit/>
          </a:bodyPr>
          <a:lstStyle>
            <a:lvl1pPr>
              <a:defRPr sz="1600"/>
            </a:lvl1pPr>
          </a:lstStyle>
          <a:p>
            <a:r>
              <a:rPr lang="en-US" altLang="zh-CN" noProof="1"/>
              <a:t>Click icon to add picture</a:t>
            </a:r>
            <a:endParaRPr lang="en-US" noProof="1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" y="1333"/>
            <a:ext cx="12993624" cy="7303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5625" y="1600199"/>
            <a:ext cx="11882438" cy="4932363"/>
          </a:xfrm>
          <a:prstGeom prst="rect">
            <a:avLst/>
          </a:prstGeom>
        </p:spPr>
        <p:txBody>
          <a:bodyPr lIns="0" tIns="0" rIns="0" bIns="0" anchor="t" anchorCtr="0"/>
          <a:lstStyle>
            <a:lvl1pPr marL="342900" indent="-3429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1pPr>
            <a:lvl2pPr marL="720090" indent="-3429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</a:schemeClr>
                </a:solidFill>
                <a:latin typeface="+mj-lt"/>
                <a:ea typeface="+mn-ea"/>
                <a:cs typeface="汉仪旗黑-50S Light"/>
              </a:defRPr>
            </a:lvl2pPr>
            <a:lvl3pPr marL="1080135" indent="-342900" defTabSz="514350" eaLnBrk="1" fontAlgn="auto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3pPr>
            <a:lvl4pPr marL="1440180" marR="0" indent="-342900" algn="l" defTabSz="64897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4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4pPr>
            <a:lvl5pPr marL="1692275">
              <a:lnSpc>
                <a:spcPts val="1800"/>
              </a:lnSpc>
              <a:defRPr sz="1200">
                <a:solidFill>
                  <a:schemeClr val="tx1">
                    <a:lumMod val="75000"/>
                  </a:schemeClr>
                </a:solidFill>
                <a:latin typeface="+mj-lt"/>
                <a:ea typeface="+mn-ea"/>
                <a:cs typeface="汉仪旗黑-50S Light"/>
              </a:defRPr>
            </a:lvl5pPr>
          </a:lstStyle>
          <a:p>
            <a:pPr lvl="0"/>
            <a:r>
              <a:rPr lang="zh-CN" altLang="en-US" noProof="1"/>
              <a:t>点击</a:t>
            </a:r>
            <a:r>
              <a:rPr lang="en-US" altLang="zh-CN" noProof="1"/>
              <a:t>修改</a:t>
            </a:r>
            <a:r>
              <a:rPr lang="zh-CN" altLang="en-US" noProof="1"/>
              <a:t>一级分目录</a:t>
            </a:r>
            <a:endParaRPr lang="en-US" altLang="zh-CN" noProof="1"/>
          </a:p>
          <a:p>
            <a:pPr lvl="1"/>
            <a:r>
              <a:rPr lang="zh-CN" altLang="en-US" noProof="1"/>
              <a:t>点击修改二级分目录</a:t>
            </a:r>
            <a:endParaRPr lang="en-US" altLang="zh-CN" noProof="1"/>
          </a:p>
          <a:p>
            <a:pPr lvl="2"/>
            <a:r>
              <a:rPr lang="zh-CN" altLang="en-US" noProof="1"/>
              <a:t>点击修改三级分目录</a:t>
            </a:r>
            <a:endParaRPr lang="en-US" altLang="zh-CN" noProof="1"/>
          </a:p>
          <a:p>
            <a:pPr lvl="3"/>
            <a:r>
              <a:rPr lang="zh-CN" altLang="en-US" noProof="1"/>
              <a:t>点击修改四级分目录</a:t>
            </a:r>
            <a:endParaRPr lang="en-US" altLang="zh-CN" noProof="1"/>
          </a:p>
          <a:p>
            <a:pPr lvl="4"/>
            <a:r>
              <a:rPr lang="zh-CN" altLang="en-US" noProof="1"/>
              <a:t>点击修改五级分目录</a:t>
            </a:r>
            <a:endParaRPr lang="en-US" altLang="zh-CN" noProof="1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defRPr sz="2800" b="1">
                <a:solidFill>
                  <a:schemeClr val="bg2"/>
                </a:solidFill>
                <a:latin typeface="+mj-lt"/>
                <a:ea typeface="+mj-ea"/>
                <a:cs typeface="汉仪旗黑-65S Medium"/>
              </a:defRPr>
            </a:lvl1pPr>
          </a:lstStyle>
          <a:p>
            <a:r>
              <a:rPr lang="zh-CN" altLang="en-US" noProof="1"/>
              <a:t>点击修改</a:t>
            </a:r>
            <a:br>
              <a:rPr lang="en-US" altLang="zh-CN" noProof="1"/>
            </a:br>
            <a:r>
              <a:rPr lang="zh-CN" altLang="en-US" noProof="1"/>
              <a:t>两行标题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5625" y="1600199"/>
            <a:ext cx="11882438" cy="4932363"/>
          </a:xfrm>
          <a:prstGeom prst="rect">
            <a:avLst/>
          </a:prstGeom>
        </p:spPr>
        <p:txBody>
          <a:bodyPr lIns="0" tIns="0" rIns="0" bIns="0" anchor="t" anchorCtr="0"/>
          <a:lstStyle>
            <a:lvl1pPr marL="342900" indent="-3429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1pPr>
            <a:lvl2pPr marL="720090" indent="-3429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</a:schemeClr>
                </a:solidFill>
                <a:latin typeface="+mj-lt"/>
                <a:ea typeface="+mn-ea"/>
                <a:cs typeface="汉仪旗黑-50S Light"/>
              </a:defRPr>
            </a:lvl2pPr>
            <a:lvl3pPr marL="1080135" indent="-342900" defTabSz="514350" eaLnBrk="1" fontAlgn="auto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3pPr>
            <a:lvl4pPr marL="1440180" marR="0" indent="-342900" algn="l" defTabSz="64897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4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4pPr>
            <a:lvl5pPr marL="1692275">
              <a:lnSpc>
                <a:spcPts val="1800"/>
              </a:lnSpc>
              <a:defRPr sz="1200">
                <a:solidFill>
                  <a:schemeClr val="tx1">
                    <a:lumMod val="75000"/>
                  </a:schemeClr>
                </a:solidFill>
                <a:latin typeface="+mj-lt"/>
                <a:ea typeface="+mn-ea"/>
                <a:cs typeface="汉仪旗黑-50S Light"/>
              </a:defRPr>
            </a:lvl5pPr>
          </a:lstStyle>
          <a:p>
            <a:pPr lvl="0"/>
            <a:r>
              <a:rPr lang="zh-CN" altLang="en-US" noProof="1"/>
              <a:t>点击</a:t>
            </a:r>
            <a:r>
              <a:rPr lang="en-US" altLang="zh-CN" noProof="1"/>
              <a:t>修改</a:t>
            </a:r>
            <a:r>
              <a:rPr lang="zh-CN" altLang="en-US" noProof="1"/>
              <a:t>一级分目录</a:t>
            </a:r>
            <a:endParaRPr lang="en-US" altLang="zh-CN" noProof="1"/>
          </a:p>
          <a:p>
            <a:pPr lvl="1"/>
            <a:r>
              <a:rPr lang="zh-CN" altLang="en-US" noProof="1"/>
              <a:t>点击修改二级分目录</a:t>
            </a:r>
            <a:endParaRPr lang="en-US" altLang="zh-CN" noProof="1"/>
          </a:p>
          <a:p>
            <a:pPr lvl="2"/>
            <a:r>
              <a:rPr lang="zh-CN" altLang="en-US" noProof="1"/>
              <a:t>点击修改三级分目录</a:t>
            </a:r>
            <a:endParaRPr lang="en-US" altLang="zh-CN" noProof="1"/>
          </a:p>
          <a:p>
            <a:pPr lvl="3"/>
            <a:r>
              <a:rPr lang="zh-CN" altLang="en-US" noProof="1"/>
              <a:t>点击修改四级分目录</a:t>
            </a:r>
            <a:endParaRPr lang="en-US" altLang="zh-CN" noProof="1"/>
          </a:p>
          <a:p>
            <a:pPr lvl="4"/>
            <a:r>
              <a:rPr lang="zh-CN" altLang="en-US" noProof="1"/>
              <a:t>点击修改五级分目录</a:t>
            </a:r>
            <a:endParaRPr lang="en-US" altLang="zh-CN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131141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500"/>
              </a:lnSpc>
              <a:defRPr sz="2800" b="1">
                <a:solidFill>
                  <a:schemeClr val="bg2"/>
                </a:solidFill>
                <a:latin typeface="+mj-lt"/>
                <a:ea typeface="+mj-ea"/>
                <a:cs typeface="汉仪旗黑-65S Medium"/>
              </a:defRPr>
            </a:lvl1pPr>
          </a:lstStyle>
          <a:p>
            <a:r>
              <a:rPr lang="zh-CN" altLang="en-US" noProof="1"/>
              <a:t>点击</a:t>
            </a:r>
            <a:br>
              <a:rPr lang="en-US" altLang="zh-CN" noProof="1"/>
            </a:br>
            <a:r>
              <a:rPr lang="zh-CN" altLang="en-US" noProof="1"/>
              <a:t>修改</a:t>
            </a:r>
            <a:br>
              <a:rPr lang="en-US" altLang="zh-CN" noProof="1"/>
            </a:br>
            <a:r>
              <a:rPr lang="zh-CN" altLang="en-US" noProof="1"/>
              <a:t>标题（三行）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5625" y="2064470"/>
            <a:ext cx="11882438" cy="4468092"/>
          </a:xfrm>
          <a:prstGeom prst="rect">
            <a:avLst/>
          </a:prstGeom>
        </p:spPr>
        <p:txBody>
          <a:bodyPr lIns="0" tIns="0" rIns="0" bIns="0" anchor="t" anchorCtr="0"/>
          <a:lstStyle>
            <a:lvl1pPr marL="342900" indent="-3429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1pPr>
            <a:lvl2pPr marL="720090" indent="-3429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</a:schemeClr>
                </a:solidFill>
                <a:latin typeface="+mj-lt"/>
                <a:ea typeface="+mn-ea"/>
                <a:cs typeface="汉仪旗黑-50S Light"/>
              </a:defRPr>
            </a:lvl2pPr>
            <a:lvl3pPr marL="1080135" indent="-342900" defTabSz="514350" eaLnBrk="1" fontAlgn="auto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3pPr>
            <a:lvl4pPr marL="1440180" marR="0" indent="-342900" algn="l" defTabSz="64897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4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4pPr>
            <a:lvl5pPr marL="1692275">
              <a:lnSpc>
                <a:spcPts val="1800"/>
              </a:lnSpc>
              <a:defRPr sz="1200">
                <a:solidFill>
                  <a:schemeClr val="tx1">
                    <a:lumMod val="75000"/>
                  </a:schemeClr>
                </a:solidFill>
                <a:latin typeface="+mj-lt"/>
                <a:ea typeface="+mn-ea"/>
                <a:cs typeface="汉仪旗黑-50S Light"/>
              </a:defRPr>
            </a:lvl5pPr>
          </a:lstStyle>
          <a:p>
            <a:pPr lvl="0"/>
            <a:r>
              <a:rPr lang="zh-CN" altLang="en-US" noProof="1"/>
              <a:t>点击</a:t>
            </a:r>
            <a:r>
              <a:rPr lang="en-US" altLang="zh-CN" noProof="1"/>
              <a:t>修改</a:t>
            </a:r>
            <a:r>
              <a:rPr lang="zh-CN" altLang="en-US" noProof="1"/>
              <a:t>一级分目录</a:t>
            </a:r>
            <a:endParaRPr lang="en-US" altLang="zh-CN" noProof="1"/>
          </a:p>
          <a:p>
            <a:pPr lvl="1"/>
            <a:r>
              <a:rPr lang="zh-CN" altLang="en-US" noProof="1"/>
              <a:t>点击修改二级分目录</a:t>
            </a:r>
            <a:endParaRPr lang="en-US" altLang="zh-CN" noProof="1"/>
          </a:p>
          <a:p>
            <a:pPr lvl="2"/>
            <a:r>
              <a:rPr lang="zh-CN" altLang="en-US" noProof="1"/>
              <a:t>点击修改三级分目录</a:t>
            </a:r>
            <a:endParaRPr lang="en-US" altLang="zh-CN" noProof="1"/>
          </a:p>
          <a:p>
            <a:pPr lvl="3"/>
            <a:r>
              <a:rPr lang="zh-CN" altLang="en-US" noProof="1"/>
              <a:t>点击修改四级分目录</a:t>
            </a:r>
            <a:endParaRPr lang="en-US" altLang="zh-CN" noProof="1"/>
          </a:p>
          <a:p>
            <a:pPr lvl="4"/>
            <a:r>
              <a:rPr lang="zh-CN" altLang="en-US" noProof="1"/>
              <a:t>点击修改五级分目录</a:t>
            </a:r>
            <a:endParaRPr lang="en-US" altLang="zh-CN" noProof="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5624" y="1089485"/>
            <a:ext cx="11903075" cy="3486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  <a:latin typeface="+mj-lt"/>
                <a:ea typeface="+mj-ea"/>
                <a:cs typeface="汉仪旗黑-65S Medium"/>
              </a:defRPr>
            </a:lvl1pPr>
            <a:lvl2pPr marL="487045" indent="0" algn="ctr">
              <a:buNone/>
              <a:defRPr sz="2130"/>
            </a:lvl2pPr>
            <a:lvl3pPr marL="974090" indent="0" algn="ctr">
              <a:buNone/>
              <a:defRPr sz="1920"/>
            </a:lvl3pPr>
            <a:lvl4pPr marL="1461135" indent="0" algn="ctr">
              <a:buNone/>
              <a:defRPr sz="1705"/>
            </a:lvl4pPr>
            <a:lvl5pPr marL="1948180" indent="0" algn="ctr">
              <a:buNone/>
              <a:defRPr sz="1705"/>
            </a:lvl5pPr>
            <a:lvl6pPr marL="2435225" indent="0" algn="ctr">
              <a:buNone/>
              <a:defRPr sz="1705"/>
            </a:lvl6pPr>
            <a:lvl7pPr marL="2922270" indent="0" algn="ctr">
              <a:buNone/>
              <a:defRPr sz="1705"/>
            </a:lvl7pPr>
            <a:lvl8pPr marL="3409315" indent="0" algn="ctr">
              <a:buNone/>
              <a:defRPr sz="1705"/>
            </a:lvl8pPr>
            <a:lvl9pPr marL="3896360" indent="0" algn="ctr">
              <a:buNone/>
              <a:defRPr sz="1705"/>
            </a:lvl9pPr>
          </a:lstStyle>
          <a:p>
            <a:r>
              <a:rPr lang="zh-CN" altLang="en-US" noProof="1"/>
              <a:t>点击修改副标题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45165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5625" y="1600199"/>
            <a:ext cx="11882438" cy="4932363"/>
          </a:xfrm>
          <a:prstGeom prst="rect">
            <a:avLst/>
          </a:prstGeom>
        </p:spPr>
        <p:txBody>
          <a:bodyPr lIns="0" tIns="0" rIns="0" bIns="0" anchor="t" anchorCtr="0"/>
          <a:lstStyle>
            <a:lvl1pPr marL="342900" indent="-3429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1pPr>
            <a:lvl2pPr marL="720090" indent="-3429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</a:schemeClr>
                </a:solidFill>
                <a:latin typeface="+mj-lt"/>
                <a:ea typeface="+mn-ea"/>
                <a:cs typeface="汉仪旗黑-50S Light"/>
              </a:defRPr>
            </a:lvl2pPr>
            <a:lvl3pPr marL="1080135" indent="-342900" defTabSz="514350" eaLnBrk="1" fontAlgn="auto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3pPr>
            <a:lvl4pPr marL="1440180" marR="0" indent="-342900" algn="l" defTabSz="64897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400" b="0" i="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uFillTx/>
                <a:latin typeface="+mj-lt"/>
                <a:ea typeface="+mn-ea"/>
                <a:cs typeface="汉仪旗黑-50S Light"/>
              </a:defRPr>
            </a:lvl4pPr>
            <a:lvl5pPr marL="1692275">
              <a:lnSpc>
                <a:spcPts val="1800"/>
              </a:lnSpc>
              <a:defRPr sz="1200">
                <a:solidFill>
                  <a:schemeClr val="tx1">
                    <a:lumMod val="75000"/>
                  </a:schemeClr>
                </a:solidFill>
                <a:latin typeface="+mj-lt"/>
                <a:ea typeface="+mn-ea"/>
                <a:cs typeface="汉仪旗黑-50S Light"/>
              </a:defRPr>
            </a:lvl5pPr>
          </a:lstStyle>
          <a:p>
            <a:pPr lvl="0"/>
            <a:r>
              <a:rPr lang="zh-CN" altLang="en-US" noProof="1"/>
              <a:t>点击</a:t>
            </a:r>
            <a:r>
              <a:rPr lang="en-US" altLang="zh-CN" noProof="1"/>
              <a:t>修改</a:t>
            </a:r>
            <a:r>
              <a:rPr lang="zh-CN" altLang="en-US" noProof="1"/>
              <a:t>一级分目录</a:t>
            </a:r>
            <a:endParaRPr lang="en-US" altLang="zh-CN" noProof="1"/>
          </a:p>
          <a:p>
            <a:pPr lvl="1"/>
            <a:r>
              <a:rPr lang="zh-CN" altLang="en-US" noProof="1"/>
              <a:t>点击修改二级分目录</a:t>
            </a:r>
            <a:endParaRPr lang="en-US" altLang="zh-CN" noProof="1"/>
          </a:p>
          <a:p>
            <a:pPr lvl="2"/>
            <a:r>
              <a:rPr lang="zh-CN" altLang="en-US" noProof="1"/>
              <a:t>点击修改三级分目录</a:t>
            </a:r>
            <a:endParaRPr lang="en-US" altLang="zh-CN" noProof="1"/>
          </a:p>
          <a:p>
            <a:pPr lvl="3"/>
            <a:r>
              <a:rPr lang="zh-CN" altLang="en-US" noProof="1"/>
              <a:t>点击修改四级分目录</a:t>
            </a:r>
            <a:endParaRPr lang="en-US" altLang="zh-CN" noProof="1"/>
          </a:p>
          <a:p>
            <a:pPr lvl="4"/>
            <a:r>
              <a:rPr lang="zh-CN" altLang="en-US" noProof="1"/>
              <a:t>点击修改五级分目录</a:t>
            </a:r>
            <a:endParaRPr lang="en-US" altLang="zh-CN" noProof="1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93688" cy="732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911975"/>
            <a:ext cx="728663" cy="1254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1436713" y="6896100"/>
            <a:ext cx="72749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129909" bIns="0" anchor="b">
            <a:spAutoFit/>
          </a:bodyPr>
          <a:lstStyle/>
          <a:p>
            <a:fld id="{1F3EBDED-1D9B-4F13-B9CE-4AEDC48E2F3D}" type="datetime1">
              <a:rPr lang="zh-CN" altLang="en-US" sz="900" smtClean="0">
                <a:solidFill>
                  <a:schemeClr val="bg1"/>
                </a:solidFill>
                <a:latin typeface="+mj-lt"/>
                <a:ea typeface="PMingLiU" panose="02020500000000000000" pitchFamily="18" charset="-120"/>
              </a:rPr>
              <a:t>2019/11/8</a:t>
            </a:fld>
            <a:endParaRPr lang="en-US" altLang="zh-TW" sz="900" dirty="0">
              <a:solidFill>
                <a:schemeClr val="bg1"/>
              </a:solidFill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11852275" y="6896100"/>
            <a:ext cx="601663" cy="1381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spAutoFit/>
          </a:bodyPr>
          <a:lstStyle/>
          <a:p>
            <a:pPr algn="r"/>
            <a:fld id="{8D345297-CBCB-4EDA-BF32-2A7BD23375AA}" type="slidenum">
              <a:rPr lang="en-US" altLang="zh-TW" sz="900">
                <a:solidFill>
                  <a:schemeClr val="bg1"/>
                </a:solidFill>
                <a:ea typeface="PMingLiU" panose="02020500000000000000" pitchFamily="18" charset="-120"/>
              </a:rPr>
              <a:t>‹#›</a:t>
            </a:fld>
            <a:endParaRPr lang="en-US" altLang="zh-TW" sz="900">
              <a:solidFill>
                <a:schemeClr val="bg1"/>
              </a:solidFill>
              <a:ea typeface="PMingLiU" panose="02020500000000000000" pitchFamily="18" charset="-12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bg1"/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5625" y="1600199"/>
            <a:ext cx="11882438" cy="4932363"/>
          </a:xfrm>
          <a:prstGeom prst="rect">
            <a:avLst/>
          </a:prstGeom>
        </p:spPr>
        <p:txBody>
          <a:bodyPr lIns="0" tIns="0" rIns="0" bIns="0" anchor="t" anchorCtr="0"/>
          <a:lstStyle>
            <a:lvl1pPr marL="342900" indent="-3429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 i="0" u="none" strike="noStrike" kern="1200" cap="none" spc="0" normalizeH="0" baseline="0">
                <a:solidFill>
                  <a:schemeClr val="bg1"/>
                </a:solidFill>
                <a:uFillTx/>
                <a:latin typeface="+mj-lt"/>
                <a:ea typeface="+mn-ea"/>
                <a:cs typeface="汉仪旗黑-50S Light"/>
              </a:defRPr>
            </a:lvl1pPr>
            <a:lvl2pPr marL="720090" indent="-3429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j-lt"/>
                <a:ea typeface="+mn-ea"/>
                <a:cs typeface="汉仪旗黑-50S Light"/>
              </a:defRPr>
            </a:lvl2pPr>
            <a:lvl3pPr marL="1080135" indent="-342900" defTabSz="514350" eaLnBrk="1" fontAlgn="auto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="0" i="0" u="none" strike="noStrike" kern="1200" cap="none" spc="0" normalizeH="0" baseline="0">
                <a:solidFill>
                  <a:schemeClr val="bg1"/>
                </a:solidFill>
                <a:uFillTx/>
                <a:latin typeface="+mj-lt"/>
                <a:ea typeface="+mn-ea"/>
                <a:cs typeface="汉仪旗黑-50S Light"/>
              </a:defRPr>
            </a:lvl3pPr>
            <a:lvl4pPr marL="1440180" marR="0" indent="-342900" algn="l" defTabSz="64897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400" b="0" i="0" u="none" strike="noStrike" kern="1200" cap="none" spc="0" normalizeH="0" baseline="0">
                <a:solidFill>
                  <a:schemeClr val="bg1"/>
                </a:solidFill>
                <a:uFillTx/>
                <a:latin typeface="+mj-lt"/>
                <a:ea typeface="+mn-ea"/>
                <a:cs typeface="汉仪旗黑-50S Light"/>
              </a:defRPr>
            </a:lvl4pPr>
            <a:lvl5pPr marL="1692275">
              <a:lnSpc>
                <a:spcPts val="1800"/>
              </a:lnSpc>
              <a:defRPr sz="1200">
                <a:solidFill>
                  <a:schemeClr val="bg1"/>
                </a:solidFill>
                <a:latin typeface="+mj-lt"/>
                <a:ea typeface="+mn-ea"/>
                <a:cs typeface="汉仪旗黑-50S Light"/>
              </a:defRPr>
            </a:lvl5pPr>
          </a:lstStyle>
          <a:p>
            <a:pPr lvl="0"/>
            <a:r>
              <a:rPr lang="zh-CN" altLang="en-US" noProof="1"/>
              <a:t>点击</a:t>
            </a:r>
            <a:r>
              <a:rPr lang="en-US" altLang="zh-CN" noProof="1"/>
              <a:t>修改</a:t>
            </a:r>
            <a:r>
              <a:rPr lang="zh-CN" altLang="en-US" noProof="1"/>
              <a:t>一级分目录</a:t>
            </a:r>
            <a:endParaRPr lang="en-US" altLang="zh-CN" noProof="1"/>
          </a:p>
          <a:p>
            <a:pPr lvl="1"/>
            <a:r>
              <a:rPr lang="zh-CN" altLang="en-US" noProof="1"/>
              <a:t>点击修改二级分目录</a:t>
            </a:r>
            <a:endParaRPr lang="en-US" altLang="zh-CN" noProof="1"/>
          </a:p>
          <a:p>
            <a:pPr lvl="2"/>
            <a:r>
              <a:rPr lang="zh-CN" altLang="en-US" noProof="1"/>
              <a:t>点击修改三级分目录</a:t>
            </a:r>
            <a:endParaRPr lang="en-US" altLang="zh-CN" noProof="1"/>
          </a:p>
          <a:p>
            <a:pPr lvl="3"/>
            <a:r>
              <a:rPr lang="zh-CN" altLang="en-US" noProof="1"/>
              <a:t>点击修改四级分目录</a:t>
            </a:r>
            <a:endParaRPr lang="en-US" altLang="zh-CN" noProof="1"/>
          </a:p>
          <a:p>
            <a:pPr lvl="4"/>
            <a:r>
              <a:rPr lang="zh-CN" altLang="en-US" noProof="1"/>
              <a:t>点击修改五级分目录</a:t>
            </a:r>
            <a:endParaRPr lang="en-US" altLang="zh-CN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12993688" cy="73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911975"/>
            <a:ext cx="728663" cy="12541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11852275" y="6896100"/>
            <a:ext cx="601663" cy="1381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spAutoFit/>
          </a:bodyPr>
          <a:lstStyle/>
          <a:p>
            <a:pPr algn="r"/>
            <a:fld id="{748B4311-C51D-4D04-A9FB-7D7D9284F7D3}" type="slidenum">
              <a:rPr lang="en-US" altLang="zh-TW" sz="900">
                <a:solidFill>
                  <a:schemeClr val="bg1"/>
                </a:solidFill>
                <a:ea typeface="PMingLiU" panose="02020500000000000000" pitchFamily="18" charset="-120"/>
              </a:rPr>
              <a:t>‹#›</a:t>
            </a:fld>
            <a:endParaRPr lang="en-US" altLang="zh-TW" sz="900">
              <a:solidFill>
                <a:schemeClr val="bg1"/>
              </a:solidFill>
              <a:ea typeface="PMingLiU" panose="02020500000000000000" pitchFamily="18" charset="-120"/>
            </a:endParaRPr>
          </a:p>
        </p:txBody>
      </p:sp>
      <p:sp>
        <p:nvSpPr>
          <p:cNvPr id="9" name="Chart Placeholder 9"/>
          <p:cNvSpPr>
            <a:spLocks noGrp="1"/>
          </p:cNvSpPr>
          <p:nvPr>
            <p:ph type="chart" sz="quarter" idx="11" hasCustomPrompt="1"/>
          </p:nvPr>
        </p:nvSpPr>
        <p:spPr>
          <a:xfrm>
            <a:off x="4775200" y="1600199"/>
            <a:ext cx="7662862" cy="4932363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点击插入图表</a:t>
            </a:r>
            <a:endParaRPr lang="en-US" noProof="1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55625" y="1600201"/>
            <a:ext cx="3952875" cy="4932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3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rgbClr val="FFFFFF"/>
                </a:solidFill>
                <a:latin typeface="+mj-lt"/>
                <a:ea typeface="汉仪旗黑-50S Light"/>
                <a:cs typeface="汉仪旗黑-50S Light"/>
              </a:defRPr>
            </a:lvl1pPr>
            <a:lvl2pPr marL="0">
              <a:lnSpc>
                <a:spcPts val="2300"/>
              </a:lnSpc>
              <a:defRPr sz="1600">
                <a:solidFill>
                  <a:srgbClr val="FFFFFF"/>
                </a:solidFill>
                <a:latin typeface="+mj-lt"/>
                <a:ea typeface="汉仪旗黑-50S Light"/>
                <a:cs typeface="汉仪旗黑-50S Light"/>
              </a:defRPr>
            </a:lvl2pPr>
            <a:lvl3pPr marL="539750" marR="0" indent="-243205" algn="l" defTabSz="974725" rtl="0" eaLnBrk="1" fontAlgn="base" latinLnBrk="0" hangingPunct="1">
              <a:lnSpc>
                <a:spcPts val="20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3pPr>
            <a:lvl4pPr marL="791845">
              <a:lnSpc>
                <a:spcPts val="2000"/>
              </a:lnSpc>
              <a:defRPr sz="1600"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/>
              <a:t>点击修改内文</a:t>
            </a:r>
            <a:endParaRPr lang="en-US" altLang="zh-CN" dirty="0"/>
          </a:p>
          <a:p>
            <a:pPr lvl="1"/>
            <a:r>
              <a:rPr lang="zh-CN" altLang="en-US" dirty="0"/>
              <a:t>点击修改内文</a:t>
            </a:r>
            <a:endParaRPr lang="en-US" altLang="zh-CN" dirty="0"/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436713" y="6896100"/>
            <a:ext cx="72749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129909" bIns="0" anchor="b">
            <a:spAutoFit/>
          </a:bodyPr>
          <a:lstStyle/>
          <a:p>
            <a:fld id="{0145741D-9072-47D2-BCD6-31971CA2E560}" type="datetime1">
              <a:rPr lang="zh-CN" altLang="en-US" sz="900" smtClean="0">
                <a:solidFill>
                  <a:schemeClr val="bg1"/>
                </a:solidFill>
                <a:latin typeface="+mj-lt"/>
                <a:ea typeface="PMingLiU" panose="02020500000000000000" pitchFamily="18" charset="-120"/>
              </a:rPr>
              <a:t>2019/11/8</a:t>
            </a:fld>
            <a:endParaRPr lang="en-US" altLang="zh-TW" sz="900" dirty="0">
              <a:solidFill>
                <a:schemeClr val="bg1"/>
              </a:solidFill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bg1"/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/>
          <p:cNvSpPr>
            <a:spLocks noGrp="1"/>
          </p:cNvSpPr>
          <p:nvPr>
            <p:ph type="chart" sz="quarter" idx="11" hasCustomPrompt="1"/>
          </p:nvPr>
        </p:nvSpPr>
        <p:spPr>
          <a:xfrm>
            <a:off x="4775200" y="1600199"/>
            <a:ext cx="7662862" cy="4932363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505150"/>
                </a:solidFill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点击插入图表</a:t>
            </a:r>
            <a:endParaRPr lang="en-US" noProof="1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55625" y="1600201"/>
            <a:ext cx="3952875" cy="4932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3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</a:schemeClr>
                </a:solidFill>
                <a:latin typeface="+mj-lt"/>
                <a:ea typeface="汉仪旗黑-50S Light"/>
                <a:cs typeface="汉仪旗黑-50S Light"/>
              </a:defRPr>
            </a:lvl1pPr>
            <a:lvl2pPr marL="0">
              <a:lnSpc>
                <a:spcPts val="2300"/>
              </a:lnSpc>
              <a:defRPr sz="1600">
                <a:solidFill>
                  <a:schemeClr val="tx1">
                    <a:lumMod val="75000"/>
                  </a:schemeClr>
                </a:solidFill>
                <a:latin typeface="+mj-lt"/>
                <a:ea typeface="汉仪旗黑-50S Light"/>
                <a:cs typeface="汉仪旗黑-50S Light"/>
              </a:defRPr>
            </a:lvl2pPr>
            <a:lvl3pPr marL="539750" marR="0" indent="-243205" algn="l" defTabSz="974725" rtl="0" eaLnBrk="1" fontAlgn="base" latinLnBrk="0" hangingPunct="1">
              <a:lnSpc>
                <a:spcPts val="20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3pPr>
            <a:lvl4pPr marL="791845">
              <a:lnSpc>
                <a:spcPts val="2000"/>
              </a:lnSpc>
              <a:defRPr sz="1600"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/>
              <a:t>点击修改内文</a:t>
            </a:r>
            <a:endParaRPr lang="en-US" altLang="zh-CN" dirty="0"/>
          </a:p>
          <a:p>
            <a:pPr lvl="1"/>
            <a:r>
              <a:rPr lang="zh-CN" altLang="en-US" dirty="0"/>
              <a:t>点击修改内文</a:t>
            </a:r>
            <a:endParaRPr lang="en-US" altLang="zh-CN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/>
          <p:cNvSpPr>
            <a:spLocks noGrp="1"/>
          </p:cNvSpPr>
          <p:nvPr>
            <p:ph type="chart" sz="quarter" idx="11" hasCustomPrompt="1"/>
          </p:nvPr>
        </p:nvSpPr>
        <p:spPr>
          <a:xfrm>
            <a:off x="4775199" y="1600199"/>
            <a:ext cx="2520000" cy="4932363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505150"/>
                </a:solidFill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点击插入图表</a:t>
            </a:r>
            <a:endParaRPr lang="en-US" noProof="1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7466590" y="1600198"/>
            <a:ext cx="2520000" cy="4932364"/>
          </a:xfrm>
          <a:prstGeom prst="rect">
            <a:avLst/>
          </a:prstGeom>
        </p:spPr>
        <p:txBody>
          <a:bodyPr/>
          <a:lstStyle>
            <a:lvl1pPr marL="285750" marR="0" indent="-285750" algn="l" defTabSz="974725" rtl="0" eaLnBrk="1" fontAlgn="base" latinLnBrk="0" hangingPunct="1">
              <a:lnSpc>
                <a:spcPct val="90000"/>
              </a:lnSpc>
              <a:spcBef>
                <a:spcPts val="106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点击插入图表</a:t>
            </a:r>
            <a:endParaRPr lang="en-US" altLang="zh-CN" noProof="1"/>
          </a:p>
          <a:p>
            <a:endParaRPr lang="zh-CN" altLang="en-US" dirty="0"/>
          </a:p>
        </p:txBody>
      </p:sp>
      <p:sp>
        <p:nvSpPr>
          <p:cNvPr id="9" name="Chart Placeholder 5"/>
          <p:cNvSpPr>
            <a:spLocks noGrp="1"/>
          </p:cNvSpPr>
          <p:nvPr>
            <p:ph type="chart" sz="quarter" idx="13" hasCustomPrompt="1"/>
          </p:nvPr>
        </p:nvSpPr>
        <p:spPr>
          <a:xfrm>
            <a:off x="10178141" y="1600198"/>
            <a:ext cx="2520000" cy="4932364"/>
          </a:xfrm>
          <a:prstGeom prst="rect">
            <a:avLst/>
          </a:prstGeom>
        </p:spPr>
        <p:txBody>
          <a:bodyPr/>
          <a:lstStyle>
            <a:lvl1pPr marL="285750" marR="0" indent="-285750" algn="l" defTabSz="974725" rtl="0" eaLnBrk="1" fontAlgn="base" latinLnBrk="0" hangingPunct="1">
              <a:lnSpc>
                <a:spcPct val="90000"/>
              </a:lnSpc>
              <a:spcBef>
                <a:spcPts val="106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点击插入图表</a:t>
            </a:r>
            <a:endParaRPr lang="en-US" altLang="zh-CN" noProof="1"/>
          </a:p>
          <a:p>
            <a:endParaRPr lang="zh-CN" alt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55625" y="1600201"/>
            <a:ext cx="3952875" cy="4932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3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</a:schemeClr>
                </a:solidFill>
                <a:latin typeface="+mj-lt"/>
                <a:ea typeface="汉仪旗黑-50S Light"/>
                <a:cs typeface="汉仪旗黑-50S Light"/>
              </a:defRPr>
            </a:lvl1pPr>
            <a:lvl2pPr marL="0">
              <a:lnSpc>
                <a:spcPts val="2300"/>
              </a:lnSpc>
              <a:defRPr sz="1600">
                <a:solidFill>
                  <a:schemeClr val="tx1">
                    <a:lumMod val="75000"/>
                  </a:schemeClr>
                </a:solidFill>
                <a:latin typeface="+mj-lt"/>
                <a:ea typeface="汉仪旗黑-50S Light"/>
                <a:cs typeface="汉仪旗黑-50S Light"/>
              </a:defRPr>
            </a:lvl2pPr>
            <a:lvl3pPr marL="539750" marR="0" indent="-243205" algn="l" defTabSz="974725" rtl="0" eaLnBrk="1" fontAlgn="base" latinLnBrk="0" hangingPunct="1">
              <a:lnSpc>
                <a:spcPts val="20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3pPr>
            <a:lvl4pPr marL="791845">
              <a:lnSpc>
                <a:spcPts val="2000"/>
              </a:lnSpc>
              <a:defRPr sz="1600"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/>
              <a:t>点击修改内文</a:t>
            </a:r>
            <a:endParaRPr lang="en-US" altLang="zh-CN" dirty="0"/>
          </a:p>
          <a:p>
            <a:pPr lvl="1"/>
            <a:r>
              <a:rPr lang="zh-CN" altLang="en-US" dirty="0"/>
              <a:t>点击修改内文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12993688" cy="73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911975"/>
            <a:ext cx="728663" cy="12541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4"/>
          <p:cNvSpPr>
            <a:spLocks noChangeArrowheads="1"/>
          </p:cNvSpPr>
          <p:nvPr userDrawn="1"/>
        </p:nvSpPr>
        <p:spPr bwMode="auto">
          <a:xfrm>
            <a:off x="11852275" y="6896100"/>
            <a:ext cx="601663" cy="1381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spAutoFit/>
          </a:bodyPr>
          <a:lstStyle/>
          <a:p>
            <a:pPr algn="r"/>
            <a:fld id="{748B4311-C51D-4D04-A9FB-7D7D9284F7D3}" type="slidenum">
              <a:rPr lang="en-US" altLang="zh-TW" sz="900">
                <a:solidFill>
                  <a:schemeClr val="bg1"/>
                </a:solidFill>
                <a:ea typeface="PMingLiU" panose="02020500000000000000" pitchFamily="18" charset="-120"/>
              </a:rPr>
              <a:t>‹#›</a:t>
            </a:fld>
            <a:endParaRPr lang="en-US" altLang="zh-TW" sz="900">
              <a:solidFill>
                <a:schemeClr val="bg1"/>
              </a:solidFill>
              <a:ea typeface="PMingLiU" panose="02020500000000000000" pitchFamily="18" charset="-120"/>
            </a:endParaRP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1" hasCustomPrompt="1"/>
          </p:nvPr>
        </p:nvSpPr>
        <p:spPr>
          <a:xfrm>
            <a:off x="4775199" y="1600199"/>
            <a:ext cx="2520000" cy="4932363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点击插入图表</a:t>
            </a:r>
            <a:endParaRPr lang="en-US" noProof="1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7466590" y="1600198"/>
            <a:ext cx="2520000" cy="4932364"/>
          </a:xfrm>
          <a:prstGeom prst="rect">
            <a:avLst/>
          </a:prstGeom>
        </p:spPr>
        <p:txBody>
          <a:bodyPr/>
          <a:lstStyle>
            <a:lvl1pPr marL="285750" marR="0" indent="-285750" algn="l" defTabSz="974725" rtl="0" eaLnBrk="1" fontAlgn="base" latinLnBrk="0" hangingPunct="1">
              <a:lnSpc>
                <a:spcPct val="90000"/>
              </a:lnSpc>
              <a:spcBef>
                <a:spcPts val="106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点击插入图表</a:t>
            </a:r>
            <a:endParaRPr lang="en-US" altLang="zh-CN" noProof="1"/>
          </a:p>
          <a:p>
            <a:endParaRPr lang="zh-CN" altLang="en-US" dirty="0"/>
          </a:p>
        </p:txBody>
      </p:sp>
      <p:sp>
        <p:nvSpPr>
          <p:cNvPr id="9" name="Chart Placeholder 5"/>
          <p:cNvSpPr>
            <a:spLocks noGrp="1"/>
          </p:cNvSpPr>
          <p:nvPr>
            <p:ph type="chart" sz="quarter" idx="13" hasCustomPrompt="1"/>
          </p:nvPr>
        </p:nvSpPr>
        <p:spPr>
          <a:xfrm>
            <a:off x="10178141" y="1600198"/>
            <a:ext cx="2520000" cy="4932364"/>
          </a:xfrm>
          <a:prstGeom prst="rect">
            <a:avLst/>
          </a:prstGeom>
        </p:spPr>
        <p:txBody>
          <a:bodyPr/>
          <a:lstStyle>
            <a:lvl1pPr marL="285750" marR="0" indent="-285750" algn="l" defTabSz="974725" rtl="0" eaLnBrk="1" fontAlgn="base" latinLnBrk="0" hangingPunct="1">
              <a:lnSpc>
                <a:spcPct val="90000"/>
              </a:lnSpc>
              <a:spcBef>
                <a:spcPts val="106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点击插入图表</a:t>
            </a:r>
            <a:endParaRPr lang="en-US" altLang="zh-CN" noProof="1"/>
          </a:p>
          <a:p>
            <a:endParaRPr lang="zh-CN" altLang="en-US" dirty="0"/>
          </a:p>
        </p:txBody>
      </p:sp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1436713" y="6896100"/>
            <a:ext cx="72749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129909" bIns="0" anchor="b">
            <a:spAutoFit/>
          </a:bodyPr>
          <a:lstStyle/>
          <a:p>
            <a:fld id="{0145741D-9072-47D2-BCD6-31971CA2E560}" type="datetime1">
              <a:rPr lang="zh-CN" altLang="en-US" sz="900" smtClean="0">
                <a:solidFill>
                  <a:schemeClr val="bg1"/>
                </a:solidFill>
                <a:latin typeface="+mj-lt"/>
                <a:ea typeface="PMingLiU" panose="02020500000000000000" pitchFamily="18" charset="-120"/>
              </a:rPr>
              <a:t>2019/11/8</a:t>
            </a:fld>
            <a:endParaRPr lang="en-US" altLang="zh-TW" sz="900" dirty="0">
              <a:solidFill>
                <a:schemeClr val="bg1"/>
              </a:solidFill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bg1"/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55625" y="1600201"/>
            <a:ext cx="3952875" cy="4932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3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j-lt"/>
                <a:ea typeface="汉仪旗黑-50S Light"/>
                <a:cs typeface="汉仪旗黑-50S Light"/>
              </a:defRPr>
            </a:lvl1pPr>
            <a:lvl2pPr marL="0">
              <a:lnSpc>
                <a:spcPts val="2300"/>
              </a:lnSpc>
              <a:defRPr sz="1600">
                <a:solidFill>
                  <a:schemeClr val="bg1"/>
                </a:solidFill>
                <a:latin typeface="+mj-lt"/>
                <a:ea typeface="汉仪旗黑-50S Light"/>
                <a:cs typeface="汉仪旗黑-50S Light"/>
              </a:defRPr>
            </a:lvl2pPr>
            <a:lvl3pPr marL="539750" marR="0" indent="-243205" algn="l" defTabSz="974725" rtl="0" eaLnBrk="1" fontAlgn="base" latinLnBrk="0" hangingPunct="1">
              <a:lnSpc>
                <a:spcPts val="20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3pPr>
            <a:lvl4pPr marL="791845">
              <a:lnSpc>
                <a:spcPts val="2000"/>
              </a:lnSpc>
              <a:defRPr sz="1600"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/>
              <a:t>点击修改内文</a:t>
            </a:r>
            <a:endParaRPr lang="en-US" altLang="zh-CN" dirty="0"/>
          </a:p>
          <a:p>
            <a:pPr lvl="1"/>
            <a:r>
              <a:rPr lang="zh-CN" altLang="en-US" dirty="0"/>
              <a:t>点击修改内文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0"/>
          <p:cNvSpPr>
            <a:spLocks noGrp="1"/>
          </p:cNvSpPr>
          <p:nvPr>
            <p:ph type="pic" sz="quarter" idx="13" hasCustomPrompt="1"/>
          </p:nvPr>
        </p:nvSpPr>
        <p:spPr>
          <a:xfrm>
            <a:off x="4775200" y="1600201"/>
            <a:ext cx="7662863" cy="49323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noProof="1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55625" y="1600201"/>
            <a:ext cx="3952875" cy="4932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3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</a:schemeClr>
                </a:solidFill>
                <a:latin typeface="+mj-lt"/>
                <a:ea typeface="汉仪旗黑-50S Light"/>
                <a:cs typeface="汉仪旗黑-50S Light"/>
              </a:defRPr>
            </a:lvl1pPr>
            <a:lvl2pPr marL="0">
              <a:lnSpc>
                <a:spcPts val="2300"/>
              </a:lnSpc>
              <a:defRPr sz="1600">
                <a:solidFill>
                  <a:schemeClr val="tx1">
                    <a:lumMod val="75000"/>
                  </a:schemeClr>
                </a:solidFill>
                <a:latin typeface="+mj-lt"/>
                <a:ea typeface="汉仪旗黑-50S Light"/>
                <a:cs typeface="汉仪旗黑-50S Light"/>
              </a:defRPr>
            </a:lvl2pPr>
            <a:lvl3pPr marL="539750" marR="0" indent="-243205" algn="l" defTabSz="974725" rtl="0" eaLnBrk="1" fontAlgn="base" latinLnBrk="0" hangingPunct="1">
              <a:lnSpc>
                <a:spcPts val="20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3pPr>
            <a:lvl4pPr marL="791845">
              <a:lnSpc>
                <a:spcPts val="2000"/>
              </a:lnSpc>
              <a:defRPr sz="1600"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/>
              <a:t>点击修改内文</a:t>
            </a:r>
            <a:endParaRPr lang="en-US" altLang="zh-CN" dirty="0"/>
          </a:p>
          <a:p>
            <a:pPr lvl="1"/>
            <a:r>
              <a:rPr lang="zh-CN" altLang="en-US" dirty="0"/>
              <a:t>点击修改内文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40447"/>
            <a:ext cx="12993688" cy="73461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91378" tIns="45688" rIns="91378" bIns="45688">
            <a:normAutofit/>
          </a:bodyPr>
          <a:lstStyle>
            <a:lvl1pPr>
              <a:defRPr sz="1400"/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pic>
        <p:nvPicPr>
          <p:cNvPr id="6" name="Picture 1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858000"/>
            <a:ext cx="1041400" cy="1793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>
          <a:xfrm>
            <a:off x="555625" y="4826000"/>
            <a:ext cx="2501900" cy="388938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defRPr sz="1600" b="1" i="0" baseline="0" noProof="1" smtClean="0">
                <a:solidFill>
                  <a:schemeClr val="tx1">
                    <a:lumMod val="75000"/>
                  </a:schemeClr>
                </a:solidFill>
                <a:latin typeface="Harmonia Sans Pro Cyr" panose="020B0502030402020204" pitchFamily="34" charset="0"/>
                <a:ea typeface="Harmonia Sans Pro Cyr" panose="020B0502030402020204" pitchFamily="34" charset="0"/>
                <a:cs typeface="Harmonia Sans Pro Cyr" panose="020B0502030402020204" pitchFamily="34" charset="0"/>
              </a:defRPr>
            </a:lvl1pPr>
          </a:lstStyle>
          <a:p>
            <a:fld id="{25FCFAE0-289F-436C-AAEE-D686D422AA3B}" type="datetime1">
              <a:rPr lang="zh-CN" altLang="en-US" smtClean="0"/>
              <a:t>2019/11/8</a:t>
            </a:fld>
            <a:endParaRPr lang="zh-CN" altLang="en-US" dirty="0"/>
          </a:p>
        </p:txBody>
      </p:sp>
      <p:pic>
        <p:nvPicPr>
          <p:cNvPr id="9" name="Picture 1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7366" y="499303"/>
            <a:ext cx="53975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5625" y="1403350"/>
            <a:ext cx="11891963" cy="20568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6000"/>
              </a:lnSpc>
              <a:buNone/>
              <a:defRPr sz="5400" b="1">
                <a:solidFill>
                  <a:schemeClr val="tx1">
                    <a:lumMod val="75000"/>
                  </a:schemeClr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点击修改标题（单行</a:t>
            </a:r>
            <a:r>
              <a:rPr lang="en-US" altLang="zh-CN" dirty="0"/>
              <a:t>/</a:t>
            </a:r>
            <a:r>
              <a:rPr lang="zh-CN" altLang="en-US" dirty="0"/>
              <a:t>双行）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5625" y="3460173"/>
            <a:ext cx="11882438" cy="13658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200" b="1">
                <a:solidFill>
                  <a:schemeClr val="tx1">
                    <a:lumMod val="75000"/>
                  </a:schemeClr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  <a:lvl2pPr marL="487045" indent="0" algn="ctr">
              <a:buNone/>
              <a:defRPr sz="2130"/>
            </a:lvl2pPr>
            <a:lvl3pPr marL="974090" indent="0" algn="ctr">
              <a:buNone/>
              <a:defRPr sz="1920"/>
            </a:lvl3pPr>
            <a:lvl4pPr marL="1461135" indent="0" algn="ctr">
              <a:buNone/>
              <a:defRPr sz="1705"/>
            </a:lvl4pPr>
            <a:lvl5pPr marL="1948180" indent="0" algn="ctr">
              <a:buNone/>
              <a:defRPr sz="1705"/>
            </a:lvl5pPr>
            <a:lvl6pPr marL="2435225" indent="0" algn="ctr">
              <a:buNone/>
              <a:defRPr sz="1705"/>
            </a:lvl6pPr>
            <a:lvl7pPr marL="2922270" indent="0" algn="ctr">
              <a:buNone/>
              <a:defRPr sz="1705"/>
            </a:lvl7pPr>
            <a:lvl8pPr marL="3409315" indent="0" algn="ctr">
              <a:buNone/>
              <a:defRPr sz="1705"/>
            </a:lvl8pPr>
            <a:lvl9pPr marL="3896360" indent="0" algn="ctr">
              <a:buNone/>
              <a:defRPr sz="1705"/>
            </a:lvl9pPr>
          </a:lstStyle>
          <a:p>
            <a:r>
              <a:rPr lang="zh-CN" altLang="en-US" noProof="1"/>
              <a:t>点击修改副标题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4775200" y="1620449"/>
            <a:ext cx="3765685" cy="23885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8672378" y="1620449"/>
            <a:ext cx="3765685" cy="49121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14" name="Picture Placeholder 20"/>
          <p:cNvSpPr>
            <a:spLocks noGrp="1"/>
          </p:cNvSpPr>
          <p:nvPr>
            <p:ph type="pic" sz="quarter" idx="17" hasCustomPrompt="1"/>
          </p:nvPr>
        </p:nvSpPr>
        <p:spPr>
          <a:xfrm>
            <a:off x="4775200" y="4144047"/>
            <a:ext cx="3765685" cy="23885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55625" y="1600201"/>
            <a:ext cx="3952875" cy="4932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3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</a:schemeClr>
                </a:solidFill>
                <a:latin typeface="+mj-lt"/>
                <a:ea typeface="汉仪旗黑-50S Light"/>
                <a:cs typeface="汉仪旗黑-50S Light"/>
              </a:defRPr>
            </a:lvl1pPr>
            <a:lvl2pPr marL="0">
              <a:lnSpc>
                <a:spcPts val="2300"/>
              </a:lnSpc>
              <a:defRPr sz="1600">
                <a:solidFill>
                  <a:schemeClr val="tx1">
                    <a:lumMod val="75000"/>
                  </a:schemeClr>
                </a:solidFill>
                <a:latin typeface="+mj-lt"/>
                <a:ea typeface="汉仪旗黑-50S Light"/>
                <a:cs typeface="汉仪旗黑-50S Light"/>
              </a:defRPr>
            </a:lvl2pPr>
            <a:lvl3pPr marL="539750" marR="0" indent="-243205" algn="l" defTabSz="974725" rtl="0" eaLnBrk="1" fontAlgn="base" latinLnBrk="0" hangingPunct="1">
              <a:lnSpc>
                <a:spcPts val="20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3pPr>
            <a:lvl4pPr marL="791845">
              <a:lnSpc>
                <a:spcPts val="2000"/>
              </a:lnSpc>
              <a:defRPr sz="1600"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/>
              <a:t>点击修改内文</a:t>
            </a:r>
            <a:endParaRPr lang="en-US" altLang="zh-CN" dirty="0"/>
          </a:p>
          <a:p>
            <a:pPr lvl="1"/>
            <a:r>
              <a:rPr lang="zh-CN" altLang="en-US" dirty="0"/>
              <a:t>点击修改内文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4775200" y="1620449"/>
            <a:ext cx="3765685" cy="23885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8672378" y="1620449"/>
            <a:ext cx="3765685" cy="23885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13" name="Picture Placeholder 20"/>
          <p:cNvSpPr>
            <a:spLocks noGrp="1"/>
          </p:cNvSpPr>
          <p:nvPr>
            <p:ph type="pic" sz="quarter" idx="17" hasCustomPrompt="1"/>
          </p:nvPr>
        </p:nvSpPr>
        <p:spPr>
          <a:xfrm>
            <a:off x="4775200" y="4144047"/>
            <a:ext cx="3765685" cy="23885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14" name="Picture Placeholder 20"/>
          <p:cNvSpPr>
            <a:spLocks noGrp="1"/>
          </p:cNvSpPr>
          <p:nvPr>
            <p:ph type="pic" sz="quarter" idx="18" hasCustomPrompt="1"/>
          </p:nvPr>
        </p:nvSpPr>
        <p:spPr>
          <a:xfrm>
            <a:off x="8672378" y="4144047"/>
            <a:ext cx="3765685" cy="23885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55625" y="1600201"/>
            <a:ext cx="3952875" cy="4932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3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</a:schemeClr>
                </a:solidFill>
                <a:latin typeface="+mj-lt"/>
                <a:ea typeface="汉仪旗黑-50S Light"/>
                <a:cs typeface="汉仪旗黑-50S Light"/>
              </a:defRPr>
            </a:lvl1pPr>
            <a:lvl2pPr marL="0">
              <a:lnSpc>
                <a:spcPts val="2300"/>
              </a:lnSpc>
              <a:defRPr sz="1600">
                <a:solidFill>
                  <a:schemeClr val="tx1">
                    <a:lumMod val="75000"/>
                  </a:schemeClr>
                </a:solidFill>
                <a:latin typeface="+mj-lt"/>
                <a:ea typeface="汉仪旗黑-50S Light"/>
                <a:cs typeface="汉仪旗黑-50S Light"/>
              </a:defRPr>
            </a:lvl2pPr>
            <a:lvl3pPr marL="539750" marR="0" indent="-243205" algn="l" defTabSz="974725" rtl="0" eaLnBrk="1" fontAlgn="base" latinLnBrk="0" hangingPunct="1">
              <a:lnSpc>
                <a:spcPts val="20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3pPr>
            <a:lvl4pPr marL="791845">
              <a:lnSpc>
                <a:spcPts val="2000"/>
              </a:lnSpc>
              <a:defRPr sz="1600"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/>
              <a:t>点击修改内文</a:t>
            </a:r>
            <a:endParaRPr lang="en-US" altLang="zh-CN" dirty="0"/>
          </a:p>
          <a:p>
            <a:pPr lvl="1"/>
            <a:r>
              <a:rPr lang="zh-CN" altLang="en-US" dirty="0"/>
              <a:t>点击修改内文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0"/>
          <p:cNvSpPr>
            <a:spLocks noGrp="1"/>
          </p:cNvSpPr>
          <p:nvPr>
            <p:ph type="pic" sz="quarter" idx="13" hasCustomPrompt="1"/>
          </p:nvPr>
        </p:nvSpPr>
        <p:spPr>
          <a:xfrm>
            <a:off x="555626" y="1600200"/>
            <a:ext cx="11882438" cy="49323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555626" y="1620449"/>
            <a:ext cx="2838450" cy="21768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5625" y="3812781"/>
            <a:ext cx="2838451" cy="305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7409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  <a:lvl2pPr marL="487045" indent="0" algn="ctr">
              <a:buNone/>
              <a:defRPr sz="2130"/>
            </a:lvl2pPr>
            <a:lvl3pPr marL="974090" indent="0" algn="ctr">
              <a:buNone/>
              <a:defRPr sz="1920"/>
            </a:lvl3pPr>
            <a:lvl4pPr marL="1461135" indent="0" algn="ctr">
              <a:buNone/>
              <a:defRPr sz="1705"/>
            </a:lvl4pPr>
            <a:lvl5pPr marL="1948180" indent="0" algn="ctr">
              <a:buNone/>
              <a:defRPr sz="1705"/>
            </a:lvl5pPr>
            <a:lvl6pPr marL="2435225" indent="0" algn="ctr">
              <a:buNone/>
              <a:defRPr sz="1705"/>
            </a:lvl6pPr>
            <a:lvl7pPr marL="2922270" indent="0" algn="ctr">
              <a:buNone/>
              <a:defRPr sz="1705"/>
            </a:lvl7pPr>
            <a:lvl8pPr marL="3409315" indent="0" algn="ctr">
              <a:buNone/>
              <a:defRPr sz="1705"/>
            </a:lvl8pPr>
            <a:lvl9pPr marL="3896360" indent="0" algn="ctr">
              <a:buNone/>
              <a:defRPr sz="1705"/>
            </a:lvl9pPr>
          </a:lstStyle>
          <a:p>
            <a:r>
              <a:rPr lang="zh-CN" altLang="en-US" noProof="1"/>
              <a:t>点击修改小标题</a:t>
            </a:r>
          </a:p>
        </p:txBody>
      </p:sp>
      <p:sp>
        <p:nvSpPr>
          <p:cNvPr id="9" name="Picture Placeholder 20"/>
          <p:cNvSpPr>
            <a:spLocks noGrp="1"/>
          </p:cNvSpPr>
          <p:nvPr>
            <p:ph type="pic" sz="quarter" idx="19" hasCustomPrompt="1"/>
          </p:nvPr>
        </p:nvSpPr>
        <p:spPr>
          <a:xfrm>
            <a:off x="3568701" y="1620449"/>
            <a:ext cx="2838450" cy="21768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15" name="Picture Placeholder 20"/>
          <p:cNvSpPr>
            <a:spLocks noGrp="1"/>
          </p:cNvSpPr>
          <p:nvPr>
            <p:ph type="pic" sz="quarter" idx="20" hasCustomPrompt="1"/>
          </p:nvPr>
        </p:nvSpPr>
        <p:spPr>
          <a:xfrm>
            <a:off x="6581776" y="1620449"/>
            <a:ext cx="2838450" cy="21768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16" name="Picture Placeholder 20"/>
          <p:cNvSpPr>
            <a:spLocks noGrp="1"/>
          </p:cNvSpPr>
          <p:nvPr>
            <p:ph type="pic" sz="quarter" idx="21" hasCustomPrompt="1"/>
          </p:nvPr>
        </p:nvSpPr>
        <p:spPr>
          <a:xfrm>
            <a:off x="9594851" y="1620449"/>
            <a:ext cx="2838450" cy="21768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568700" y="3812781"/>
            <a:ext cx="2838450" cy="3053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00"/>
              </a:lnSpc>
              <a:buNone/>
              <a:defRPr sz="16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点击修改小标题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581775" y="3812781"/>
            <a:ext cx="2838450" cy="3053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00"/>
              </a:lnSpc>
              <a:buNone/>
              <a:defRPr sz="16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点击修改小标题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9594850" y="3812781"/>
            <a:ext cx="2838450" cy="3053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200"/>
              </a:lnSpc>
              <a:buNone/>
              <a:defRPr sz="1600" b="1">
                <a:solidFill>
                  <a:schemeClr val="bg2"/>
                </a:solidFill>
                <a:latin typeface="+mj-lt"/>
                <a:ea typeface="+mj-ea"/>
                <a:cs typeface="汉仪旗黑-65S Medium"/>
              </a:defRPr>
            </a:lvl1pPr>
          </a:lstStyle>
          <a:p>
            <a:r>
              <a:rPr lang="zh-CN" altLang="en-US" noProof="1"/>
              <a:t>点击修改小标题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55625" y="4391025"/>
            <a:ext cx="2838450" cy="214153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74725" rtl="0" eaLnBrk="1" fontAlgn="base" latinLnBrk="0" hangingPunct="1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</a:schemeClr>
                </a:solidFill>
                <a:latin typeface="+mn-lt"/>
                <a:ea typeface="汉仪旗黑-50S Light"/>
                <a:cs typeface="汉仪旗黑-50S Light"/>
              </a:defRPr>
            </a:lvl1pPr>
            <a:lvl2pPr marL="582930" indent="-285750">
              <a:lnSpc>
                <a:spcPts val="1700"/>
              </a:lnSpc>
              <a:buFont typeface="Arial" panose="020B0604020202020204" pitchFamily="34" charset="0"/>
              <a:buChar char="•"/>
              <a:defRPr sz="1400">
                <a:latin typeface="+mn-ea"/>
                <a:ea typeface="+mn-ea"/>
              </a:defRPr>
            </a:lvl2pPr>
            <a:lvl3pPr marL="549275" indent="0">
              <a:lnSpc>
                <a:spcPts val="1700"/>
              </a:lnSpc>
              <a:buFont typeface="Arial" panose="020B0604020202020204" pitchFamily="34" charset="0"/>
              <a:buNone/>
              <a:defRPr sz="140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点击修改内文</a:t>
            </a:r>
            <a:endParaRPr lang="en-US" altLang="zh-C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55625" y="4117832"/>
            <a:ext cx="2838450" cy="2254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+mn-lt"/>
                <a:ea typeface="汉仪旗黑-50S Light"/>
                <a:cs typeface="汉仪旗黑-50S Light"/>
              </a:defRPr>
            </a:lvl1pPr>
          </a:lstStyle>
          <a:p>
            <a:pPr lvl="0"/>
            <a:r>
              <a:rPr lang="zh-CN" altLang="en-US" dirty="0"/>
              <a:t>点击修改副标题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3568700" y="4117832"/>
            <a:ext cx="2838450" cy="2254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+mn-lt"/>
                <a:ea typeface="汉仪旗黑-50S Light"/>
                <a:cs typeface="汉仪旗黑-50S Light"/>
              </a:defRPr>
            </a:lvl1pPr>
          </a:lstStyle>
          <a:p>
            <a:pPr lvl="0"/>
            <a:r>
              <a:rPr lang="zh-CN" altLang="en-US" dirty="0"/>
              <a:t>点击修改副标题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581776" y="4117832"/>
            <a:ext cx="2838450" cy="2254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+mn-lt"/>
                <a:ea typeface="汉仪旗黑-50S Light"/>
                <a:cs typeface="汉仪旗黑-50S Light"/>
              </a:defRPr>
            </a:lvl1pPr>
          </a:lstStyle>
          <a:p>
            <a:pPr lvl="0"/>
            <a:r>
              <a:rPr lang="zh-CN" altLang="en-US" dirty="0"/>
              <a:t>点击修改副标题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4850" y="4117832"/>
            <a:ext cx="2838450" cy="2254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+mn-lt"/>
                <a:ea typeface="汉仪旗黑-50S Light"/>
                <a:cs typeface="汉仪旗黑-50S Light"/>
              </a:defRPr>
            </a:lvl1pPr>
          </a:lstStyle>
          <a:p>
            <a:pPr lvl="0"/>
            <a:r>
              <a:rPr lang="zh-CN" altLang="en-US" dirty="0"/>
              <a:t>点击修改副标题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4775200" y="6626225"/>
            <a:ext cx="7662863" cy="18732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900" b="0" i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Harmonia Sans Pro Cyr"/>
              </a:defRPr>
            </a:lvl1pPr>
          </a:lstStyle>
          <a:p>
            <a:pPr lvl="0"/>
            <a:r>
              <a:rPr lang="en-US" altLang="zh-CN" sz="900" dirty="0"/>
              <a:t>Source</a:t>
            </a:r>
            <a:r>
              <a:rPr lang="zh-CN" altLang="en-US" sz="900" dirty="0"/>
              <a:t>：</a:t>
            </a:r>
            <a:endParaRPr lang="en-US" altLang="zh-C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3568700" y="4391025"/>
            <a:ext cx="2838450" cy="2141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</a:schemeClr>
                </a:solidFill>
                <a:latin typeface="+mn-lt"/>
                <a:ea typeface="汉仪旗黑-50S Light"/>
                <a:cs typeface="汉仪旗黑-50S Light"/>
              </a:defRPr>
            </a:lvl1pPr>
            <a:lvl2pPr marL="297180" indent="0">
              <a:lnSpc>
                <a:spcPts val="1700"/>
              </a:lnSpc>
              <a:buNone/>
              <a:defRPr sz="1400">
                <a:latin typeface="+mn-ea"/>
                <a:ea typeface="+mn-ea"/>
              </a:defRPr>
            </a:lvl2pPr>
            <a:lvl3pPr marL="549275" indent="0">
              <a:lnSpc>
                <a:spcPts val="1700"/>
              </a:lnSpc>
              <a:buNone/>
              <a:defRPr sz="140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点击修改内文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6581775" y="4391025"/>
            <a:ext cx="2838450" cy="2141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latin typeface="+mn-lt"/>
                <a:ea typeface="汉仪旗黑-50S Light"/>
                <a:cs typeface="汉仪旗黑-50S Light"/>
              </a:defRPr>
            </a:lvl1pPr>
            <a:lvl2pPr marL="297180" indent="0">
              <a:lnSpc>
                <a:spcPts val="1700"/>
              </a:lnSpc>
              <a:buNone/>
              <a:defRPr sz="1400">
                <a:latin typeface="+mn-ea"/>
                <a:ea typeface="+mn-ea"/>
              </a:defRPr>
            </a:lvl2pPr>
            <a:lvl3pPr marL="549275" indent="0">
              <a:lnSpc>
                <a:spcPts val="1700"/>
              </a:lnSpc>
              <a:buNone/>
              <a:defRPr sz="140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点击修改内文</a:t>
            </a:r>
            <a:endParaRPr lang="en-US" altLang="zh-C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9594850" y="4391025"/>
            <a:ext cx="2838450" cy="21415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latin typeface="+mn-lt"/>
                <a:ea typeface="汉仪旗黑-50S Light"/>
                <a:cs typeface="汉仪旗黑-50S Light"/>
              </a:defRPr>
            </a:lvl1pPr>
            <a:lvl2pPr marL="297180" indent="0">
              <a:lnSpc>
                <a:spcPts val="1700"/>
              </a:lnSpc>
              <a:buNone/>
              <a:defRPr sz="1400">
                <a:latin typeface="+mn-ea"/>
                <a:ea typeface="+mn-ea"/>
              </a:defRPr>
            </a:lvl2pPr>
            <a:lvl3pPr marL="549275" indent="0">
              <a:lnSpc>
                <a:spcPts val="1700"/>
              </a:lnSpc>
              <a:buNone/>
              <a:defRPr sz="140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点击修改内文</a:t>
            </a:r>
            <a:endParaRPr lang="en-US" altLang="zh-CN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993688" cy="73056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400">
                <a:latin typeface="汉仪旗黑-50S Light"/>
                <a:ea typeface="汉仪旗黑-50S Light"/>
                <a:cs typeface="汉仪旗黑-50S Light"/>
              </a:defRPr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5624" y="538163"/>
            <a:ext cx="11882439" cy="9061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 sz="3200" b="1">
                <a:solidFill>
                  <a:schemeClr val="bg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r>
              <a:rPr lang="zh-CN" altLang="en-US" noProof="1"/>
              <a:t>点击修改一行标题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993688" cy="7305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40447"/>
            <a:ext cx="12993688" cy="73461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>
              <a:defRPr sz="1400"/>
            </a:lvl1pPr>
          </a:lstStyle>
          <a:p>
            <a:r>
              <a:rPr lang="zh-CN" altLang="en-US" noProof="1"/>
              <a:t>点击插入图片</a:t>
            </a:r>
            <a:endParaRPr lang="en-US" altLang="zh-CN" noProof="1"/>
          </a:p>
        </p:txBody>
      </p:sp>
      <p:pic>
        <p:nvPicPr>
          <p:cNvPr id="6" name="Picture 1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858000"/>
            <a:ext cx="1041400" cy="1793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>
          <a:xfrm>
            <a:off x="555625" y="5376719"/>
            <a:ext cx="2501900" cy="388938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defRPr sz="1600" b="1" i="0" baseline="0" noProof="1" smtClean="0">
                <a:solidFill>
                  <a:schemeClr val="tx1">
                    <a:lumMod val="75000"/>
                  </a:schemeClr>
                </a:solidFill>
                <a:latin typeface="Harmonia Sans Pro Cyr" panose="020B0502030402020204" pitchFamily="34" charset="0"/>
                <a:ea typeface="+mj-ea"/>
                <a:cs typeface="Harmonia Sans Pro Cyr" panose="020B0502030402020204" pitchFamily="34" charset="0"/>
              </a:defRPr>
            </a:lvl1pPr>
          </a:lstStyle>
          <a:p>
            <a:fld id="{25FCFAE0-289F-436C-AAEE-D686D422AA3B}" type="datetime1">
              <a:rPr lang="zh-CN" altLang="en-US" smtClean="0"/>
              <a:t>2019/11/8</a:t>
            </a:fld>
            <a:endParaRPr lang="zh-CN" altLang="en-US" dirty="0"/>
          </a:p>
        </p:txBody>
      </p:sp>
      <p:pic>
        <p:nvPicPr>
          <p:cNvPr id="9" name="Picture 1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7366" y="499303"/>
            <a:ext cx="53975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5625" y="1403350"/>
            <a:ext cx="11891963" cy="28361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6000"/>
              </a:lnSpc>
              <a:buNone/>
              <a:defRPr sz="5400" b="1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汉仪旗黑-65S Medium"/>
              </a:defRPr>
            </a:lvl1pPr>
          </a:lstStyle>
          <a:p>
            <a:pPr lvl="0"/>
            <a:r>
              <a:rPr lang="zh-CN" altLang="en-US" dirty="0"/>
              <a:t>点击</a:t>
            </a:r>
            <a:endParaRPr lang="en-US" altLang="zh-CN" dirty="0"/>
          </a:p>
          <a:p>
            <a:pPr lvl="0"/>
            <a:r>
              <a:rPr lang="zh-CN" altLang="en-US" dirty="0"/>
              <a:t>修改</a:t>
            </a:r>
            <a:endParaRPr lang="en-US" altLang="zh-CN" dirty="0"/>
          </a:p>
          <a:p>
            <a:pPr lvl="0"/>
            <a:r>
              <a:rPr lang="zh-CN" altLang="en-US" dirty="0"/>
              <a:t>标题（三行）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5625" y="4371465"/>
            <a:ext cx="11882438" cy="58703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200" b="1">
                <a:solidFill>
                  <a:schemeClr val="tx1">
                    <a:lumMod val="75000"/>
                  </a:schemeClr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  <a:lvl2pPr marL="487045" indent="0" algn="ctr">
              <a:buNone/>
              <a:defRPr sz="2130"/>
            </a:lvl2pPr>
            <a:lvl3pPr marL="974090" indent="0" algn="ctr">
              <a:buNone/>
              <a:defRPr sz="1920"/>
            </a:lvl3pPr>
            <a:lvl4pPr marL="1461135" indent="0" algn="ctr">
              <a:buNone/>
              <a:defRPr sz="1705"/>
            </a:lvl4pPr>
            <a:lvl5pPr marL="1948180" indent="0" algn="ctr">
              <a:buNone/>
              <a:defRPr sz="1705"/>
            </a:lvl5pPr>
            <a:lvl6pPr marL="2435225" indent="0" algn="ctr">
              <a:buNone/>
              <a:defRPr sz="1705"/>
            </a:lvl6pPr>
            <a:lvl7pPr marL="2922270" indent="0" algn="ctr">
              <a:buNone/>
              <a:defRPr sz="1705"/>
            </a:lvl7pPr>
            <a:lvl8pPr marL="3409315" indent="0" algn="ctr">
              <a:buNone/>
              <a:defRPr sz="1705"/>
            </a:lvl8pPr>
            <a:lvl9pPr marL="3896360" indent="0" algn="ctr">
              <a:buNone/>
              <a:defRPr sz="1705"/>
            </a:lvl9pPr>
          </a:lstStyle>
          <a:p>
            <a:r>
              <a:rPr lang="zh-CN" altLang="en-US" noProof="1"/>
              <a:t>点击修改副标题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" y="2667"/>
            <a:ext cx="12993624" cy="7303008"/>
          </a:xfrm>
          <a:prstGeom prst="rect">
            <a:avLst/>
          </a:prstGeom>
        </p:spPr>
      </p:pic>
      <p:pic>
        <p:nvPicPr>
          <p:cNvPr id="6" name="Picture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858000"/>
            <a:ext cx="1041400" cy="1793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5625" y="3460173"/>
            <a:ext cx="11882438" cy="136582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  <a:lvl2pPr marL="487045" indent="0" algn="ctr">
              <a:buNone/>
              <a:defRPr sz="2130"/>
            </a:lvl2pPr>
            <a:lvl3pPr marL="974090" indent="0" algn="ctr">
              <a:buNone/>
              <a:defRPr sz="1920"/>
            </a:lvl3pPr>
            <a:lvl4pPr marL="1461135" indent="0" algn="ctr">
              <a:buNone/>
              <a:defRPr sz="1705"/>
            </a:lvl4pPr>
            <a:lvl5pPr marL="1948180" indent="0" algn="ctr">
              <a:buNone/>
              <a:defRPr sz="1705"/>
            </a:lvl5pPr>
            <a:lvl6pPr marL="2435225" indent="0" algn="ctr">
              <a:buNone/>
              <a:defRPr sz="1705"/>
            </a:lvl6pPr>
            <a:lvl7pPr marL="2922270" indent="0" algn="ctr">
              <a:buNone/>
              <a:defRPr sz="1705"/>
            </a:lvl7pPr>
            <a:lvl8pPr marL="3409315" indent="0" algn="ctr">
              <a:buNone/>
              <a:defRPr sz="1705"/>
            </a:lvl8pPr>
            <a:lvl9pPr marL="3896360" indent="0" algn="ctr">
              <a:buNone/>
              <a:defRPr sz="1705"/>
            </a:lvl9pPr>
          </a:lstStyle>
          <a:p>
            <a:r>
              <a:rPr lang="zh-CN" altLang="en-US" noProof="1"/>
              <a:t>点击修改副标题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>
          <a:xfrm>
            <a:off x="555625" y="4826000"/>
            <a:ext cx="2501900" cy="388938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defRPr sz="1600" b="1" i="0" baseline="0" noProof="1" smtClean="0">
                <a:solidFill>
                  <a:schemeClr val="accent1"/>
                </a:solidFill>
                <a:latin typeface="Harmonia Sans Pro Cyr" panose="020B0502030402020204" pitchFamily="34" charset="0"/>
                <a:ea typeface="+mj-ea"/>
                <a:cs typeface="Harmonia Sans Pro Cyr"/>
              </a:defRPr>
            </a:lvl1pPr>
          </a:lstStyle>
          <a:p>
            <a:fld id="{25FCFAE0-289F-436C-AAEE-D686D422AA3B}" type="datetime1">
              <a:rPr lang="zh-CN" altLang="en-US" smtClean="0"/>
              <a:t>2019/11/8</a:t>
            </a:fld>
            <a:endParaRPr lang="zh-CN" altLang="en-US" dirty="0"/>
          </a:p>
        </p:txBody>
      </p:sp>
      <p:pic>
        <p:nvPicPr>
          <p:cNvPr id="9" name="Picture 1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7366" y="499303"/>
            <a:ext cx="53975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5625" y="1403350"/>
            <a:ext cx="11891963" cy="20568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6000"/>
              </a:lnSpc>
              <a:buNone/>
              <a:defRPr sz="5400" b="1">
                <a:solidFill>
                  <a:schemeClr val="bg1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点击修改标题（单行</a:t>
            </a:r>
            <a:r>
              <a:rPr lang="en-US" altLang="zh-CN" dirty="0"/>
              <a:t>/</a:t>
            </a:r>
            <a:r>
              <a:rPr lang="zh-CN" altLang="en-US" dirty="0"/>
              <a:t>双行）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" y="2667"/>
            <a:ext cx="12993624" cy="7303008"/>
          </a:xfrm>
          <a:prstGeom prst="rect">
            <a:avLst/>
          </a:prstGeom>
        </p:spPr>
      </p:pic>
      <p:pic>
        <p:nvPicPr>
          <p:cNvPr id="6" name="Picture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858000"/>
            <a:ext cx="1041400" cy="179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7366" y="499303"/>
            <a:ext cx="53975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>
          <a:xfrm>
            <a:off x="555625" y="5296780"/>
            <a:ext cx="2501900" cy="388938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defRPr sz="1600" b="1" i="0" baseline="0" noProof="1" smtClean="0">
                <a:solidFill>
                  <a:schemeClr val="accent1"/>
                </a:solidFill>
                <a:latin typeface="Harmonia Sans Pro Cyr" panose="020B0502030402020204" pitchFamily="34" charset="0"/>
                <a:ea typeface="+mj-ea"/>
                <a:cs typeface="Harmonia Sans Pro Cyr"/>
              </a:defRPr>
            </a:lvl1pPr>
          </a:lstStyle>
          <a:p>
            <a:fld id="{25FCFAE0-289F-436C-AAEE-D686D422AA3B}" type="datetime1">
              <a:rPr lang="zh-CN" altLang="en-US" smtClean="0"/>
              <a:t>2019/11/8</a:t>
            </a:fld>
            <a:endParaRPr lang="zh-CN" alt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5625" y="1403350"/>
            <a:ext cx="11891963" cy="2836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6000"/>
              </a:lnSpc>
              <a:buNone/>
              <a:defRPr sz="5400" b="1">
                <a:solidFill>
                  <a:schemeClr val="bg1"/>
                </a:solidFill>
                <a:latin typeface="+mj-lt"/>
                <a:ea typeface="+mj-ea"/>
                <a:cs typeface="汉仪旗黑-65S Medium"/>
              </a:defRPr>
            </a:lvl1pPr>
          </a:lstStyle>
          <a:p>
            <a:pPr lvl="0"/>
            <a:r>
              <a:rPr lang="zh-CN" altLang="en-US" dirty="0"/>
              <a:t>点击</a:t>
            </a:r>
            <a:endParaRPr lang="en-US" altLang="zh-CN" dirty="0"/>
          </a:p>
          <a:p>
            <a:pPr lvl="0"/>
            <a:r>
              <a:rPr lang="zh-CN" altLang="en-US" dirty="0"/>
              <a:t>修改</a:t>
            </a:r>
            <a:endParaRPr lang="en-US" altLang="zh-CN" dirty="0"/>
          </a:p>
          <a:p>
            <a:pPr lvl="0"/>
            <a:r>
              <a:rPr lang="zh-CN" altLang="en-US" dirty="0"/>
              <a:t>标题（三行）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5625" y="4371465"/>
            <a:ext cx="11882438" cy="58703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  <a:lvl2pPr marL="487045" indent="0" algn="ctr">
              <a:buNone/>
              <a:defRPr sz="2130"/>
            </a:lvl2pPr>
            <a:lvl3pPr marL="974090" indent="0" algn="ctr">
              <a:buNone/>
              <a:defRPr sz="1920"/>
            </a:lvl3pPr>
            <a:lvl4pPr marL="1461135" indent="0" algn="ctr">
              <a:buNone/>
              <a:defRPr sz="1705"/>
            </a:lvl4pPr>
            <a:lvl5pPr marL="1948180" indent="0" algn="ctr">
              <a:buNone/>
              <a:defRPr sz="1705"/>
            </a:lvl5pPr>
            <a:lvl6pPr marL="2435225" indent="0" algn="ctr">
              <a:buNone/>
              <a:defRPr sz="1705"/>
            </a:lvl6pPr>
            <a:lvl7pPr marL="2922270" indent="0" algn="ctr">
              <a:buNone/>
              <a:defRPr sz="1705"/>
            </a:lvl7pPr>
            <a:lvl8pPr marL="3409315" indent="0" algn="ctr">
              <a:buNone/>
              <a:defRPr sz="1705"/>
            </a:lvl8pPr>
            <a:lvl9pPr marL="3896360" indent="0" algn="ctr">
              <a:buNone/>
              <a:defRPr sz="1705"/>
            </a:lvl9pPr>
          </a:lstStyle>
          <a:p>
            <a:r>
              <a:rPr lang="zh-CN" altLang="en-US" noProof="1"/>
              <a:t>点击修改副标题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93688" cy="73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858000"/>
            <a:ext cx="1041400" cy="1793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624" y="769391"/>
            <a:ext cx="3218708" cy="139185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chemeClr val="accent6"/>
                </a:solidFill>
                <a:latin typeface="Harmonia Sans Pro Cyr"/>
                <a:cs typeface="Harmonia Sans Pro Cyr"/>
              </a:defRPr>
            </a:lvl1pPr>
          </a:lstStyle>
          <a:p>
            <a:r>
              <a:rPr lang="en-US" altLang="zh-CN" noProof="1"/>
              <a:t>2</a:t>
            </a:r>
            <a:endParaRPr lang="zh-CN" altLang="en-US" noProof="1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5624" y="2242524"/>
            <a:ext cx="7482589" cy="649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600" b="1">
                <a:solidFill>
                  <a:schemeClr val="accent6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  <a:lvl2pPr marL="487045" indent="0" algn="ctr">
              <a:buNone/>
              <a:defRPr sz="2130"/>
            </a:lvl2pPr>
            <a:lvl3pPr marL="974090" indent="0" algn="ctr">
              <a:buNone/>
              <a:defRPr sz="1920"/>
            </a:lvl3pPr>
            <a:lvl4pPr marL="1461135" indent="0" algn="ctr">
              <a:buNone/>
              <a:defRPr sz="1705"/>
            </a:lvl4pPr>
            <a:lvl5pPr marL="1948180" indent="0" algn="ctr">
              <a:buNone/>
              <a:defRPr sz="1705"/>
            </a:lvl5pPr>
            <a:lvl6pPr marL="2435225" indent="0" algn="ctr">
              <a:buNone/>
              <a:defRPr sz="1705"/>
            </a:lvl6pPr>
            <a:lvl7pPr marL="2922270" indent="0" algn="ctr">
              <a:buNone/>
              <a:defRPr sz="1705"/>
            </a:lvl7pPr>
            <a:lvl8pPr marL="3409315" indent="0" algn="ctr">
              <a:buNone/>
              <a:defRPr sz="1705"/>
            </a:lvl8pPr>
            <a:lvl9pPr marL="3896360" indent="0" algn="ctr">
              <a:buNone/>
              <a:defRPr sz="1705"/>
            </a:lvl9pPr>
          </a:lstStyle>
          <a:p>
            <a:r>
              <a:rPr lang="zh-CN" altLang="en-US" noProof="1"/>
              <a:t>点击修改标题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55625" y="3062288"/>
            <a:ext cx="7216775" cy="3465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buFont typeface="Arial" panose="020B0604020202020204" pitchFamily="34" charset="0"/>
              <a:buNone/>
              <a:defRPr sz="2000" b="1">
                <a:solidFill>
                  <a:schemeClr val="accent6"/>
                </a:solidFill>
                <a:latin typeface="+mj-lt"/>
                <a:ea typeface="+mn-ea"/>
                <a:cs typeface="汉仪旗黑-50S Light"/>
              </a:defRPr>
            </a:lvl1pPr>
            <a:lvl2pPr marL="0" marR="0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chemeClr val="accent6"/>
                </a:solidFill>
                <a:latin typeface="+mj-lt"/>
                <a:ea typeface="+mn-ea"/>
                <a:cs typeface="汉仪旗黑-50S Light"/>
              </a:defRPr>
            </a:lvl2pPr>
          </a:lstStyle>
          <a:p>
            <a:pPr lvl="0"/>
            <a:r>
              <a:rPr lang="zh-CN" altLang="en-US" dirty="0"/>
              <a:t>一级分目录</a:t>
            </a:r>
            <a:endParaRPr lang="en-US" altLang="zh-CN" dirty="0"/>
          </a:p>
          <a:p>
            <a:pPr lvl="1"/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1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93688" cy="73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858000"/>
            <a:ext cx="1041400" cy="17938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55624" y="769391"/>
            <a:ext cx="3218708" cy="139185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chemeClr val="accent4"/>
                </a:solidFill>
                <a:latin typeface="Harmonia Sans Pro Cyr"/>
                <a:cs typeface="Harmonia Sans Pro Cyr"/>
              </a:defRPr>
            </a:lvl1pPr>
          </a:lstStyle>
          <a:p>
            <a:r>
              <a:rPr lang="en-US" altLang="zh-CN" noProof="1"/>
              <a:t>2</a:t>
            </a:r>
            <a:endParaRPr lang="zh-CN" altLang="en-US" noProof="1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5624" y="2242524"/>
            <a:ext cx="10407749" cy="649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600" b="1">
                <a:solidFill>
                  <a:schemeClr val="accent4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  <a:lvl2pPr marL="487045" indent="0" algn="ctr">
              <a:buNone/>
              <a:defRPr sz="2130"/>
            </a:lvl2pPr>
            <a:lvl3pPr marL="974090" indent="0" algn="ctr">
              <a:buNone/>
              <a:defRPr sz="1920"/>
            </a:lvl3pPr>
            <a:lvl4pPr marL="1461135" indent="0" algn="ctr">
              <a:buNone/>
              <a:defRPr sz="1705"/>
            </a:lvl4pPr>
            <a:lvl5pPr marL="1948180" indent="0" algn="ctr">
              <a:buNone/>
              <a:defRPr sz="1705"/>
            </a:lvl5pPr>
            <a:lvl6pPr marL="2435225" indent="0" algn="ctr">
              <a:buNone/>
              <a:defRPr sz="1705"/>
            </a:lvl6pPr>
            <a:lvl7pPr marL="2922270" indent="0" algn="ctr">
              <a:buNone/>
              <a:defRPr sz="1705"/>
            </a:lvl7pPr>
            <a:lvl8pPr marL="3409315" indent="0" algn="ctr">
              <a:buNone/>
              <a:defRPr sz="1705"/>
            </a:lvl8pPr>
            <a:lvl9pPr marL="3896360" indent="0" algn="ctr">
              <a:buNone/>
              <a:defRPr sz="1705"/>
            </a:lvl9pPr>
          </a:lstStyle>
          <a:p>
            <a:r>
              <a:rPr lang="zh-CN" altLang="en-US" noProof="1"/>
              <a:t>点击修改标题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55625" y="3062288"/>
            <a:ext cx="7216775" cy="3465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buFont typeface="Arial" panose="020B0604020202020204" pitchFamily="34" charset="0"/>
              <a:buNone/>
              <a:defRPr sz="2000" b="1">
                <a:solidFill>
                  <a:schemeClr val="accent4"/>
                </a:solidFill>
                <a:latin typeface="+mj-lt"/>
                <a:ea typeface="+mn-ea"/>
                <a:cs typeface="汉仪旗黑-50S Light"/>
              </a:defRPr>
            </a:lvl1pPr>
            <a:lvl2pPr marL="0" marR="0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chemeClr val="accent4"/>
                </a:solidFill>
                <a:latin typeface="+mj-lt"/>
                <a:ea typeface="+mn-ea"/>
                <a:cs typeface="汉仪旗黑-50S Light"/>
              </a:defRPr>
            </a:lvl2pPr>
          </a:lstStyle>
          <a:p>
            <a:pPr lvl="0"/>
            <a:r>
              <a:rPr lang="zh-CN" altLang="en-US" dirty="0"/>
              <a:t>一级分目录</a:t>
            </a:r>
            <a:endParaRPr lang="en-US" altLang="zh-CN" dirty="0"/>
          </a:p>
          <a:p>
            <a:pPr lvl="1"/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1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88925" cy="73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858000"/>
            <a:ext cx="1041400" cy="1793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624" y="769391"/>
            <a:ext cx="3218708" cy="139185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9B1E3C"/>
                </a:solidFill>
                <a:latin typeface="Harmonia Sans Pro Cyr"/>
                <a:cs typeface="Harmonia Sans Pro Cyr"/>
              </a:defRPr>
            </a:lvl1pPr>
          </a:lstStyle>
          <a:p>
            <a:r>
              <a:rPr lang="en-US" altLang="zh-CN" noProof="1"/>
              <a:t>2</a:t>
            </a:r>
            <a:endParaRPr lang="zh-CN" altLang="en-US" noProof="1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5624" y="2242524"/>
            <a:ext cx="11331576" cy="649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600" b="1">
                <a:solidFill>
                  <a:srgbClr val="9B1E3C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  <a:lvl2pPr marL="487045" indent="0" algn="ctr">
              <a:buNone/>
              <a:defRPr sz="2130"/>
            </a:lvl2pPr>
            <a:lvl3pPr marL="974090" indent="0" algn="ctr">
              <a:buNone/>
              <a:defRPr sz="1920"/>
            </a:lvl3pPr>
            <a:lvl4pPr marL="1461135" indent="0" algn="ctr">
              <a:buNone/>
              <a:defRPr sz="1705"/>
            </a:lvl4pPr>
            <a:lvl5pPr marL="1948180" indent="0" algn="ctr">
              <a:buNone/>
              <a:defRPr sz="1705"/>
            </a:lvl5pPr>
            <a:lvl6pPr marL="2435225" indent="0" algn="ctr">
              <a:buNone/>
              <a:defRPr sz="1705"/>
            </a:lvl6pPr>
            <a:lvl7pPr marL="2922270" indent="0" algn="ctr">
              <a:buNone/>
              <a:defRPr sz="1705"/>
            </a:lvl7pPr>
            <a:lvl8pPr marL="3409315" indent="0" algn="ctr">
              <a:buNone/>
              <a:defRPr sz="1705"/>
            </a:lvl8pPr>
            <a:lvl9pPr marL="3896360" indent="0" algn="ctr">
              <a:buNone/>
              <a:defRPr sz="1705"/>
            </a:lvl9pPr>
          </a:lstStyle>
          <a:p>
            <a:r>
              <a:rPr lang="zh-CN" altLang="en-US" noProof="1"/>
              <a:t>点击修改标题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55625" y="3062288"/>
            <a:ext cx="7216775" cy="3465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buFont typeface="Arial" panose="020B0604020202020204" pitchFamily="34" charset="0"/>
              <a:buNone/>
              <a:defRPr sz="2000" b="1">
                <a:solidFill>
                  <a:srgbClr val="9B1E3C"/>
                </a:solidFill>
                <a:latin typeface="+mj-lt"/>
                <a:ea typeface="汉仪旗黑-50S Light"/>
                <a:cs typeface="汉仪旗黑-50S Light"/>
              </a:defRPr>
            </a:lvl1pPr>
            <a:lvl2pPr marL="0" marR="0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rgbClr val="9B1E3C"/>
                </a:solidFill>
                <a:latin typeface="+mj-lt"/>
                <a:ea typeface="汉仪旗黑-50S Light"/>
                <a:cs typeface="汉仪旗黑-50S Light"/>
              </a:defRPr>
            </a:lvl2pPr>
          </a:lstStyle>
          <a:p>
            <a:pPr lvl="0"/>
            <a:r>
              <a:rPr lang="zh-CN" altLang="en-US" dirty="0"/>
              <a:t>一级分目录</a:t>
            </a:r>
            <a:endParaRPr lang="en-US" altLang="zh-CN" dirty="0"/>
          </a:p>
          <a:p>
            <a:pPr lvl="1"/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1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93688" cy="73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858000"/>
            <a:ext cx="1041400" cy="1793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624" y="769391"/>
            <a:ext cx="3218708" cy="139185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chemeClr val="tx2"/>
                </a:solidFill>
                <a:latin typeface="Harmonia Sans Pro Cyr"/>
                <a:cs typeface="Harmonia Sans Pro Cyr"/>
              </a:defRPr>
            </a:lvl1pPr>
          </a:lstStyle>
          <a:p>
            <a:r>
              <a:rPr lang="en-US" altLang="zh-CN" noProof="1"/>
              <a:t>2</a:t>
            </a:r>
            <a:endParaRPr lang="zh-CN" altLang="en-US" noProof="1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5624" y="2242524"/>
            <a:ext cx="12235343" cy="649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600" b="1">
                <a:solidFill>
                  <a:schemeClr val="tx2"/>
                </a:solidFill>
                <a:latin typeface="+mj-lt"/>
                <a:ea typeface="汉仪旗黑-70S" panose="00020600040101010101" pitchFamily="18" charset="-122"/>
                <a:cs typeface="汉仪旗黑-70S" panose="00020600040101010101" pitchFamily="18" charset="-122"/>
              </a:defRPr>
            </a:lvl1pPr>
            <a:lvl2pPr marL="487045" indent="0" algn="ctr">
              <a:buNone/>
              <a:defRPr sz="2130"/>
            </a:lvl2pPr>
            <a:lvl3pPr marL="974090" indent="0" algn="ctr">
              <a:buNone/>
              <a:defRPr sz="1920"/>
            </a:lvl3pPr>
            <a:lvl4pPr marL="1461135" indent="0" algn="ctr">
              <a:buNone/>
              <a:defRPr sz="1705"/>
            </a:lvl4pPr>
            <a:lvl5pPr marL="1948180" indent="0" algn="ctr">
              <a:buNone/>
              <a:defRPr sz="1705"/>
            </a:lvl5pPr>
            <a:lvl6pPr marL="2435225" indent="0" algn="ctr">
              <a:buNone/>
              <a:defRPr sz="1705"/>
            </a:lvl6pPr>
            <a:lvl7pPr marL="2922270" indent="0" algn="ctr">
              <a:buNone/>
              <a:defRPr sz="1705"/>
            </a:lvl7pPr>
            <a:lvl8pPr marL="3409315" indent="0" algn="ctr">
              <a:buNone/>
              <a:defRPr sz="1705"/>
            </a:lvl8pPr>
            <a:lvl9pPr marL="3896360" indent="0" algn="ctr">
              <a:buNone/>
              <a:defRPr sz="1705"/>
            </a:lvl9pPr>
          </a:lstStyle>
          <a:p>
            <a:r>
              <a:rPr lang="zh-CN" altLang="en-US" noProof="1"/>
              <a:t>点击修改标题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55625" y="3062288"/>
            <a:ext cx="8056747" cy="3465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buFont typeface="Arial" panose="020B0604020202020204" pitchFamily="34" charset="0"/>
              <a:buNone/>
              <a:defRPr sz="2000" b="1">
                <a:solidFill>
                  <a:schemeClr val="tx2"/>
                </a:solidFill>
                <a:latin typeface="+mj-lt"/>
                <a:ea typeface="汉仪旗黑-50S Light"/>
                <a:cs typeface="汉仪旗黑-50S Light"/>
              </a:defRPr>
            </a:lvl1pPr>
            <a:lvl2pPr marL="0" marR="0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rgbClr val="213159"/>
                </a:solidFill>
                <a:latin typeface="+mj-lt"/>
                <a:ea typeface="汉仪旗黑-50S Light"/>
                <a:cs typeface="汉仪旗黑-50S Light"/>
              </a:defRPr>
            </a:lvl2pPr>
          </a:lstStyle>
          <a:p>
            <a:pPr lvl="0"/>
            <a:r>
              <a:rPr lang="zh-CN" altLang="en-US" dirty="0"/>
              <a:t>一级分目录</a:t>
            </a:r>
            <a:endParaRPr lang="en-US" altLang="zh-CN" dirty="0"/>
          </a:p>
          <a:p>
            <a:pPr lvl="1"/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一级分目录内容</a:t>
            </a:r>
            <a:endParaRPr lang="en-US" altLang="zh-CN" dirty="0"/>
          </a:p>
          <a:p>
            <a:pPr marL="0" marR="0" lvl="1" indent="-243205" algn="l" defTabSz="974725" rtl="0" eaLnBrk="1" fontAlgn="base" latinLnBrk="0" hangingPunct="1">
              <a:lnSpc>
                <a:spcPts val="2500"/>
              </a:lnSpc>
              <a:spcBef>
                <a:spcPts val="5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1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0" y="7451725"/>
            <a:ext cx="431800" cy="234950"/>
          </a:xfrm>
          <a:prstGeom prst="rect">
            <a:avLst/>
          </a:prstGeom>
          <a:solidFill>
            <a:srgbClr val="2A77E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>
              <a:solidFill>
                <a:schemeClr val="bg2"/>
              </a:solidFill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109788" y="7451725"/>
            <a:ext cx="431800" cy="234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662238" y="7451725"/>
            <a:ext cx="431800" cy="234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3216275" y="7451725"/>
            <a:ext cx="431800" cy="23495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3770313" y="7451725"/>
            <a:ext cx="431800" cy="234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4324350" y="7451725"/>
            <a:ext cx="431800" cy="23495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4878388" y="7451725"/>
            <a:ext cx="431800" cy="2349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554038" y="7451725"/>
            <a:ext cx="431800" cy="234950"/>
          </a:xfrm>
          <a:prstGeom prst="rect">
            <a:avLst/>
          </a:prstGeom>
          <a:solidFill>
            <a:srgbClr val="2D416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1108075" y="7451725"/>
            <a:ext cx="431800" cy="234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10347325" y="7451725"/>
            <a:ext cx="430213" cy="234950"/>
          </a:xfrm>
          <a:prstGeom prst="rect">
            <a:avLst/>
          </a:prstGeom>
          <a:solidFill>
            <a:srgbClr val="8D8E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10899775" y="7451725"/>
            <a:ext cx="431800" cy="234950"/>
          </a:xfrm>
          <a:prstGeom prst="rect">
            <a:avLst/>
          </a:prstGeom>
          <a:solidFill>
            <a:srgbClr val="A5A6A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11453813" y="7451725"/>
            <a:ext cx="431800" cy="234950"/>
          </a:xfrm>
          <a:prstGeom prst="rect">
            <a:avLst/>
          </a:prstGeom>
          <a:solidFill>
            <a:srgbClr val="C0C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12007850" y="7451725"/>
            <a:ext cx="431800" cy="234950"/>
          </a:xfrm>
          <a:prstGeom prst="rect">
            <a:avLst/>
          </a:prstGeom>
          <a:solidFill>
            <a:srgbClr val="DDDE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12561888" y="7451725"/>
            <a:ext cx="431800" cy="234950"/>
          </a:xfrm>
          <a:prstGeom prst="rect">
            <a:avLst/>
          </a:prstGeom>
          <a:solidFill>
            <a:srgbClr val="EFEEE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7124700" y="7451725"/>
            <a:ext cx="431800" cy="234950"/>
          </a:xfrm>
          <a:prstGeom prst="rect">
            <a:avLst/>
          </a:prstGeom>
          <a:solidFill>
            <a:srgbClr val="2727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7678738" y="7451725"/>
            <a:ext cx="431800" cy="234950"/>
          </a:xfrm>
          <a:prstGeom prst="rect">
            <a:avLst/>
          </a:prstGeom>
          <a:solidFill>
            <a:srgbClr val="3C3C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8232775" y="7451725"/>
            <a:ext cx="431800" cy="234950"/>
          </a:xfrm>
          <a:prstGeom prst="rect">
            <a:avLst/>
          </a:prstGeom>
          <a:solidFill>
            <a:srgbClr val="5051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8786813" y="7451725"/>
            <a:ext cx="431800" cy="234950"/>
          </a:xfrm>
          <a:prstGeom prst="rect">
            <a:avLst/>
          </a:prstGeom>
          <a:solidFill>
            <a:srgbClr val="63646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9340850" y="7451725"/>
            <a:ext cx="431800" cy="234950"/>
          </a:xfrm>
          <a:prstGeom prst="rect">
            <a:avLst/>
          </a:prstGeom>
          <a:solidFill>
            <a:srgbClr val="77787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045" name="TextBox 25"/>
          <p:cNvSpPr txBox="1">
            <a:spLocks noChangeArrowheads="1"/>
          </p:cNvSpPr>
          <p:nvPr/>
        </p:nvSpPr>
        <p:spPr bwMode="auto">
          <a:xfrm>
            <a:off x="2039938" y="7761288"/>
            <a:ext cx="727075" cy="554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R: 45</a:t>
            </a:r>
          </a:p>
          <a:p>
            <a:r>
              <a:rPr lang="en-US" altLang="en-US" sz="1000"/>
              <a:t>G: 245</a:t>
            </a:r>
          </a:p>
          <a:p>
            <a:r>
              <a:rPr lang="en-US" altLang="en-US" sz="1000"/>
              <a:t>B: 190</a:t>
            </a:r>
          </a:p>
        </p:txBody>
      </p:sp>
      <p:sp>
        <p:nvSpPr>
          <p:cNvPr id="1046" name="TextBox 26"/>
          <p:cNvSpPr txBox="1">
            <a:spLocks noChangeArrowheads="1"/>
          </p:cNvSpPr>
          <p:nvPr/>
        </p:nvSpPr>
        <p:spPr bwMode="auto">
          <a:xfrm>
            <a:off x="2582863" y="7761288"/>
            <a:ext cx="727075" cy="554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 dirty="0"/>
              <a:t>R: 0</a:t>
            </a:r>
          </a:p>
          <a:p>
            <a:r>
              <a:rPr lang="en-US" altLang="en-US" sz="1000" dirty="0"/>
              <a:t>G: 100</a:t>
            </a:r>
          </a:p>
          <a:p>
            <a:r>
              <a:rPr lang="en-US" altLang="en-US" sz="1000" dirty="0"/>
              <a:t>B: 90</a:t>
            </a:r>
          </a:p>
        </p:txBody>
      </p:sp>
      <p:sp>
        <p:nvSpPr>
          <p:cNvPr id="1047" name="TextBox 27"/>
          <p:cNvSpPr txBox="1">
            <a:spLocks noChangeArrowheads="1"/>
          </p:cNvSpPr>
          <p:nvPr/>
        </p:nvSpPr>
        <p:spPr bwMode="auto">
          <a:xfrm>
            <a:off x="3138488" y="7761288"/>
            <a:ext cx="727075" cy="554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R: 50</a:t>
            </a:r>
          </a:p>
          <a:p>
            <a:r>
              <a:rPr lang="en-US" altLang="en-US" sz="1000"/>
              <a:t>G: 210</a:t>
            </a:r>
          </a:p>
          <a:p>
            <a:r>
              <a:rPr lang="en-US" altLang="en-US" sz="1000"/>
              <a:t>B: 220</a:t>
            </a:r>
          </a:p>
        </p:txBody>
      </p:sp>
      <p:sp>
        <p:nvSpPr>
          <p:cNvPr id="1048" name="TextBox 28"/>
          <p:cNvSpPr txBox="1">
            <a:spLocks noChangeArrowheads="1"/>
          </p:cNvSpPr>
          <p:nvPr/>
        </p:nvSpPr>
        <p:spPr bwMode="auto">
          <a:xfrm>
            <a:off x="3714750" y="7761288"/>
            <a:ext cx="727075" cy="554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R: 10</a:t>
            </a:r>
          </a:p>
          <a:p>
            <a:r>
              <a:rPr lang="en-US" altLang="en-US" sz="1000"/>
              <a:t>G: 100</a:t>
            </a:r>
          </a:p>
          <a:p>
            <a:r>
              <a:rPr lang="en-US" altLang="en-US" sz="1000"/>
              <a:t>B: 130</a:t>
            </a:r>
          </a:p>
        </p:txBody>
      </p:sp>
      <p:sp>
        <p:nvSpPr>
          <p:cNvPr id="1049" name="TextBox 29"/>
          <p:cNvSpPr txBox="1">
            <a:spLocks noChangeArrowheads="1"/>
          </p:cNvSpPr>
          <p:nvPr/>
        </p:nvSpPr>
        <p:spPr bwMode="auto">
          <a:xfrm>
            <a:off x="4264025" y="7761288"/>
            <a:ext cx="727075" cy="554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R: 250</a:t>
            </a:r>
          </a:p>
          <a:p>
            <a:r>
              <a:rPr lang="en-US" altLang="en-US" sz="1000"/>
              <a:t>G: 200</a:t>
            </a:r>
          </a:p>
          <a:p>
            <a:r>
              <a:rPr lang="en-US" altLang="en-US" sz="1000"/>
              <a:t>B: 50</a:t>
            </a:r>
          </a:p>
        </p:txBody>
      </p:sp>
      <p:sp>
        <p:nvSpPr>
          <p:cNvPr id="1050" name="TextBox 30"/>
          <p:cNvSpPr txBox="1">
            <a:spLocks noChangeArrowheads="1"/>
          </p:cNvSpPr>
          <p:nvPr/>
        </p:nvSpPr>
        <p:spPr bwMode="auto">
          <a:xfrm>
            <a:off x="4806950" y="7761288"/>
            <a:ext cx="727075" cy="554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R: 200</a:t>
            </a:r>
          </a:p>
          <a:p>
            <a:r>
              <a:rPr lang="en-US" altLang="en-US" sz="1000"/>
              <a:t>G: 100</a:t>
            </a:r>
          </a:p>
          <a:p>
            <a:r>
              <a:rPr lang="en-US" altLang="en-US" sz="1000"/>
              <a:t>B: 20</a:t>
            </a:r>
          </a:p>
        </p:txBody>
      </p:sp>
      <p:sp>
        <p:nvSpPr>
          <p:cNvPr id="1051" name="TextBox 31"/>
          <p:cNvSpPr txBox="1">
            <a:spLocks noChangeArrowheads="1"/>
          </p:cNvSpPr>
          <p:nvPr/>
        </p:nvSpPr>
        <p:spPr bwMode="auto">
          <a:xfrm>
            <a:off x="-85725" y="7761288"/>
            <a:ext cx="727075" cy="554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R: 45</a:t>
            </a:r>
          </a:p>
          <a:p>
            <a:r>
              <a:rPr lang="en-US" altLang="en-US" sz="1000"/>
              <a:t>G: 140</a:t>
            </a:r>
          </a:p>
          <a:p>
            <a:r>
              <a:rPr lang="en-US" altLang="en-US" sz="1000"/>
              <a:t>B: 240</a:t>
            </a:r>
          </a:p>
        </p:txBody>
      </p:sp>
      <p:sp>
        <p:nvSpPr>
          <p:cNvPr id="1052" name="TextBox 32"/>
          <p:cNvSpPr txBox="1">
            <a:spLocks noChangeArrowheads="1"/>
          </p:cNvSpPr>
          <p:nvPr/>
        </p:nvSpPr>
        <p:spPr bwMode="auto">
          <a:xfrm>
            <a:off x="7058025" y="7740650"/>
            <a:ext cx="727075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90% K</a:t>
            </a:r>
          </a:p>
        </p:txBody>
      </p:sp>
      <p:sp>
        <p:nvSpPr>
          <p:cNvPr id="1053" name="TextBox 33"/>
          <p:cNvSpPr txBox="1">
            <a:spLocks noChangeArrowheads="1"/>
          </p:cNvSpPr>
          <p:nvPr/>
        </p:nvSpPr>
        <p:spPr bwMode="auto">
          <a:xfrm>
            <a:off x="7602538" y="7740650"/>
            <a:ext cx="727075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80% K</a:t>
            </a:r>
          </a:p>
        </p:txBody>
      </p:sp>
      <p:sp>
        <p:nvSpPr>
          <p:cNvPr id="1054" name="TextBox 34"/>
          <p:cNvSpPr txBox="1">
            <a:spLocks noChangeArrowheads="1"/>
          </p:cNvSpPr>
          <p:nvPr/>
        </p:nvSpPr>
        <p:spPr bwMode="auto">
          <a:xfrm>
            <a:off x="8158163" y="7740650"/>
            <a:ext cx="727075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70% K</a:t>
            </a:r>
          </a:p>
        </p:txBody>
      </p:sp>
      <p:sp>
        <p:nvSpPr>
          <p:cNvPr id="1055" name="TextBox 35"/>
          <p:cNvSpPr txBox="1">
            <a:spLocks noChangeArrowheads="1"/>
          </p:cNvSpPr>
          <p:nvPr/>
        </p:nvSpPr>
        <p:spPr bwMode="auto">
          <a:xfrm>
            <a:off x="8720138" y="7740650"/>
            <a:ext cx="727075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60% K</a:t>
            </a:r>
          </a:p>
        </p:txBody>
      </p:sp>
      <p:sp>
        <p:nvSpPr>
          <p:cNvPr id="1056" name="TextBox 36"/>
          <p:cNvSpPr txBox="1">
            <a:spLocks noChangeArrowheads="1"/>
          </p:cNvSpPr>
          <p:nvPr/>
        </p:nvSpPr>
        <p:spPr bwMode="auto">
          <a:xfrm>
            <a:off x="9248775" y="7740650"/>
            <a:ext cx="727075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50% K</a:t>
            </a:r>
          </a:p>
        </p:txBody>
      </p:sp>
      <p:sp>
        <p:nvSpPr>
          <p:cNvPr id="1057" name="TextBox 37"/>
          <p:cNvSpPr txBox="1">
            <a:spLocks noChangeArrowheads="1"/>
          </p:cNvSpPr>
          <p:nvPr/>
        </p:nvSpPr>
        <p:spPr bwMode="auto">
          <a:xfrm>
            <a:off x="10266363" y="7740650"/>
            <a:ext cx="727075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40% K</a:t>
            </a:r>
          </a:p>
        </p:txBody>
      </p:sp>
      <p:sp>
        <p:nvSpPr>
          <p:cNvPr id="1058" name="TextBox 38"/>
          <p:cNvSpPr txBox="1">
            <a:spLocks noChangeArrowheads="1"/>
          </p:cNvSpPr>
          <p:nvPr/>
        </p:nvSpPr>
        <p:spPr bwMode="auto">
          <a:xfrm>
            <a:off x="10810875" y="7740650"/>
            <a:ext cx="725488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30% K</a:t>
            </a:r>
          </a:p>
        </p:txBody>
      </p:sp>
      <p:sp>
        <p:nvSpPr>
          <p:cNvPr id="1059" name="TextBox 39"/>
          <p:cNvSpPr txBox="1">
            <a:spLocks noChangeArrowheads="1"/>
          </p:cNvSpPr>
          <p:nvPr/>
        </p:nvSpPr>
        <p:spPr bwMode="auto">
          <a:xfrm>
            <a:off x="11366500" y="7740650"/>
            <a:ext cx="725488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20% K</a:t>
            </a:r>
          </a:p>
        </p:txBody>
      </p:sp>
      <p:sp>
        <p:nvSpPr>
          <p:cNvPr id="1060" name="TextBox 40"/>
          <p:cNvSpPr txBox="1">
            <a:spLocks noChangeArrowheads="1"/>
          </p:cNvSpPr>
          <p:nvPr/>
        </p:nvSpPr>
        <p:spPr bwMode="auto">
          <a:xfrm>
            <a:off x="11928475" y="7740650"/>
            <a:ext cx="727075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10% K</a:t>
            </a:r>
          </a:p>
        </p:txBody>
      </p:sp>
      <p:sp>
        <p:nvSpPr>
          <p:cNvPr id="1061" name="TextBox 41"/>
          <p:cNvSpPr txBox="1">
            <a:spLocks noChangeArrowheads="1"/>
          </p:cNvSpPr>
          <p:nvPr/>
        </p:nvSpPr>
        <p:spPr bwMode="auto">
          <a:xfrm>
            <a:off x="12457113" y="7740650"/>
            <a:ext cx="727075" cy="246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5% K</a:t>
            </a:r>
          </a:p>
        </p:txBody>
      </p:sp>
      <p:sp>
        <p:nvSpPr>
          <p:cNvPr id="1063" name="Rectangle 43"/>
          <p:cNvSpPr>
            <a:spLocks noChangeArrowheads="1"/>
          </p:cNvSpPr>
          <p:nvPr/>
        </p:nvSpPr>
        <p:spPr bwMode="auto">
          <a:xfrm>
            <a:off x="11852275" y="6896100"/>
            <a:ext cx="601663" cy="1381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spAutoFit/>
          </a:bodyPr>
          <a:lstStyle/>
          <a:p>
            <a:pPr algn="r"/>
            <a:fld id="{DFFB9235-7C5A-473C-BD06-C3E1B085FDB3}" type="slidenum">
              <a:rPr lang="en-US" altLang="zh-TW" sz="900">
                <a:solidFill>
                  <a:schemeClr val="tx1">
                    <a:lumMod val="75000"/>
                  </a:schemeClr>
                </a:solidFill>
                <a:latin typeface="+mj-lt"/>
                <a:ea typeface="PMingLiU" panose="02020500000000000000" pitchFamily="18" charset="-120"/>
              </a:rPr>
              <a:t>‹#›</a:t>
            </a:fld>
            <a:endParaRPr lang="en-US" altLang="zh-TW" sz="900" dirty="0">
              <a:solidFill>
                <a:schemeClr val="tx1">
                  <a:lumMod val="75000"/>
                </a:schemeClr>
              </a:solidFill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1064" name="TextBox 47"/>
          <p:cNvSpPr txBox="1">
            <a:spLocks noChangeArrowheads="1"/>
          </p:cNvSpPr>
          <p:nvPr/>
        </p:nvSpPr>
        <p:spPr bwMode="auto">
          <a:xfrm>
            <a:off x="468313" y="7761288"/>
            <a:ext cx="727075" cy="554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R: 45</a:t>
            </a:r>
          </a:p>
          <a:p>
            <a:r>
              <a:rPr lang="en-US" altLang="en-US" sz="1000"/>
              <a:t>G: 65</a:t>
            </a:r>
          </a:p>
          <a:p>
            <a:r>
              <a:rPr lang="en-US" altLang="en-US" sz="1000"/>
              <a:t>B: 110</a:t>
            </a:r>
          </a:p>
        </p:txBody>
      </p:sp>
      <p:pic>
        <p:nvPicPr>
          <p:cNvPr id="1065" name="Picture 1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911975"/>
            <a:ext cx="728663" cy="12541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Rectangle 45"/>
          <p:cNvSpPr>
            <a:spLocks noChangeAspect="1"/>
          </p:cNvSpPr>
          <p:nvPr/>
        </p:nvSpPr>
        <p:spPr>
          <a:xfrm>
            <a:off x="5432425" y="7451725"/>
            <a:ext cx="431800" cy="234950"/>
          </a:xfrm>
          <a:prstGeom prst="rect">
            <a:avLst/>
          </a:prstGeom>
          <a:solidFill>
            <a:srgbClr val="F0556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067" name="TextBox 46"/>
          <p:cNvSpPr txBox="1">
            <a:spLocks noChangeArrowheads="1"/>
          </p:cNvSpPr>
          <p:nvPr/>
        </p:nvSpPr>
        <p:spPr bwMode="auto">
          <a:xfrm>
            <a:off x="5360988" y="7761288"/>
            <a:ext cx="727075" cy="554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R: 240</a:t>
            </a:r>
          </a:p>
          <a:p>
            <a:r>
              <a:rPr lang="en-US" altLang="en-US" sz="1000"/>
              <a:t>G: 85</a:t>
            </a:r>
          </a:p>
          <a:p>
            <a:r>
              <a:rPr lang="en-US" altLang="en-US" sz="1000"/>
              <a:t>B: 110</a:t>
            </a:r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>
            <a:off x="5986463" y="7451725"/>
            <a:ext cx="431800" cy="234950"/>
          </a:xfrm>
          <a:prstGeom prst="rect">
            <a:avLst/>
          </a:prstGeom>
          <a:solidFill>
            <a:srgbClr val="9B1E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8" tIns="45688" rIns="91378" bIns="45688" anchor="ctr"/>
          <a:lstStyle/>
          <a:p>
            <a:pPr algn="ctr" fontAlgn="auto"/>
            <a:endParaRPr lang="en-US" noProof="1"/>
          </a:p>
        </p:txBody>
      </p:sp>
      <p:sp>
        <p:nvSpPr>
          <p:cNvPr id="1069" name="TextBox 49"/>
          <p:cNvSpPr txBox="1">
            <a:spLocks noChangeArrowheads="1"/>
          </p:cNvSpPr>
          <p:nvPr/>
        </p:nvSpPr>
        <p:spPr bwMode="auto">
          <a:xfrm>
            <a:off x="5915025" y="7761288"/>
            <a:ext cx="727075" cy="5540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en-US" sz="1000"/>
              <a:t>R: 155</a:t>
            </a:r>
          </a:p>
          <a:p>
            <a:r>
              <a:rPr lang="en-US" altLang="en-US" sz="1000"/>
              <a:t>G: 30</a:t>
            </a:r>
          </a:p>
          <a:p>
            <a:r>
              <a:rPr lang="en-US" altLang="en-US" sz="1000"/>
              <a:t>B: 60</a:t>
            </a:r>
          </a:p>
        </p:txBody>
      </p:sp>
      <p:sp>
        <p:nvSpPr>
          <p:cNvPr id="48" name="Rectangle 43"/>
          <p:cNvSpPr>
            <a:spLocks noChangeArrowheads="1"/>
          </p:cNvSpPr>
          <p:nvPr userDrawn="1"/>
        </p:nvSpPr>
        <p:spPr bwMode="auto">
          <a:xfrm>
            <a:off x="1438275" y="6896100"/>
            <a:ext cx="779631" cy="1412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spAutoFit/>
          </a:bodyPr>
          <a:lstStyle/>
          <a:p>
            <a:pPr algn="l"/>
            <a:fld id="{4590F627-521B-4112-AB01-ED51C7D81436}" type="datetime1">
              <a:rPr lang="zh-CN" altLang="en-US" sz="900" baseline="0" smtClean="0">
                <a:solidFill>
                  <a:schemeClr val="tx1">
                    <a:lumMod val="75000"/>
                  </a:schemeClr>
                </a:solidFill>
                <a:latin typeface="Harmonia Sans Pro Cyr" panose="020B0502030402020204" pitchFamily="34" charset="0"/>
                <a:ea typeface="PMingLiU" panose="02020500000000000000" pitchFamily="18" charset="-120"/>
              </a:rPr>
              <a:t>2019/11/8</a:t>
            </a:fld>
            <a:endParaRPr lang="en-US" altLang="zh-TW" sz="900" baseline="0" dirty="0">
              <a:solidFill>
                <a:schemeClr val="tx1">
                  <a:lumMod val="75000"/>
                </a:schemeClr>
              </a:solidFill>
              <a:latin typeface="Harmonia Sans Pro Cyr" panose="020B0502030402020204" pitchFamily="34" charset="0"/>
              <a:ea typeface="PMingLiU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747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747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erdana" panose="020B0604030504040204" pitchFamily="34" charset="0"/>
        </a:defRPr>
      </a:lvl2pPr>
      <a:lvl3pPr algn="l" defTabSz="9747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erdana" panose="020B0604030504040204" pitchFamily="34" charset="0"/>
        </a:defRPr>
      </a:lvl3pPr>
      <a:lvl4pPr algn="l" defTabSz="9747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erdana" panose="020B0604030504040204" pitchFamily="34" charset="0"/>
        </a:defRPr>
      </a:lvl4pPr>
      <a:lvl5pPr algn="l" defTabSz="9747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erdana" panose="020B0604030504040204" pitchFamily="34" charset="0"/>
        </a:defRPr>
      </a:lvl5pPr>
      <a:lvl6pPr marL="457200" algn="l" defTabSz="9747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erdana" panose="020B0604030504040204" pitchFamily="34" charset="0"/>
        </a:defRPr>
      </a:lvl6pPr>
      <a:lvl7pPr marL="914400" algn="l" defTabSz="9747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erdana" panose="020B0604030504040204" pitchFamily="34" charset="0"/>
        </a:defRPr>
      </a:lvl7pPr>
      <a:lvl8pPr marL="1371600" algn="l" defTabSz="9747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erdana" panose="020B0604030504040204" pitchFamily="34" charset="0"/>
        </a:defRPr>
      </a:lvl8pPr>
      <a:lvl9pPr marL="1828800" algn="l" defTabSz="9747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244475" indent="-244475" algn="l" defTabSz="974725" rtl="0" eaLnBrk="1" fontAlgn="base" hangingPunct="1">
        <a:lnSpc>
          <a:spcPct val="90000"/>
        </a:lnSpc>
        <a:spcBef>
          <a:spcPts val="1065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43205" algn="l" defTabSz="974725" rtl="0" eaLnBrk="1" fontAlgn="base" hangingPunct="1">
        <a:lnSpc>
          <a:spcPct val="90000"/>
        </a:lnSpc>
        <a:spcBef>
          <a:spcPts val="54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indent="-243205" algn="l" defTabSz="974725" rtl="0" eaLnBrk="1" fontAlgn="base" hangingPunct="1">
        <a:lnSpc>
          <a:spcPct val="90000"/>
        </a:lnSpc>
        <a:spcBef>
          <a:spcPts val="54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244475" algn="l" defTabSz="974725" rtl="0" eaLnBrk="1" fontAlgn="base" hangingPunct="1">
        <a:lnSpc>
          <a:spcPct val="90000"/>
        </a:lnSpc>
        <a:spcBef>
          <a:spcPts val="54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92655" indent="-244475" algn="l" defTabSz="974725" rtl="0" eaLnBrk="1" fontAlgn="base" hangingPunct="1">
        <a:lnSpc>
          <a:spcPct val="90000"/>
        </a:lnSpc>
        <a:spcBef>
          <a:spcPts val="54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79065" indent="-243840" algn="l" defTabSz="97409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66110" indent="-243840" algn="l" defTabSz="97409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3155" indent="-243840" algn="l" defTabSz="97409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0200" indent="-243840" algn="l" defTabSz="97409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740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5" algn="l" defTabSz="9740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4090" algn="l" defTabSz="9740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1135" algn="l" defTabSz="9740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48180" algn="l" defTabSz="9740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5225" algn="l" defTabSz="9740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2270" algn="l" defTabSz="9740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09315" algn="l" defTabSz="9740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896360" algn="l" defTabSz="9740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prstGeom prst="rect">
            <a:avLst/>
          </a:prstGeom>
        </p:spPr>
        <p:txBody>
          <a:bodyPr/>
          <a:lstStyle>
            <a:lvl1pPr fontAlgn="auto">
              <a:defRPr sz="1600" b="1" noProof="1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5FCFAE0-289F-436C-AAEE-D686D422AA3B}" type="datetime1">
              <a:rPr lang="zh-CN" altLang="en-US" smtClean="0">
                <a:solidFill>
                  <a:schemeClr val="accent1"/>
                </a:solidFill>
                <a:latin typeface="+mj-lt"/>
              </a:rPr>
              <a:t>2019/11/8</a:t>
            </a:fld>
            <a:endParaRPr lang="zh-CN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555625" y="1403351"/>
            <a:ext cx="11891963" cy="2763536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Spark shuffle </a:t>
            </a:r>
            <a:r>
              <a:rPr lang="zh-CN" altLang="en-US" dirty="0"/>
              <a:t>分享</a:t>
            </a:r>
            <a:r>
              <a:rPr lang="zh-CN" altLang="en-US" dirty="0">
                <a:solidFill>
                  <a:schemeClr val="accent5"/>
                </a:solidFill>
              </a:rPr>
              <a:t>讨论</a:t>
            </a:r>
            <a:r>
              <a:rPr lang="zh-CN" altLang="en-US" dirty="0"/>
              <a:t>会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sz="4000" b="0" dirty="0"/>
              <a:t>吾生也有涯，而知也无涯 。</a:t>
            </a:r>
            <a:r>
              <a:rPr lang="en-US" altLang="zh-CN" sz="4000" b="0" dirty="0"/>
              <a:t>--《</a:t>
            </a:r>
            <a:r>
              <a:rPr lang="zh-CN" altLang="en-US" sz="4000" b="0" dirty="0"/>
              <a:t>庄子</a:t>
            </a:r>
            <a:r>
              <a:rPr lang="en-US" altLang="zh-CN" sz="4000" b="0" dirty="0"/>
              <a:t>》</a:t>
            </a:r>
            <a:endParaRPr lang="zh-CN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cs typeface="Harmonia Sans Pro Cyr"/>
              </a:rPr>
              <a:t>关宇</a:t>
            </a:r>
            <a:endParaRPr lang="en-US" altLang="zh-CN" dirty="0">
              <a:cs typeface="Harmonia Sans Pro Cyr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555625" y="1403351"/>
            <a:ext cx="11891963" cy="2763536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Spark shuffle </a:t>
            </a:r>
            <a:r>
              <a:rPr lang="zh-CN" altLang="en-US" dirty="0"/>
              <a:t>继续分享</a:t>
            </a:r>
            <a:r>
              <a:rPr lang="zh-CN" altLang="en-US" dirty="0">
                <a:solidFill>
                  <a:schemeClr val="accent5"/>
                </a:solidFill>
              </a:rPr>
              <a:t>讨论</a:t>
            </a:r>
            <a:r>
              <a:rPr lang="zh-CN" altLang="en-US" dirty="0"/>
              <a:t>会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sz="4000" b="0" dirty="0"/>
              <a:t>以有涯随无涯</a:t>
            </a:r>
            <a:r>
              <a:rPr lang="en-US" altLang="zh-CN" sz="4000" b="0" dirty="0"/>
              <a:t>,</a:t>
            </a:r>
            <a:r>
              <a:rPr lang="zh-CN" altLang="en-US" sz="4000" b="0" dirty="0"/>
              <a:t>殆已</a:t>
            </a:r>
            <a:r>
              <a:rPr lang="en-US" altLang="zh-CN" sz="4000" b="0" dirty="0"/>
              <a:t>!</a:t>
            </a:r>
            <a:r>
              <a:rPr lang="zh-CN" altLang="en-US" sz="4000" b="0" dirty="0"/>
              <a:t> 。</a:t>
            </a:r>
            <a:r>
              <a:rPr lang="en-US" altLang="zh-CN" sz="4000" b="0" dirty="0"/>
              <a:t>--《</a:t>
            </a:r>
            <a:r>
              <a:rPr lang="zh-CN" altLang="en-US" sz="4000" b="0" dirty="0"/>
              <a:t>庄子</a:t>
            </a:r>
            <a:r>
              <a:rPr lang="en-US" altLang="zh-CN" sz="4000" b="0" dirty="0"/>
              <a:t>》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7416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表占位符 1">
            <a:extLst>
              <a:ext uri="{FF2B5EF4-FFF2-40B4-BE49-F238E27FC236}">
                <a16:creationId xmlns:a16="http://schemas.microsoft.com/office/drawing/2014/main" id="{DB781F14-709D-4321-B23E-A42F24D2A9A6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/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8EDE19-6469-4D90-AADB-9F72C422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1633237"/>
            <a:ext cx="7662862" cy="1856082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8E2B93-D81C-49EA-BC67-891417E720C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err="1"/>
              <a:t>SparkEnv</a:t>
            </a:r>
            <a:r>
              <a:rPr lang="zh-CN" altLang="en-US" dirty="0"/>
              <a:t>中使用</a:t>
            </a:r>
            <a:r>
              <a:rPr lang="en-US" altLang="zh-CN" dirty="0"/>
              <a:t>create()</a:t>
            </a:r>
            <a:r>
              <a:rPr lang="zh-CN" altLang="en-US" dirty="0"/>
              <a:t> 方法创建</a:t>
            </a:r>
            <a:r>
              <a:rPr lang="en-US" altLang="zh-CN" dirty="0"/>
              <a:t>driver</a:t>
            </a:r>
            <a:r>
              <a:rPr lang="zh-CN" altLang="en-US" dirty="0"/>
              <a:t>、</a:t>
            </a:r>
            <a:r>
              <a:rPr lang="en-US" altLang="zh-CN" dirty="0"/>
              <a:t>executor</a:t>
            </a:r>
            <a:r>
              <a:rPr lang="zh-CN" altLang="en-US" dirty="0"/>
              <a:t>时，通过反射的方式创建</a:t>
            </a:r>
            <a:r>
              <a:rPr lang="en-US" altLang="zh-CN" dirty="0" err="1"/>
              <a:t>SortShuffleManager</a:t>
            </a:r>
            <a:r>
              <a:rPr lang="zh-CN" altLang="en-US" dirty="0"/>
              <a:t>。</a:t>
            </a:r>
            <a:r>
              <a:rPr lang="en-US" altLang="zh-CN" dirty="0" err="1"/>
              <a:t>ShuffleManager</a:t>
            </a:r>
            <a:r>
              <a:rPr lang="zh-CN" altLang="en-US" dirty="0"/>
              <a:t>是</a:t>
            </a:r>
            <a:r>
              <a:rPr lang="en-US" altLang="zh-CN" dirty="0"/>
              <a:t>spark shuffle</a:t>
            </a:r>
            <a:r>
              <a:rPr lang="zh-CN" altLang="en-US" dirty="0"/>
              <a:t>的核心接口</a:t>
            </a:r>
            <a:r>
              <a:rPr lang="en-US" altLang="zh-CN" dirty="0"/>
              <a:t>.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err="1"/>
              <a:t>ShuffleMapTask</a:t>
            </a:r>
            <a:r>
              <a:rPr lang="zh-CN" altLang="en-US" dirty="0"/>
              <a:t>的</a:t>
            </a:r>
            <a:r>
              <a:rPr lang="en-US" altLang="zh-CN" dirty="0" err="1"/>
              <a:t>runTask</a:t>
            </a:r>
            <a:r>
              <a:rPr lang="en-US" altLang="zh-CN" dirty="0"/>
              <a:t>()</a:t>
            </a:r>
            <a:r>
              <a:rPr lang="zh-CN" altLang="en-US" dirty="0"/>
              <a:t>中，拿到</a:t>
            </a:r>
            <a:r>
              <a:rPr lang="en-US" altLang="zh-CN" dirty="0" err="1"/>
              <a:t>SortShuffleManager</a:t>
            </a:r>
            <a:r>
              <a:rPr lang="zh-CN" altLang="en-US" dirty="0"/>
              <a:t>，进而拿到</a:t>
            </a:r>
            <a:r>
              <a:rPr lang="en-US" altLang="zh-CN" dirty="0" err="1"/>
              <a:t>ShuffleWriter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3B2619-FCAC-4AF0-8CD2-62D3F26EAC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7B5AA08-438D-4E9E-BF7D-B664E02B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 shuffle </a:t>
            </a:r>
            <a:r>
              <a:rPr lang="zh-CN" altLang="en-US" dirty="0"/>
              <a:t>详细过程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79B4DA-0CAF-41B1-B5B4-FBE3D995A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0" y="3743325"/>
            <a:ext cx="7662862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34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85C1D50-9E52-455C-9734-E5CDF23031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31648" y="744347"/>
            <a:ext cx="4947665" cy="5849427"/>
          </a:xfrm>
        </p:spPr>
        <p:txBody>
          <a:bodyPr/>
          <a:lstStyle/>
          <a:p>
            <a:r>
              <a:rPr lang="en-US" altLang="zh-CN" dirty="0" err="1"/>
              <a:t>SortShuffleManager</a:t>
            </a:r>
            <a:r>
              <a:rPr lang="zh-CN" altLang="en-US" dirty="0"/>
              <a:t>通过</a:t>
            </a:r>
            <a:r>
              <a:rPr lang="en-US" altLang="zh-CN" dirty="0" err="1"/>
              <a:t>ShuffleHandle</a:t>
            </a:r>
            <a:r>
              <a:rPr lang="zh-CN" altLang="en-US" dirty="0"/>
              <a:t>来获取不同的</a:t>
            </a:r>
            <a:r>
              <a:rPr lang="en-US" altLang="zh-CN" dirty="0"/>
              <a:t>writer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这里的</a:t>
            </a:r>
            <a:r>
              <a:rPr lang="en-US" altLang="zh-CN" dirty="0" err="1"/>
              <a:t>shuffleHandle</a:t>
            </a:r>
            <a:r>
              <a:rPr lang="zh-CN" altLang="en-US" dirty="0"/>
              <a:t>是通过</a:t>
            </a:r>
            <a:r>
              <a:rPr lang="en-US" altLang="zh-CN" dirty="0" err="1"/>
              <a:t>rdd</a:t>
            </a:r>
            <a:r>
              <a:rPr lang="zh-CN" altLang="en-US" dirty="0"/>
              <a:t>的</a:t>
            </a:r>
            <a:r>
              <a:rPr lang="en-US" altLang="zh-CN" dirty="0"/>
              <a:t>dependence</a:t>
            </a:r>
            <a:r>
              <a:rPr lang="zh-CN" altLang="en-US" dirty="0"/>
              <a:t>决定的。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三种</a:t>
            </a:r>
            <a:r>
              <a:rPr lang="en-US" altLang="zh-CN" dirty="0"/>
              <a:t>writer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UnsafeShuffleWriter</a:t>
            </a:r>
            <a:r>
              <a:rPr lang="zh-CN" altLang="en-US" dirty="0"/>
              <a:t>：</a:t>
            </a:r>
            <a:r>
              <a:rPr lang="en-US" altLang="zh-CN" dirty="0"/>
              <a:t>Tungsten shuffle,</a:t>
            </a:r>
            <a:r>
              <a:rPr lang="zh-CN" altLang="en-US" dirty="0"/>
              <a:t>这个输出数据可以先序列化为二进制，再执行排序操作。内存使用更高效。但需要满足三个条件：</a:t>
            </a:r>
            <a:r>
              <a:rPr lang="en-US" altLang="zh-CN" dirty="0"/>
              <a:t>1</a:t>
            </a:r>
            <a:r>
              <a:rPr lang="zh-CN" altLang="en-US" dirty="0"/>
              <a:t>、序列化支持对象重定位，</a:t>
            </a:r>
            <a:r>
              <a:rPr lang="en-US" altLang="zh-CN" dirty="0"/>
              <a:t>relocate</a:t>
            </a:r>
            <a:r>
              <a:rPr lang="zh-CN" altLang="en-US" dirty="0"/>
              <a:t>。</a:t>
            </a:r>
            <a:r>
              <a:rPr lang="en-US" altLang="zh-CN" dirty="0"/>
              <a:t>2</a:t>
            </a:r>
            <a:r>
              <a:rPr lang="zh-CN" altLang="en-US" dirty="0"/>
              <a:t>、依赖中没有聚合操作。</a:t>
            </a:r>
            <a:r>
              <a:rPr lang="en-US" altLang="zh-CN" dirty="0"/>
              <a:t>3</a:t>
            </a:r>
            <a:r>
              <a:rPr lang="zh-CN" altLang="en-US" dirty="0"/>
              <a:t>、分区数目不能超过</a:t>
            </a:r>
            <a:r>
              <a:rPr lang="en-US" altLang="zh-CN" dirty="0"/>
              <a:t>16777216.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BypassMergeSortWriter</a:t>
            </a:r>
            <a:r>
              <a:rPr lang="zh-CN" altLang="en-US" dirty="0"/>
              <a:t>：忽略聚合排序的</a:t>
            </a:r>
            <a:r>
              <a:rPr lang="en-US" altLang="zh-CN" dirty="0"/>
              <a:t>shuffle</a:t>
            </a:r>
            <a:r>
              <a:rPr lang="zh-CN" altLang="en-US" dirty="0"/>
              <a:t>，和</a:t>
            </a:r>
            <a:r>
              <a:rPr lang="en-US" altLang="zh-CN" dirty="0"/>
              <a:t>hash shuffle</a:t>
            </a:r>
            <a:r>
              <a:rPr lang="zh-CN" altLang="en-US" dirty="0"/>
              <a:t>类似，触发条件时</a:t>
            </a:r>
            <a:r>
              <a:rPr lang="en-US" altLang="zh-CN" dirty="0" err="1"/>
              <a:t>partitioner</a:t>
            </a:r>
            <a:r>
              <a:rPr lang="zh-CN" altLang="en-US" dirty="0"/>
              <a:t>分区数</a:t>
            </a:r>
            <a:r>
              <a:rPr lang="en-US" altLang="zh-CN" dirty="0"/>
              <a:t>&lt;=200</a:t>
            </a:r>
            <a:r>
              <a:rPr lang="zh-CN" altLang="en-US" dirty="0"/>
              <a:t>，可以通过</a:t>
            </a:r>
            <a:r>
              <a:rPr lang="en-US" altLang="zh-CN" dirty="0" err="1"/>
              <a:t>bypassMergerThreshold</a:t>
            </a:r>
            <a:r>
              <a:rPr lang="en-US" altLang="zh-CN" dirty="0"/>
              <a:t> </a:t>
            </a:r>
            <a:r>
              <a:rPr lang="zh-CN" altLang="en-US" dirty="0"/>
              <a:t>调整。在写操作的时候不用</a:t>
            </a:r>
            <a:r>
              <a:rPr lang="en-US" altLang="zh-CN" dirty="0" err="1"/>
              <a:t>MergeSort</a:t>
            </a:r>
            <a:r>
              <a:rPr lang="zh-CN" altLang="en-US" dirty="0"/>
              <a:t>，而是直接将每个分区写入单独的文件，最后合并，并创建一个索引文件记录不同分区的位置信息。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SortShuffleWriter</a:t>
            </a:r>
            <a:r>
              <a:rPr lang="zh-CN" altLang="en-US" dirty="0"/>
              <a:t>：不满足上述要求的通用情况，这个需要反序列化的格式来处理数据。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E393BF8-66C9-4F41-A682-70A126CD38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A3C75C8-3A7D-4292-AEDB-3C17F99FF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4" y="744348"/>
            <a:ext cx="7662864" cy="58169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/** Get a writer for a given partition. Called on executors by map tasks. 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getWriter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](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handle: ShuffleHandle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mapId: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context: TaskContext): ShuffleWriter[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numMapsForShuffle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.putIfAbsent(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handle.shuffleId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handle.asInstanceOf[BaseShuffleHandle[_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_]].numMaps)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env = SparkEnv.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handle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match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unsafeShuffleHandle: SerializedShuffleHandle[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@unchecked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@unchecked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UnsafeShuffleWriter(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env.blockManager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shuffleBlockResolver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.asInstanceOf[IndexShuffleBlockResolver]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context.taskMemoryManager()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unsafeShuffleHandle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env.conf)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bypassMergeSortHandle: BypassMergeSortShuffleHandle[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@unchecked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@unchecked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BypassMergeSortShuffleWriter(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env.blockManager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shuffleBlockResolver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.asInstanceOf[IndexShuffleBlockResolver]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bypassMergeSortHandle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env.conf)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other: BaseShuffleHandle[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@unchecked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@unchecked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_] =&gt;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SortShuffleWriter(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shuffleBlockResolver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context)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0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B9BD25-BB29-4A6C-B63C-7DAC8538C2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FD94621-32FF-4147-A5B0-60CD58AD3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376" y="517804"/>
            <a:ext cx="8080312" cy="63709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/** Write a bunch of records to this task's output 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(records: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[Product2[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]]):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Unit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.mapSideCombine)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.aggregator.isDefined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"Map-side combine without Aggregator specified!"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ExternalSorter[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](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context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.aggregator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Some(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.partitioner)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.keyOrdering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.serializer)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In this case we pass neither an aggregator nor an ordering to the sorter, because we don't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care whether the keys get sorted in each partition; that will be done on the reduce side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if the operation being run is sortByKey.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ExternalSorter[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](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context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aggregator = None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Some(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.partitioner)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ordering = None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.serializer)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.insertAll(records)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Don't bother including the time to open the merged output file in the shuffle write time,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// because it just opens a single file, so is typically too fast to measure accurately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// (see SPARK-3570).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 = shuffleBlockResolver.getDataFile(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shuffleId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mapId)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tmp = Utils.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tempFileWith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(output)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blockId = ShuffleBlockId(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shuffleId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IndexShuffleBlockResolver.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NOOP_REDUCE_ID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partitionLengths =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sorter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.writePartitionedFile(blockId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tmp)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shuffleBlockResolver.writeIndexFileAndCommit(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shuffleId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partitionLengths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tmp)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mapStatus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MapStatus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blockManager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shuffleServerId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partitionLengths)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finally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(tmp.exists() &amp;&amp; !tmp.delete())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logError(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s"Error while deleting temp file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{tmp.getAbsolutePath}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6503B8-F34F-4190-A4BF-919587DE9604}"/>
              </a:ext>
            </a:extLst>
          </p:cNvPr>
          <p:cNvSpPr txBox="1"/>
          <p:nvPr/>
        </p:nvSpPr>
        <p:spPr>
          <a:xfrm>
            <a:off x="609600" y="583209"/>
            <a:ext cx="3962400" cy="479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4725">
              <a:lnSpc>
                <a:spcPts val="23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SortShuffleWriter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的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write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方法分总结为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步：</a:t>
            </a:r>
            <a:endParaRPr lang="en-US" altLang="zh-CN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defTabSz="974725">
              <a:lnSpc>
                <a:spcPts val="2300"/>
              </a:lnSpc>
              <a:spcBef>
                <a:spcPts val="0"/>
              </a:spcBef>
            </a:pP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marL="342900" indent="-342900" defTabSz="974725">
              <a:lnSpc>
                <a:spcPts val="23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创建</a:t>
            </a:r>
            <a:r>
              <a:rPr lang="en-US" altLang="zh-CN" sz="16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ExternalSoter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对象，将数据全部插入该对象中。</a:t>
            </a:r>
            <a:endParaRPr lang="en-US" altLang="zh-CN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marL="342900" indent="-342900" defTabSz="974725">
              <a:lnSpc>
                <a:spcPts val="23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marL="342900" indent="-342900" defTabSz="974725">
              <a:lnSpc>
                <a:spcPts val="23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生成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shuffle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数据文件和索引文件。</a:t>
            </a:r>
            <a:endParaRPr lang="en-US" altLang="zh-CN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marL="342900" indent="-342900" defTabSz="974725">
              <a:lnSpc>
                <a:spcPts val="23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marL="342900" indent="-342900" defTabSz="974725">
              <a:lnSpc>
                <a:spcPts val="23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创建</a:t>
            </a:r>
            <a:r>
              <a:rPr lang="en-US" altLang="zh-CN" sz="16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MapStatus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对象，将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shuffle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数据文件和索引文件的信息传输，让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Shuffle reader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去读。</a:t>
            </a:r>
            <a:endParaRPr lang="en-US" altLang="zh-CN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marL="342900" indent="-342900" defTabSz="974725">
              <a:lnSpc>
                <a:spcPts val="23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marL="342900" indent="-342900" defTabSz="974725">
              <a:lnSpc>
                <a:spcPts val="23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marL="342900" indent="-342900" defTabSz="974725">
              <a:lnSpc>
                <a:spcPts val="23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marL="342900" indent="-342900" defTabSz="974725">
              <a:lnSpc>
                <a:spcPts val="23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marL="342900" indent="-342900" defTabSz="974725">
              <a:lnSpc>
                <a:spcPts val="23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marL="342900" indent="-342900" defTabSz="974725">
              <a:lnSpc>
                <a:spcPts val="23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596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69B6F-5164-4B5E-B0A5-8613DF2595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918" y="1512277"/>
            <a:ext cx="4649421" cy="3493477"/>
          </a:xfrm>
        </p:spPr>
        <p:txBody>
          <a:bodyPr/>
          <a:lstStyle/>
          <a:p>
            <a:r>
              <a:rPr lang="zh-CN" altLang="en-US" dirty="0"/>
              <a:t>由此可知，</a:t>
            </a:r>
            <a:r>
              <a:rPr lang="en-US" altLang="zh-CN" dirty="0" err="1"/>
              <a:t>SortShuffleWriter</a:t>
            </a:r>
            <a:r>
              <a:rPr lang="zh-CN" altLang="en-US" dirty="0"/>
              <a:t>的写操作落在</a:t>
            </a:r>
            <a:r>
              <a:rPr lang="en-US" altLang="zh-CN" dirty="0" err="1"/>
              <a:t>ExternalSorter</a:t>
            </a:r>
            <a:r>
              <a:rPr lang="zh-CN" altLang="en-US" dirty="0"/>
              <a:t>上，可将其看作一个黑盒，对外主要提供 </a:t>
            </a:r>
            <a:r>
              <a:rPr lang="en-US" altLang="zh-CN" dirty="0" err="1"/>
              <a:t>insertAll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writePartitionedFile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B719AA-0242-4783-8DCC-F6E618B592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03ED5F-A660-485C-B5A9-FB674C17B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969" y="1226183"/>
            <a:ext cx="7151078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insertAll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(records: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[Product2[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]]):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Unit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Consolas" panose="020B0609020204030204" pitchFamily="49" charset="0"/>
              </a:rPr>
              <a:t>TODO: stop combining if we find that the reduction factor isn't high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shouldCombine = aggregator.isDefined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(shouldCombine)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Combine values in-memory first using our AppendOnlyMap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mergeValue = aggregator.get.mergeValue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createCombiner = aggregator.get.createCombiner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kv: Product2[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val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update = (hadValue: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oldValue: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=&gt;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(hadValue) mergeValue(oldValue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kv._2)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createCombiner(kv._2)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(records.hasNext)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addElementsRead()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kv = records.next()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.changeValue((getPartition(kv._1)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kv._1)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update)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maybeSpillCollection(usingMap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Stick values into our buffer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(records.hasNext)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addElementsRead()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kv = records.next()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.insert(getPartition(kv._1)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kv._1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kv._2.asInstanceOf[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maybeSpillCollection(usingMap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550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3C84A1-D43C-4526-8C21-FDF57E54D4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5626" y="914400"/>
            <a:ext cx="3952875" cy="5442317"/>
          </a:xfrm>
        </p:spPr>
        <p:txBody>
          <a:bodyPr/>
          <a:lstStyle/>
          <a:p>
            <a:r>
              <a:rPr lang="zh-CN" altLang="en-US" dirty="0"/>
              <a:t>其中主要使用两个数据结构：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ParitionedPairBuffer</a:t>
            </a:r>
            <a:r>
              <a:rPr lang="zh-CN" altLang="en-US" dirty="0"/>
              <a:t>，一个内存数组，大小为</a:t>
            </a:r>
            <a:r>
              <a:rPr lang="en-US" altLang="zh-CN" dirty="0"/>
              <a:t>2^31,</a:t>
            </a:r>
            <a:r>
              <a:rPr lang="zh-CN" altLang="en-US" dirty="0"/>
              <a:t>可以放</a:t>
            </a:r>
            <a:r>
              <a:rPr lang="en-US" altLang="zh-CN" dirty="0"/>
              <a:t>2^31 /2 </a:t>
            </a:r>
            <a:r>
              <a:rPr lang="zh-CN" altLang="en-US" dirty="0"/>
              <a:t>个键值对。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PartitionedAppendOnlyMap</a:t>
            </a:r>
            <a:r>
              <a:rPr lang="zh-CN" altLang="en-US" dirty="0"/>
              <a:t>。类似于</a:t>
            </a:r>
            <a:r>
              <a:rPr lang="en-US" altLang="zh-CN" dirty="0"/>
              <a:t>HashMap</a:t>
            </a:r>
            <a:r>
              <a:rPr lang="zh-CN" altLang="en-US" dirty="0"/>
              <a:t>，但底层是数组，大小为</a:t>
            </a:r>
            <a:r>
              <a:rPr lang="en-US" altLang="zh-CN" dirty="0"/>
              <a:t>0.7 * 2 ^ 29 </a:t>
            </a:r>
            <a:r>
              <a:rPr lang="zh-CN" altLang="en-US" dirty="0"/>
              <a:t>，满了就会落盘。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基于二次再散列算法</a:t>
            </a:r>
            <a:r>
              <a:rPr lang="en-US" altLang="zh-CN" dirty="0"/>
              <a:t>rehash(</a:t>
            </a:r>
            <a:r>
              <a:rPr lang="en-US" altLang="zh-CN" dirty="0" err="1"/>
              <a:t>key.hashCode</a:t>
            </a:r>
            <a:r>
              <a:rPr lang="en-US" altLang="zh-CN" dirty="0"/>
              <a:t>) &amp; mask 2*pos</a:t>
            </a:r>
            <a:r>
              <a:rPr lang="zh-CN" altLang="en-US" dirty="0"/>
              <a:t>为</a:t>
            </a:r>
            <a:r>
              <a:rPr lang="en-US" altLang="zh-CN" dirty="0"/>
              <a:t>key</a:t>
            </a:r>
            <a:r>
              <a:rPr lang="zh-CN" altLang="en-US" dirty="0"/>
              <a:t>（</a:t>
            </a:r>
            <a:r>
              <a:rPr lang="en-US" altLang="zh-CN" dirty="0" err="1"/>
              <a:t>paritionId,k</a:t>
            </a:r>
            <a:r>
              <a:rPr lang="zh-CN" altLang="en-US" dirty="0"/>
              <a:t>）、</a:t>
            </a:r>
            <a:r>
              <a:rPr lang="en-US" altLang="zh-CN" dirty="0"/>
              <a:t>2*pos+1 </a:t>
            </a:r>
            <a:r>
              <a:rPr lang="zh-CN" altLang="en-US" dirty="0"/>
              <a:t>为</a:t>
            </a:r>
            <a:r>
              <a:rPr lang="en-US" altLang="zh-CN" dirty="0"/>
              <a:t>value </a:t>
            </a:r>
            <a:r>
              <a:rPr lang="zh-CN" altLang="en-US" dirty="0"/>
              <a:t>。插入完会调用 </a:t>
            </a:r>
            <a:r>
              <a:rPr lang="en-US" altLang="zh-CN" dirty="0" err="1"/>
              <a:t>maybeSpillCollection</a:t>
            </a:r>
            <a:r>
              <a:rPr lang="en-US" altLang="zh-CN" dirty="0"/>
              <a:t> </a:t>
            </a:r>
            <a:r>
              <a:rPr lang="zh-CN" altLang="en-US" dirty="0"/>
              <a:t>检查是否落盘。每</a:t>
            </a:r>
            <a:r>
              <a:rPr lang="en-US" altLang="zh-CN" dirty="0"/>
              <a:t>32</a:t>
            </a:r>
            <a:r>
              <a:rPr lang="zh-CN" altLang="en-US" dirty="0"/>
              <a:t>次插入都会检查内存使用量（采样法估算），默认为</a:t>
            </a:r>
            <a:r>
              <a:rPr lang="en-US" altLang="zh-CN" dirty="0"/>
              <a:t>5MB</a:t>
            </a:r>
            <a:r>
              <a:rPr lang="zh-CN" altLang="en-US" dirty="0"/>
              <a:t>，通过</a:t>
            </a:r>
            <a:r>
              <a:rPr lang="en-US" altLang="zh-CN" dirty="0" err="1"/>
              <a:t>spark.shuffle.spill.initialMemorayThreshold</a:t>
            </a:r>
            <a:r>
              <a:rPr lang="en-US" altLang="zh-CN" dirty="0"/>
              <a:t> </a:t>
            </a:r>
            <a:r>
              <a:rPr lang="zh-CN" altLang="en-US" dirty="0"/>
              <a:t>设置，超过之后会通过算式：</a:t>
            </a:r>
            <a:r>
              <a:rPr lang="en-US" altLang="zh-CN" dirty="0"/>
              <a:t>2*</a:t>
            </a:r>
            <a:r>
              <a:rPr lang="en-US" altLang="zh-CN" dirty="0" err="1"/>
              <a:t>curMem</a:t>
            </a:r>
            <a:r>
              <a:rPr lang="en-US" altLang="zh-CN" dirty="0"/>
              <a:t> - threshold </a:t>
            </a:r>
            <a:r>
              <a:rPr lang="zh-CN" altLang="en-US" dirty="0"/>
              <a:t>来申请，申请不到，就调用</a:t>
            </a:r>
            <a:r>
              <a:rPr lang="en-US" altLang="zh-CN" dirty="0"/>
              <a:t>spill </a:t>
            </a:r>
            <a:r>
              <a:rPr lang="zh-CN" altLang="en-US" dirty="0"/>
              <a:t>将数据序列化到磁盘文件。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2E60E8-B7D5-46A7-BC2D-6CB9C5FEED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2FD92F-7A6D-4A9E-BCFB-87541E880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203" y="1423986"/>
            <a:ext cx="6359646" cy="1485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385B3F-A557-4C52-8294-D365B16AC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049" y="3330574"/>
            <a:ext cx="6400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21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138D6-D29A-453C-A3A3-D72CFF100A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7095" y="804886"/>
            <a:ext cx="6041945" cy="5278055"/>
          </a:xfrm>
        </p:spPr>
        <p:txBody>
          <a:bodyPr/>
          <a:lstStyle/>
          <a:p>
            <a:r>
              <a:rPr lang="en-US" altLang="zh-CN" dirty="0"/>
              <a:t>Insert:  </a:t>
            </a:r>
            <a:r>
              <a:rPr lang="zh-CN" altLang="en-US" dirty="0"/>
              <a:t>插入</a:t>
            </a:r>
            <a:r>
              <a:rPr lang="en-US" altLang="zh-CN" dirty="0" err="1"/>
              <a:t>kv</a:t>
            </a:r>
            <a:r>
              <a:rPr lang="zh-CN" altLang="en-US" dirty="0"/>
              <a:t>对的主要方法。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shouldSpill</a:t>
            </a:r>
            <a:r>
              <a:rPr lang="en-US" altLang="zh-CN" dirty="0"/>
              <a:t>: </a:t>
            </a:r>
            <a:r>
              <a:rPr lang="zh-CN" altLang="en-US" dirty="0"/>
              <a:t>是剩余空间是否足够让</a:t>
            </a:r>
            <a:r>
              <a:rPr lang="en-US" altLang="zh-CN" dirty="0" err="1"/>
              <a:t>currentMap</a:t>
            </a:r>
            <a:r>
              <a:rPr lang="zh-CN" altLang="en-US" dirty="0"/>
              <a:t>进行扩容</a:t>
            </a:r>
            <a:r>
              <a:rPr lang="en-US" altLang="zh-CN" dirty="0"/>
              <a:t>,</a:t>
            </a:r>
            <a:r>
              <a:rPr lang="zh-CN" altLang="en-US" dirty="0"/>
              <a:t>够的话进行大小翻倍，不够的话则将</a:t>
            </a:r>
            <a:r>
              <a:rPr lang="en-US" altLang="zh-CN" dirty="0" err="1"/>
              <a:t>currentMap</a:t>
            </a:r>
            <a:r>
              <a:rPr lang="en-US" altLang="zh-CN" dirty="0"/>
              <a:t> spill</a:t>
            </a:r>
            <a:r>
              <a:rPr lang="zh-CN" altLang="en-US" dirty="0"/>
              <a:t>到</a:t>
            </a:r>
            <a:r>
              <a:rPr lang="en-US" altLang="zh-CN" dirty="0"/>
              <a:t>disk</a:t>
            </a:r>
            <a:r>
              <a:rPr lang="zh-CN" altLang="en-US" dirty="0"/>
              <a:t>中。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destructiveSortedIterator</a:t>
            </a:r>
            <a:r>
              <a:rPr lang="en-US" altLang="zh-CN" dirty="0"/>
              <a:t>: </a:t>
            </a:r>
            <a:r>
              <a:rPr lang="zh-CN" altLang="en-US" dirty="0"/>
              <a:t>转化成一般的数组，并按</a:t>
            </a:r>
            <a:r>
              <a:rPr lang="en-US" altLang="zh-CN" dirty="0"/>
              <a:t>key</a:t>
            </a:r>
            <a:r>
              <a:rPr lang="zh-CN" altLang="en-US" dirty="0"/>
              <a:t>对</a:t>
            </a:r>
            <a:r>
              <a:rPr lang="en-US" altLang="zh-CN" dirty="0" err="1"/>
              <a:t>kv</a:t>
            </a:r>
            <a:r>
              <a:rPr lang="zh-CN" altLang="en-US" dirty="0"/>
              <a:t>进行排序。失去了</a:t>
            </a:r>
            <a:r>
              <a:rPr lang="en-US" altLang="zh-CN" dirty="0"/>
              <a:t>Map</a:t>
            </a:r>
            <a:r>
              <a:rPr lang="zh-CN" altLang="en-US" dirty="0"/>
              <a:t>的特性。实现思路是：将原数组的值不断向数组左端紧凑移动，且将原先占用两个位置的</a:t>
            </a:r>
            <a:r>
              <a:rPr lang="en-US" altLang="zh-CN" dirty="0" err="1"/>
              <a:t>kv</a:t>
            </a:r>
            <a:r>
              <a:rPr lang="zh-CN" altLang="en-US" dirty="0"/>
              <a:t>转成</a:t>
            </a:r>
            <a:r>
              <a:rPr lang="en-US" altLang="zh-CN" dirty="0"/>
              <a:t>(</a:t>
            </a:r>
            <a:r>
              <a:rPr lang="en-US" altLang="zh-CN" dirty="0" err="1"/>
              <a:t>k,v</a:t>
            </a:r>
            <a:r>
              <a:rPr lang="en-US" altLang="zh-CN" dirty="0"/>
              <a:t>)</a:t>
            </a:r>
            <a:r>
              <a:rPr lang="zh-CN" altLang="en-US" dirty="0"/>
              <a:t>只占一个位置，然后对数组按</a:t>
            </a:r>
            <a:r>
              <a:rPr lang="en-US" altLang="zh-CN" dirty="0"/>
              <a:t>key</a:t>
            </a:r>
            <a:r>
              <a:rPr lang="zh-CN" altLang="en-US" dirty="0"/>
              <a:t>进行</a:t>
            </a:r>
            <a:r>
              <a:rPr lang="en-US" altLang="zh-CN" dirty="0" err="1"/>
              <a:t>kv</a:t>
            </a:r>
            <a:r>
              <a:rPr lang="zh-CN" altLang="en-US" dirty="0"/>
              <a:t>排序。排序方法是</a:t>
            </a:r>
            <a:r>
              <a:rPr lang="en-US" altLang="zh-CN" dirty="0" err="1"/>
              <a:t>KCComparator</a:t>
            </a:r>
            <a:r>
              <a:rPr lang="en-US" altLang="zh-CN" dirty="0"/>
              <a:t>,</a:t>
            </a:r>
            <a:r>
              <a:rPr lang="zh-CN" altLang="en-US" dirty="0"/>
              <a:t>即按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 err="1"/>
              <a:t>hashcode</a:t>
            </a:r>
            <a:r>
              <a:rPr lang="zh-CN" altLang="en-US" dirty="0"/>
              <a:t>进行排序。然后创建一个</a:t>
            </a:r>
            <a:r>
              <a:rPr lang="en-US" altLang="zh-CN" dirty="0"/>
              <a:t>Iterator,</a:t>
            </a:r>
            <a:r>
              <a:rPr lang="zh-CN" altLang="en-US" dirty="0"/>
              <a:t>其</a:t>
            </a:r>
            <a:r>
              <a:rPr lang="en-US" altLang="zh-CN" dirty="0" err="1"/>
              <a:t>hasNext</a:t>
            </a:r>
            <a:r>
              <a:rPr lang="zh-CN" altLang="en-US" dirty="0"/>
              <a:t>和</a:t>
            </a:r>
            <a:r>
              <a:rPr lang="en-US" altLang="zh-CN" dirty="0"/>
              <a:t>next</a:t>
            </a:r>
            <a:r>
              <a:rPr lang="zh-CN" altLang="en-US" dirty="0"/>
              <a:t>都是对新的数组进行相应遍历操作。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Spill: </a:t>
            </a:r>
            <a:r>
              <a:rPr lang="zh-CN" altLang="en-US" dirty="0"/>
              <a:t>将</a:t>
            </a:r>
            <a:r>
              <a:rPr lang="en-US" altLang="zh-CN" dirty="0" err="1"/>
              <a:t>currentMap</a:t>
            </a:r>
            <a:r>
              <a:rPr lang="zh-CN" altLang="en-US" dirty="0"/>
              <a:t>写到</a:t>
            </a:r>
            <a:r>
              <a:rPr lang="en-US" altLang="zh-CN" dirty="0"/>
              <a:t>disk</a:t>
            </a:r>
            <a:r>
              <a:rPr lang="zh-CN" altLang="en-US" dirty="0"/>
              <a:t>上。得到的</a:t>
            </a:r>
            <a:r>
              <a:rPr lang="en-US" altLang="zh-CN" dirty="0"/>
              <a:t>Iterator</a:t>
            </a:r>
            <a:r>
              <a:rPr lang="zh-CN" altLang="en-US" dirty="0"/>
              <a:t>，将</a:t>
            </a:r>
            <a:r>
              <a:rPr lang="en-US" altLang="zh-CN" dirty="0" err="1"/>
              <a:t>kv</a:t>
            </a:r>
            <a:r>
              <a:rPr lang="en-US" altLang="zh-CN" dirty="0"/>
              <a:t> write</a:t>
            </a:r>
            <a:r>
              <a:rPr lang="zh-CN" altLang="en-US" dirty="0"/>
              <a:t>到</a:t>
            </a:r>
            <a:r>
              <a:rPr lang="en-US" altLang="zh-CN" dirty="0" err="1"/>
              <a:t>DiskBlockObjectWriter</a:t>
            </a:r>
            <a:r>
              <a:rPr lang="zh-CN" altLang="en-US" dirty="0"/>
              <a:t>中，但写入量</a:t>
            </a:r>
            <a:r>
              <a:rPr lang="en-US" altLang="zh-CN" dirty="0" err="1"/>
              <a:t>objectsWritten</a:t>
            </a:r>
            <a:r>
              <a:rPr lang="zh-CN" altLang="en-US" dirty="0"/>
              <a:t>达到</a:t>
            </a:r>
            <a:r>
              <a:rPr lang="en-US" altLang="zh-CN" dirty="0" err="1"/>
              <a:t>serializerBatchSize</a:t>
            </a:r>
            <a:r>
              <a:rPr lang="en-US" altLang="zh-CN" dirty="0"/>
              <a:t>(</a:t>
            </a:r>
            <a:r>
              <a:rPr lang="zh-CN" altLang="en-US" dirty="0"/>
              <a:t>批量写到文件的记录数，由</a:t>
            </a:r>
            <a:r>
              <a:rPr lang="en-US" altLang="zh-CN" dirty="0" err="1"/>
              <a:t>spark.shuffle.spill.batchSize</a:t>
            </a:r>
            <a:r>
              <a:rPr lang="zh-CN" altLang="en-US" dirty="0"/>
              <a:t>控制，默认是</a:t>
            </a:r>
            <a:r>
              <a:rPr lang="en-US" altLang="zh-CN" dirty="0"/>
              <a:t>10000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835BEA-D592-4AEA-8C72-15E09042CF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A4D149-A835-4862-8D97-14FC0180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83" y="215302"/>
            <a:ext cx="5141737" cy="659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5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138D6-D29A-453C-A3A3-D72CFF100A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7095" y="804886"/>
            <a:ext cx="6041945" cy="5278055"/>
          </a:xfrm>
        </p:spPr>
        <p:txBody>
          <a:bodyPr/>
          <a:lstStyle/>
          <a:p>
            <a:br>
              <a:rPr lang="zh-CN" altLang="en-US" dirty="0"/>
            </a:br>
            <a:r>
              <a:rPr lang="en-US" altLang="zh-CN" dirty="0" err="1"/>
              <a:t>destructiveSortedIterator</a:t>
            </a:r>
            <a:r>
              <a:rPr lang="en-US" altLang="zh-CN" dirty="0"/>
              <a:t>: </a:t>
            </a:r>
            <a:r>
              <a:rPr lang="zh-CN" altLang="en-US" dirty="0"/>
              <a:t>内存中的</a:t>
            </a:r>
            <a:r>
              <a:rPr lang="en-US" altLang="zh-CN" dirty="0"/>
              <a:t>Iterator</a:t>
            </a:r>
          </a:p>
          <a:p>
            <a:r>
              <a:rPr lang="en-US" altLang="zh-CN" dirty="0" err="1"/>
              <a:t>DiskMapIterator</a:t>
            </a:r>
            <a:r>
              <a:rPr lang="en-US" altLang="zh-CN" dirty="0"/>
              <a:t>: </a:t>
            </a:r>
            <a:r>
              <a:rPr lang="zh-CN" altLang="en-US" dirty="0"/>
              <a:t>溢写文件的</a:t>
            </a:r>
            <a:r>
              <a:rPr lang="en-US" altLang="zh-CN" dirty="0"/>
              <a:t>Iterator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  <a:r>
              <a:rPr lang="en-US" altLang="zh-CN" dirty="0" err="1"/>
              <a:t>spillMaps</a:t>
            </a:r>
            <a:r>
              <a:rPr lang="zh-CN" altLang="en-US" dirty="0"/>
              <a:t>中的</a:t>
            </a:r>
            <a:r>
              <a:rPr lang="en-US" altLang="zh-CN" dirty="0"/>
              <a:t>iterator</a:t>
            </a:r>
          </a:p>
          <a:p>
            <a:br>
              <a:rPr lang="en-US" altLang="zh-CN" dirty="0"/>
            </a:br>
            <a:r>
              <a:rPr lang="en-US" altLang="zh-CN" dirty="0" err="1"/>
              <a:t>mergeHeap</a:t>
            </a:r>
            <a:r>
              <a:rPr lang="en-US" altLang="zh-CN" dirty="0"/>
              <a:t>:</a:t>
            </a:r>
            <a:r>
              <a:rPr lang="zh-CN" altLang="en-US" dirty="0"/>
              <a:t>优先队列为</a:t>
            </a:r>
            <a:r>
              <a:rPr lang="en-US" altLang="zh-CN" dirty="0"/>
              <a:t> new </a:t>
            </a:r>
            <a:r>
              <a:rPr lang="en-US" altLang="zh-CN" dirty="0" err="1"/>
              <a:t>mutable.PriorityQueue</a:t>
            </a:r>
            <a:r>
              <a:rPr lang="en-US" altLang="zh-CN" dirty="0"/>
              <a:t>[</a:t>
            </a:r>
            <a:r>
              <a:rPr lang="en-US" altLang="zh-CN" dirty="0" err="1"/>
              <a:t>StreamBuffer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zh-CN" altLang="en-US" dirty="0"/>
              <a:t>外排的主要思想：各个</a:t>
            </a:r>
            <a:r>
              <a:rPr lang="en-US" altLang="zh-CN" dirty="0"/>
              <a:t>Iterator</a:t>
            </a:r>
            <a:r>
              <a:rPr lang="zh-CN" altLang="en-US" dirty="0"/>
              <a:t>已经按</a:t>
            </a:r>
            <a:r>
              <a:rPr lang="en-US" altLang="zh-CN" dirty="0" err="1"/>
              <a:t>key.hashcode</a:t>
            </a:r>
            <a:r>
              <a:rPr lang="zh-CN" altLang="en-US" dirty="0"/>
              <a:t>排好序，利用一个优先队列保存各个</a:t>
            </a:r>
            <a:r>
              <a:rPr lang="en-US" altLang="zh-CN" dirty="0"/>
              <a:t>Iterator, </a:t>
            </a:r>
            <a:r>
              <a:rPr lang="en-US" altLang="zh-CN" dirty="0" err="1"/>
              <a:t>hasNext</a:t>
            </a:r>
            <a:r>
              <a:rPr lang="zh-CN" altLang="en-US" dirty="0"/>
              <a:t>是看优先队列是否有元素，</a:t>
            </a:r>
            <a:r>
              <a:rPr lang="en-US" altLang="zh-CN" dirty="0"/>
              <a:t>next</a:t>
            </a:r>
            <a:r>
              <a:rPr lang="zh-CN" altLang="en-US" dirty="0"/>
              <a:t>则是返回当前最小</a:t>
            </a:r>
            <a:r>
              <a:rPr lang="en-US" altLang="zh-CN" dirty="0" err="1"/>
              <a:t>hashcode</a:t>
            </a:r>
            <a:r>
              <a:rPr lang="zh-CN" altLang="en-US" dirty="0"/>
              <a:t>的最小</a:t>
            </a:r>
            <a:r>
              <a:rPr lang="en-US" altLang="zh-CN" dirty="0"/>
              <a:t>key</a:t>
            </a:r>
            <a:r>
              <a:rPr lang="zh-CN" altLang="en-US" dirty="0"/>
              <a:t>对应的所有</a:t>
            </a:r>
            <a:r>
              <a:rPr lang="en-US" altLang="zh-CN" dirty="0"/>
              <a:t>value</a:t>
            </a:r>
            <a:r>
              <a:rPr lang="zh-CN" altLang="en-US" dirty="0"/>
              <a:t>合并成的</a:t>
            </a:r>
            <a:r>
              <a:rPr lang="en-US" altLang="zh-CN" dirty="0"/>
              <a:t>combine,</a:t>
            </a:r>
            <a:r>
              <a:rPr lang="zh-CN" altLang="en-US" dirty="0"/>
              <a:t>即</a:t>
            </a:r>
            <a:r>
              <a:rPr lang="en-US" altLang="zh-CN" dirty="0"/>
              <a:t>(</a:t>
            </a:r>
            <a:r>
              <a:rPr lang="en-US" altLang="zh-CN" dirty="0" err="1"/>
              <a:t>minKey,minCombiner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835BEA-D592-4AEA-8C72-15E09042CF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A4D149-A835-4862-8D97-14FC0180F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83" y="215302"/>
            <a:ext cx="5141737" cy="659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6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56450D-8CB9-49FB-B0D2-D51147B4B1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5625" y="523253"/>
            <a:ext cx="5625256" cy="6009310"/>
          </a:xfrm>
        </p:spPr>
        <p:txBody>
          <a:bodyPr/>
          <a:lstStyle/>
          <a:p>
            <a:r>
              <a:rPr lang="zh-CN" altLang="en-US" dirty="0"/>
              <a:t>前面的归并是以区块</a:t>
            </a:r>
            <a:r>
              <a:rPr lang="en-US" altLang="zh-CN" dirty="0"/>
              <a:t>(Partition)</a:t>
            </a:r>
            <a:r>
              <a:rPr lang="zh-CN" altLang="en-US" dirty="0"/>
              <a:t>为单位的，而</a:t>
            </a:r>
            <a:r>
              <a:rPr lang="en-US" altLang="zh-CN" dirty="0"/>
              <a:t>data</a:t>
            </a:r>
            <a:r>
              <a:rPr lang="zh-CN" altLang="en-US" dirty="0"/>
              <a:t>的文件里并没有保存区块的相关信息，但在每迭代完一个</a:t>
            </a:r>
            <a:r>
              <a:rPr lang="en-US" altLang="zh-CN" dirty="0"/>
              <a:t>Partition</a:t>
            </a:r>
            <a:r>
              <a:rPr lang="zh-CN" altLang="en-US" dirty="0"/>
              <a:t>的时候</a:t>
            </a:r>
            <a:r>
              <a:rPr lang="en-US" altLang="zh-CN" dirty="0"/>
              <a:t>(</a:t>
            </a:r>
            <a:r>
              <a:rPr lang="en-US" altLang="zh-CN" dirty="0" err="1"/>
              <a:t>SpilledFile</a:t>
            </a:r>
            <a:r>
              <a:rPr lang="zh-CN" altLang="en-US" dirty="0"/>
              <a:t>文件里面也没有</a:t>
            </a:r>
            <a:r>
              <a:rPr lang="en-US" altLang="zh-CN" dirty="0"/>
              <a:t>Partition</a:t>
            </a:r>
            <a:r>
              <a:rPr lang="zh-CN" altLang="en-US" dirty="0"/>
              <a:t>的信息，但是是通过</a:t>
            </a:r>
            <a:r>
              <a:rPr lang="en-US" altLang="zh-CN" dirty="0" err="1"/>
              <a:t>SpilledFile</a:t>
            </a:r>
            <a:r>
              <a:rPr lang="zh-CN" altLang="en-US" dirty="0"/>
              <a:t>结构中的</a:t>
            </a:r>
            <a:r>
              <a:rPr lang="en-US" altLang="zh-CN" dirty="0" err="1"/>
              <a:t>numPartition</a:t>
            </a:r>
            <a:r>
              <a:rPr lang="zh-CN" altLang="en-US" dirty="0"/>
              <a:t>的数量来判断</a:t>
            </a:r>
            <a:r>
              <a:rPr lang="en-US" altLang="zh-CN" dirty="0"/>
              <a:t>Partition</a:t>
            </a:r>
            <a:r>
              <a:rPr lang="zh-CN" altLang="en-US" dirty="0"/>
              <a:t>的数据是否已经读完</a:t>
            </a:r>
            <a:r>
              <a:rPr lang="en-US" altLang="zh-CN" dirty="0"/>
              <a:t>)</a:t>
            </a:r>
            <a:r>
              <a:rPr lang="zh-CN" altLang="en-US" dirty="0"/>
              <a:t>，会生成一个</a:t>
            </a:r>
            <a:r>
              <a:rPr lang="en-US" altLang="zh-CN" dirty="0" err="1"/>
              <a:t>Segement</a:t>
            </a:r>
            <a:r>
              <a:rPr lang="zh-CN" altLang="en-US" dirty="0"/>
              <a:t>，</a:t>
            </a:r>
            <a:r>
              <a:rPr lang="en-US" altLang="zh-CN" dirty="0" err="1"/>
              <a:t>Segement</a:t>
            </a:r>
            <a:r>
              <a:rPr lang="en-US" altLang="zh-CN" dirty="0"/>
              <a:t> </a:t>
            </a:r>
            <a:r>
              <a:rPr lang="zh-CN" altLang="en-US" dirty="0"/>
              <a:t>里记录了这个块保存在</a:t>
            </a:r>
            <a:r>
              <a:rPr lang="en-US" altLang="zh-CN" dirty="0"/>
              <a:t>data</a:t>
            </a:r>
            <a:r>
              <a:rPr lang="zh-CN" altLang="en-US" dirty="0"/>
              <a:t>文件里的长度</a:t>
            </a:r>
          </a:p>
          <a:p>
            <a:br>
              <a:rPr lang="zh-CN" altLang="en-US" dirty="0"/>
            </a:br>
            <a:endParaRPr lang="en-US" altLang="zh-CN" dirty="0"/>
          </a:p>
          <a:p>
            <a:r>
              <a:rPr lang="en-US" altLang="zh-CN" dirty="0"/>
              <a:t>Spill</a:t>
            </a:r>
            <a:r>
              <a:rPr lang="zh-CN" altLang="en-US" dirty="0"/>
              <a:t>的临时文件：</a:t>
            </a:r>
            <a:r>
              <a:rPr lang="en-US" altLang="zh-CN" dirty="0" err="1"/>
              <a:t>temp_shuffle_UUID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最后数据文件：</a:t>
            </a:r>
            <a:r>
              <a:rPr lang="en-US" altLang="zh-CN" dirty="0" err="1"/>
              <a:t>Shuffle_shuffleId_mapId_reduceId.data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索引文件：</a:t>
            </a:r>
            <a:r>
              <a:rPr lang="en-US" altLang="zh-CN" dirty="0" err="1"/>
              <a:t>Shuffle_shuffleId_mapId_reduceId.index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644FDE-C725-4820-A059-3FDB2995EA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530902-5372-49EA-B64A-2DB7326EC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45" y="523253"/>
            <a:ext cx="6106718" cy="600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3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D292DB-00F8-40B5-BE61-77717E0093F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7241" y="1600201"/>
            <a:ext cx="4595149" cy="4932362"/>
          </a:xfrm>
        </p:spPr>
        <p:txBody>
          <a:bodyPr/>
          <a:lstStyle/>
          <a:p>
            <a:r>
              <a:rPr lang="zh-CN" altLang="en-US" dirty="0"/>
              <a:t>整体流程如右图。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96955D-1331-4569-89AD-764BFF404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9" name="Picture 1" descr="C:\Users\75102\AppData\Local\YNote\data\weixinobU7VjhDq2_1RvSumEPahKDLn7V8\719ff08625b44b4586954638f2c0b199\clipboard.png">
            <a:extLst>
              <a:ext uri="{FF2B5EF4-FFF2-40B4-BE49-F238E27FC236}">
                <a16:creationId xmlns:a16="http://schemas.microsoft.com/office/drawing/2014/main" id="{FB284492-A0E9-4617-AB85-ECC1856D1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1600201"/>
            <a:ext cx="886777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02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49FA7DC-7923-4EBA-9B15-1E8DBA6D66C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Shuffle</a:t>
            </a:r>
            <a:r>
              <a:rPr lang="zh-CN" altLang="en-US" dirty="0"/>
              <a:t>就是对数据进行重新分区，是数据从</a:t>
            </a:r>
            <a:r>
              <a:rPr lang="en-US" altLang="zh-CN" dirty="0"/>
              <a:t>map task</a:t>
            </a:r>
            <a:r>
              <a:rPr lang="zh-CN" altLang="en-US" dirty="0"/>
              <a:t>输出到</a:t>
            </a:r>
            <a:r>
              <a:rPr lang="en-US" altLang="zh-CN" dirty="0"/>
              <a:t>reduce task</a:t>
            </a:r>
            <a:r>
              <a:rPr lang="zh-CN" altLang="en-US" dirty="0"/>
              <a:t>输入的这段过程。</a:t>
            </a:r>
            <a:r>
              <a:rPr lang="en-US" altLang="zh-CN" dirty="0"/>
              <a:t>shuffle</a:t>
            </a:r>
            <a:r>
              <a:rPr lang="zh-CN" altLang="en-US" dirty="0"/>
              <a:t>的性能高低直接影响了整个程序的性能和吞吐量。因为在分布式情况下，</a:t>
            </a:r>
            <a:r>
              <a:rPr lang="en-US" altLang="zh-CN" dirty="0"/>
              <a:t>reduce task</a:t>
            </a:r>
            <a:r>
              <a:rPr lang="zh-CN" altLang="en-US" dirty="0"/>
              <a:t>需要跨节点去拉取其它节点上的</a:t>
            </a:r>
            <a:r>
              <a:rPr lang="en-US" altLang="zh-CN" dirty="0"/>
              <a:t>map task</a:t>
            </a:r>
            <a:r>
              <a:rPr lang="zh-CN" altLang="en-US" dirty="0"/>
              <a:t>结果。这一过程将会产生网络资源消耗和内存，磁盘</a:t>
            </a:r>
            <a:r>
              <a:rPr lang="en-US" altLang="zh-CN" dirty="0"/>
              <a:t>IO</a:t>
            </a:r>
            <a:r>
              <a:rPr lang="zh-CN" altLang="en-US" dirty="0"/>
              <a:t>的消耗。通常</a:t>
            </a:r>
            <a:r>
              <a:rPr lang="en-US" altLang="zh-CN" dirty="0"/>
              <a:t>shuffle</a:t>
            </a:r>
            <a:r>
              <a:rPr lang="zh-CN" altLang="en-US" dirty="0"/>
              <a:t>分为两部分：</a:t>
            </a:r>
            <a:r>
              <a:rPr lang="en-US" altLang="zh-CN" dirty="0"/>
              <a:t>Map</a:t>
            </a:r>
            <a:r>
              <a:rPr lang="zh-CN" altLang="en-US" dirty="0"/>
              <a:t>阶段的数据准备和</a:t>
            </a:r>
            <a:r>
              <a:rPr lang="en-US" altLang="zh-CN" dirty="0"/>
              <a:t>Reduce</a:t>
            </a:r>
            <a:r>
              <a:rPr lang="zh-CN" altLang="en-US" dirty="0"/>
              <a:t>阶段的数据拷贝处理。一般将在</a:t>
            </a:r>
            <a:r>
              <a:rPr lang="en-US" altLang="zh-CN" dirty="0"/>
              <a:t>map</a:t>
            </a:r>
            <a:r>
              <a:rPr lang="zh-CN" altLang="en-US" dirty="0"/>
              <a:t>端的</a:t>
            </a:r>
            <a:r>
              <a:rPr lang="en-US" altLang="zh-CN" dirty="0"/>
              <a:t>Shuffle</a:t>
            </a:r>
            <a:r>
              <a:rPr lang="zh-CN" altLang="en-US" dirty="0"/>
              <a:t>称之为</a:t>
            </a:r>
            <a:r>
              <a:rPr lang="en-US" altLang="zh-CN" dirty="0"/>
              <a:t>Shuffle Write</a:t>
            </a:r>
            <a:r>
              <a:rPr lang="zh-CN" altLang="en-US" dirty="0"/>
              <a:t>，在</a:t>
            </a:r>
            <a:r>
              <a:rPr lang="en-US" altLang="zh-CN" dirty="0"/>
              <a:t>Reduce</a:t>
            </a:r>
            <a:r>
              <a:rPr lang="zh-CN" altLang="en-US" dirty="0"/>
              <a:t>端的</a:t>
            </a:r>
            <a:r>
              <a:rPr lang="en-US" altLang="zh-CN" dirty="0"/>
              <a:t>Shuffle</a:t>
            </a:r>
            <a:r>
              <a:rPr lang="zh-CN" altLang="en-US" dirty="0"/>
              <a:t>称之为</a:t>
            </a:r>
            <a:r>
              <a:rPr lang="en-US" altLang="zh-CN" dirty="0"/>
              <a:t>Shuffle Read.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B4EBB8-84FD-4725-A7E1-990172A6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Shuffle</a:t>
            </a:r>
            <a:r>
              <a:rPr lang="zh-CN" altLang="en-US" dirty="0"/>
              <a:t>简介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8EE1F-9358-48B6-917D-11375860D8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7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B3B2D-B4E6-47CB-8B8A-8D576317BE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err="1"/>
              <a:t>ShuffleReader</a:t>
            </a:r>
            <a:r>
              <a:rPr lang="zh-CN" altLang="en-US" dirty="0"/>
              <a:t>只有一个实现类</a:t>
            </a:r>
          </a:p>
          <a:p>
            <a:r>
              <a:rPr lang="en-US" altLang="zh-CN" dirty="0" err="1"/>
              <a:t>BlockStoreShuffleReader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流程：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获取待拉取数据的迭代器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AppendOnlyMap</a:t>
            </a:r>
            <a:r>
              <a:rPr lang="en-US" altLang="zh-CN" dirty="0"/>
              <a:t>/</a:t>
            </a:r>
            <a:r>
              <a:rPr lang="en-US" altLang="zh-CN" dirty="0" err="1"/>
              <a:t>ExternalAppendOnlyMap</a:t>
            </a:r>
            <a:r>
              <a:rPr lang="en-US" altLang="zh-CN" dirty="0"/>
              <a:t> </a:t>
            </a:r>
            <a:r>
              <a:rPr lang="zh-CN" altLang="en-US" dirty="0"/>
              <a:t>做</a:t>
            </a:r>
            <a:r>
              <a:rPr lang="en-US" altLang="zh-CN" dirty="0"/>
              <a:t>combine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如果需要对</a:t>
            </a:r>
            <a:r>
              <a:rPr lang="en-US" altLang="zh-CN" dirty="0"/>
              <a:t>key</a:t>
            </a:r>
            <a:r>
              <a:rPr lang="zh-CN" altLang="en-US" dirty="0"/>
              <a:t>排序，则使用</a:t>
            </a:r>
            <a:r>
              <a:rPr lang="en-US" altLang="zh-CN" dirty="0" err="1"/>
              <a:t>ExternalSorter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85A111-88AA-4804-9182-B011F586CB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AE1C762-280B-4E47-A015-121118F98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60" y="-1"/>
            <a:ext cx="2276175" cy="73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75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b="0" dirty="0"/>
              <a:t>已而为知者，殆而已矣！</a:t>
            </a:r>
            <a:r>
              <a:rPr lang="en-US" altLang="zh-CN" b="0" dirty="0"/>
              <a:t>--《</a:t>
            </a:r>
            <a:r>
              <a:rPr lang="zh-CN" altLang="en-US" b="0" dirty="0"/>
              <a:t>庄子</a:t>
            </a:r>
            <a:r>
              <a:rPr lang="en-US" altLang="zh-CN" b="0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49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1D919B-3E8B-42DD-98AF-4C93B1AE8C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Apache Spark </a:t>
            </a:r>
            <a:r>
              <a:rPr lang="zh-CN" altLang="en-US" dirty="0"/>
              <a:t>的 </a:t>
            </a:r>
            <a:r>
              <a:rPr lang="en-US" altLang="zh-CN" dirty="0"/>
              <a:t>Shuffle </a:t>
            </a:r>
            <a:r>
              <a:rPr lang="zh-CN" altLang="en-US" dirty="0"/>
              <a:t>过程与 </a:t>
            </a:r>
            <a:r>
              <a:rPr lang="en-US" altLang="zh-CN" dirty="0"/>
              <a:t>Apache Hadoop </a:t>
            </a:r>
            <a:r>
              <a:rPr lang="zh-CN" altLang="en-US" dirty="0"/>
              <a:t>的 </a:t>
            </a:r>
            <a:r>
              <a:rPr lang="en-US" altLang="zh-CN" dirty="0"/>
              <a:t>Shuffle </a:t>
            </a:r>
            <a:r>
              <a:rPr lang="zh-CN" altLang="en-US" dirty="0"/>
              <a:t>过程有着诸多类似，一些概念可直接套用。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Shuffle </a:t>
            </a:r>
            <a:r>
              <a:rPr lang="zh-CN" altLang="en-US" dirty="0"/>
              <a:t>过程中，提供数据的一端，被称作 </a:t>
            </a:r>
            <a:r>
              <a:rPr lang="en-US" altLang="zh-CN" dirty="0"/>
              <a:t>Map </a:t>
            </a:r>
            <a:r>
              <a:rPr lang="zh-CN" altLang="en-US" dirty="0"/>
              <a:t>端，</a:t>
            </a:r>
            <a:r>
              <a:rPr lang="en-US" altLang="zh-CN" dirty="0"/>
              <a:t>Map </a:t>
            </a:r>
            <a:r>
              <a:rPr lang="zh-CN" altLang="en-US" dirty="0"/>
              <a:t>端每个生成数据的任务称为 </a:t>
            </a:r>
            <a:r>
              <a:rPr lang="en-US" altLang="zh-CN" dirty="0"/>
              <a:t>Mapper</a:t>
            </a:r>
            <a:r>
              <a:rPr lang="zh-CN" altLang="en-US" dirty="0"/>
              <a:t>，对应的，接收数据的一端，被称作 </a:t>
            </a:r>
            <a:r>
              <a:rPr lang="en-US" altLang="zh-CN" dirty="0"/>
              <a:t>Reduce </a:t>
            </a:r>
            <a:r>
              <a:rPr lang="zh-CN" altLang="en-US" dirty="0"/>
              <a:t>端，</a:t>
            </a:r>
            <a:r>
              <a:rPr lang="en-US" altLang="zh-CN" dirty="0"/>
              <a:t>Reduce </a:t>
            </a:r>
            <a:r>
              <a:rPr lang="zh-CN" altLang="en-US" dirty="0"/>
              <a:t>端每个拉取数据的任务称为 </a:t>
            </a:r>
            <a:r>
              <a:rPr lang="en-US" altLang="zh-CN" dirty="0"/>
              <a:t>Reducer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Shuffle </a:t>
            </a:r>
            <a:r>
              <a:rPr lang="zh-CN" altLang="en-US" dirty="0"/>
              <a:t>过程本质上都是将 </a:t>
            </a:r>
            <a:r>
              <a:rPr lang="en-US" altLang="zh-CN" dirty="0"/>
              <a:t>Map </a:t>
            </a:r>
            <a:r>
              <a:rPr lang="zh-CN" altLang="en-US" dirty="0"/>
              <a:t>端获得的数据使用分区器进行划分，并将数据发送给对应的 </a:t>
            </a:r>
            <a:r>
              <a:rPr lang="en-US" altLang="zh-CN" dirty="0"/>
              <a:t>Reducer </a:t>
            </a:r>
            <a:r>
              <a:rPr lang="zh-CN" altLang="en-US" dirty="0"/>
              <a:t>的过程。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7C803F8B-B1F7-421D-8CE8-4C51312A1C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BFB278-D9A8-4648-9061-C00E3AFC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Hadoop MapReduce Shuffle</a:t>
            </a:r>
            <a:endParaRPr lang="zh-CN" altLang="en-US" dirty="0"/>
          </a:p>
        </p:txBody>
      </p:sp>
      <p:sp>
        <p:nvSpPr>
          <p:cNvPr id="5" name="AutoShape 2" descr="\">
            <a:extLst>
              <a:ext uri="{FF2B5EF4-FFF2-40B4-BE49-F238E27FC236}">
                <a16:creationId xmlns:a16="http://schemas.microsoft.com/office/drawing/2014/main" id="{78E86CDE-58D2-4A99-86FA-9352C777B1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3650" y="3500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EDE65D-4885-4420-985D-26612A0A8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05" y="1600201"/>
            <a:ext cx="7845135" cy="35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3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表占位符 1">
            <a:extLst>
              <a:ext uri="{FF2B5EF4-FFF2-40B4-BE49-F238E27FC236}">
                <a16:creationId xmlns:a16="http://schemas.microsoft.com/office/drawing/2014/main" id="{14DFE633-4855-4FC1-8118-891983C8A3FD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E1AB1-9204-468C-B7D4-4DAA3A1526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之所以比</a:t>
            </a:r>
            <a:r>
              <a:rPr lang="en-US" altLang="zh-CN" dirty="0"/>
              <a:t>MR</a:t>
            </a:r>
            <a:r>
              <a:rPr lang="zh-CN" altLang="en-US" dirty="0"/>
              <a:t>计算速度快，主要靠两把斧。一把是</a:t>
            </a:r>
            <a:r>
              <a:rPr lang="en-US" altLang="zh-CN" dirty="0"/>
              <a:t>DAG</a:t>
            </a:r>
            <a:r>
              <a:rPr lang="zh-CN" altLang="en-US" dirty="0"/>
              <a:t>，一把是缓存（中间结果不落地）。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Spark</a:t>
            </a:r>
            <a:r>
              <a:rPr lang="zh-CN" altLang="en-US" dirty="0"/>
              <a:t>中使用</a:t>
            </a:r>
            <a:r>
              <a:rPr lang="en-US" altLang="zh-CN" dirty="0"/>
              <a:t>DAG</a:t>
            </a:r>
            <a:r>
              <a:rPr lang="zh-CN" altLang="en-US" dirty="0"/>
              <a:t>对</a:t>
            </a:r>
            <a:r>
              <a:rPr lang="en-US" altLang="zh-CN" dirty="0"/>
              <a:t>RDD</a:t>
            </a:r>
            <a:r>
              <a:rPr lang="zh-CN" altLang="en-US" dirty="0"/>
              <a:t>的关系进行建模，描述了</a:t>
            </a:r>
            <a:r>
              <a:rPr lang="en-US" altLang="zh-CN" dirty="0"/>
              <a:t>RDD</a:t>
            </a:r>
            <a:r>
              <a:rPr lang="zh-CN" altLang="en-US" dirty="0"/>
              <a:t>的依赖关系，这种关系也被称之为</a:t>
            </a:r>
            <a:r>
              <a:rPr lang="en-US" altLang="zh-CN" dirty="0"/>
              <a:t>lineage</a:t>
            </a:r>
            <a:r>
              <a:rPr lang="zh-CN" altLang="en-US" dirty="0"/>
              <a:t>，</a:t>
            </a:r>
            <a:r>
              <a:rPr lang="en-US" altLang="zh-CN" dirty="0"/>
              <a:t>RDD</a:t>
            </a:r>
            <a:r>
              <a:rPr lang="zh-CN" altLang="en-US" dirty="0"/>
              <a:t>的依赖关系使用</a:t>
            </a:r>
            <a:r>
              <a:rPr lang="en-US" altLang="zh-CN" dirty="0"/>
              <a:t>Dependency</a:t>
            </a:r>
            <a:r>
              <a:rPr lang="zh-CN" altLang="en-US" dirty="0"/>
              <a:t>维护，</a:t>
            </a:r>
            <a:r>
              <a:rPr lang="en-US" altLang="zh-CN" dirty="0"/>
              <a:t>DAG</a:t>
            </a:r>
            <a:r>
              <a:rPr lang="zh-CN" altLang="en-US" dirty="0"/>
              <a:t>在</a:t>
            </a:r>
            <a:r>
              <a:rPr lang="en-US" altLang="zh-CN" dirty="0"/>
              <a:t>Spark</a:t>
            </a:r>
            <a:r>
              <a:rPr lang="zh-CN" altLang="en-US" dirty="0"/>
              <a:t>中的对应的实现为</a:t>
            </a:r>
            <a:r>
              <a:rPr lang="en-US" altLang="zh-CN" dirty="0" err="1"/>
              <a:t>DAGScheduler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BE49A5-1623-47A3-8DF0-3182074E4E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F09D285-E428-4624-A7F2-F3EF8350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Directed Acyclic Graph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3894B7-0513-448C-BFBB-A90A73F24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1538000"/>
            <a:ext cx="7323016" cy="511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1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A06AEBC-67AE-4457-8C59-9DF8F54E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shuffle </a:t>
            </a:r>
            <a:r>
              <a:rPr lang="zh-CN" altLang="en-US" dirty="0"/>
              <a:t> 演进的历史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1B9E613-6BD8-4153-A4D8-8FDDDC7D23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D27EF7-BCA9-4A5F-A930-EF9B369C13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Spark 0.8</a:t>
            </a:r>
            <a:r>
              <a:rPr lang="zh-CN" altLang="en-US" dirty="0"/>
              <a:t>及以前 </a:t>
            </a:r>
            <a:r>
              <a:rPr lang="en-US" altLang="zh-CN" dirty="0"/>
              <a:t>Hash Based Shuffle</a:t>
            </a:r>
          </a:p>
          <a:p>
            <a:r>
              <a:rPr lang="en-US" altLang="zh-CN" dirty="0"/>
              <a:t>Spark 0.8.1 </a:t>
            </a:r>
            <a:r>
              <a:rPr lang="zh-CN" altLang="en-US" dirty="0"/>
              <a:t>为</a:t>
            </a:r>
            <a:r>
              <a:rPr lang="en-US" altLang="zh-CN" dirty="0"/>
              <a:t>Hash Based Shuffle</a:t>
            </a:r>
            <a:r>
              <a:rPr lang="zh-CN" altLang="en-US" dirty="0"/>
              <a:t>引入</a:t>
            </a:r>
            <a:r>
              <a:rPr lang="en-US" altLang="zh-CN" dirty="0"/>
              <a:t>File Consolidation</a:t>
            </a:r>
            <a:r>
              <a:rPr lang="zh-CN" altLang="en-US" dirty="0"/>
              <a:t>机制</a:t>
            </a:r>
          </a:p>
          <a:p>
            <a:r>
              <a:rPr lang="en-US" altLang="zh-CN" dirty="0"/>
              <a:t>Spark 0.9 </a:t>
            </a:r>
            <a:r>
              <a:rPr lang="zh-CN" altLang="en-US" dirty="0"/>
              <a:t>引入</a:t>
            </a:r>
            <a:r>
              <a:rPr lang="en-US" altLang="zh-CN" dirty="0" err="1"/>
              <a:t>ExternalAppendOnlyMap</a:t>
            </a:r>
            <a:endParaRPr lang="en-US" altLang="zh-CN" dirty="0"/>
          </a:p>
          <a:p>
            <a:r>
              <a:rPr lang="en-US" altLang="zh-CN" dirty="0"/>
              <a:t>Spark 1.1 </a:t>
            </a:r>
            <a:r>
              <a:rPr lang="zh-CN" altLang="en-US" dirty="0"/>
              <a:t>引入</a:t>
            </a:r>
            <a:r>
              <a:rPr lang="en-US" altLang="zh-CN" dirty="0"/>
              <a:t>Sort Based Shuffle</a:t>
            </a:r>
            <a:r>
              <a:rPr lang="zh-CN" altLang="en-US" dirty="0"/>
              <a:t>，但默认仍为</a:t>
            </a:r>
            <a:r>
              <a:rPr lang="en-US" altLang="zh-CN" dirty="0"/>
              <a:t>Hash Based Shuffle</a:t>
            </a:r>
          </a:p>
          <a:p>
            <a:r>
              <a:rPr lang="en-US" altLang="zh-CN" dirty="0"/>
              <a:t>Spark 1.2 </a:t>
            </a:r>
            <a:r>
              <a:rPr lang="zh-CN" altLang="en-US" dirty="0"/>
              <a:t>默认的</a:t>
            </a:r>
            <a:r>
              <a:rPr lang="en-US" altLang="zh-CN" dirty="0"/>
              <a:t>Shuffle</a:t>
            </a:r>
            <a:r>
              <a:rPr lang="zh-CN" altLang="en-US" dirty="0"/>
              <a:t>方式改为</a:t>
            </a:r>
            <a:r>
              <a:rPr lang="en-US" altLang="zh-CN" dirty="0"/>
              <a:t>Sort Based Shuffle</a:t>
            </a:r>
          </a:p>
          <a:p>
            <a:r>
              <a:rPr lang="en-US" altLang="zh-CN" dirty="0"/>
              <a:t>Spark 1.4 </a:t>
            </a:r>
            <a:r>
              <a:rPr lang="zh-CN" altLang="en-US" dirty="0"/>
              <a:t>引入</a:t>
            </a:r>
            <a:r>
              <a:rPr lang="en-US" altLang="zh-CN" dirty="0"/>
              <a:t>Tungsten-Sort Based Shuffle</a:t>
            </a:r>
          </a:p>
          <a:p>
            <a:r>
              <a:rPr lang="en-US" altLang="zh-CN" dirty="0"/>
              <a:t>Spark 1.6 Tungsten-sort</a:t>
            </a:r>
            <a:r>
              <a:rPr lang="zh-CN" altLang="en-US" dirty="0"/>
              <a:t>并入</a:t>
            </a:r>
            <a:r>
              <a:rPr lang="en-US" altLang="zh-CN" dirty="0"/>
              <a:t>Sort Based Shuffle</a:t>
            </a:r>
          </a:p>
          <a:p>
            <a:r>
              <a:rPr lang="en-US" altLang="zh-CN" dirty="0"/>
              <a:t>Spark 2.0 Hash Based Shuffle</a:t>
            </a:r>
            <a:r>
              <a:rPr lang="zh-CN" altLang="en-US" dirty="0"/>
              <a:t>退出历史舞台</a:t>
            </a:r>
          </a:p>
        </p:txBody>
      </p:sp>
    </p:spTree>
    <p:extLst>
      <p:ext uri="{BB962C8B-B14F-4D97-AF65-F5344CB8AC3E}">
        <p14:creationId xmlns:p14="http://schemas.microsoft.com/office/powerpoint/2010/main" val="142041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这里写图片描述">
            <a:extLst>
              <a:ext uri="{FF2B5EF4-FFF2-40B4-BE49-F238E27FC236}">
                <a16:creationId xmlns:a16="http://schemas.microsoft.com/office/drawing/2014/main" id="{A6538F07-A642-4C58-AD58-8E1311794392}"/>
              </a:ext>
            </a:extLst>
          </p:cNvPr>
          <p:cNvPicPr>
            <a:picLocks noGrp="1" noChangeAspect="1" noChangeArrowheads="1"/>
          </p:cNvPicPr>
          <p:nvPr>
            <p:ph type="chart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5200" y="2104872"/>
            <a:ext cx="7662863" cy="392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F7B43B4-AA86-491D-9D56-0197F33631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1.shuffle write</a:t>
            </a:r>
            <a:r>
              <a:rPr lang="zh-CN" altLang="en-US" dirty="0"/>
              <a:t>阶段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map task </a:t>
            </a:r>
            <a:r>
              <a:rPr lang="zh-CN" altLang="en-US" dirty="0"/>
              <a:t>会根据</a:t>
            </a:r>
            <a:r>
              <a:rPr lang="en-US" altLang="zh-CN" dirty="0" err="1"/>
              <a:t>partitioner</a:t>
            </a:r>
            <a:r>
              <a:rPr lang="zh-CN" altLang="en-US" dirty="0"/>
              <a:t>函数把相同</a:t>
            </a:r>
            <a:r>
              <a:rPr lang="en-US" altLang="zh-CN" dirty="0" err="1"/>
              <a:t>partitionId</a:t>
            </a:r>
            <a:r>
              <a:rPr lang="zh-CN" altLang="en-US" dirty="0"/>
              <a:t>的数据放到一个文件中。也就是说有几个</a:t>
            </a:r>
            <a:r>
              <a:rPr lang="en-US" altLang="zh-CN" dirty="0" err="1"/>
              <a:t>reduceTask</a:t>
            </a:r>
            <a:r>
              <a:rPr lang="zh-CN" altLang="en-US" dirty="0"/>
              <a:t>，就生成几个文件。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2.shuffle read</a:t>
            </a:r>
            <a:r>
              <a:rPr lang="zh-CN" altLang="en-US" dirty="0"/>
              <a:t>阶段</a:t>
            </a:r>
          </a:p>
          <a:p>
            <a:r>
              <a:rPr lang="en-US" altLang="zh-CN" dirty="0"/>
              <a:t>shuffle read</a:t>
            </a:r>
            <a:r>
              <a:rPr lang="zh-CN" altLang="en-US" dirty="0"/>
              <a:t>的拉取过程是一边拉取一边进行聚合的。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临时文件共：</a:t>
            </a:r>
            <a:r>
              <a:rPr lang="en-US" altLang="zh-CN" dirty="0"/>
              <a:t>M </a:t>
            </a:r>
            <a:r>
              <a:rPr lang="zh-CN" altLang="en-US" dirty="0"/>
              <a:t>* </a:t>
            </a:r>
            <a:r>
              <a:rPr lang="en-US" altLang="zh-CN" dirty="0"/>
              <a:t>R</a:t>
            </a:r>
            <a:r>
              <a:rPr lang="zh-CN" altLang="en-US" dirty="0"/>
              <a:t>个文件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 err="1"/>
              <a:t>reducet</a:t>
            </a:r>
            <a:r>
              <a:rPr lang="en-US" altLang="zh-CN" dirty="0"/>
              <a:t> task</a:t>
            </a:r>
            <a:r>
              <a:rPr lang="zh-CN" altLang="en-US" dirty="0"/>
              <a:t>大量的情况下，会造成文件过多的问题，导致大量的磁盘</a:t>
            </a:r>
            <a:r>
              <a:rPr lang="en-US" altLang="zh-CN" dirty="0"/>
              <a:t>IO</a:t>
            </a:r>
            <a:r>
              <a:rPr lang="zh-CN" altLang="en-US" dirty="0"/>
              <a:t>和内存开销。</a:t>
            </a:r>
            <a:endParaRPr lang="en-US" altLang="zh-CN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D5A40B2-5A56-4878-800B-C5C67B3DFC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C87A59-B947-4FAE-B6E7-FCFF9245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 shuffle</a:t>
            </a:r>
            <a:r>
              <a:rPr lang="zh-CN" altLang="en-US" dirty="0"/>
              <a:t>普通运行机制</a:t>
            </a:r>
          </a:p>
        </p:txBody>
      </p:sp>
    </p:spTree>
    <p:extLst>
      <p:ext uri="{BB962C8B-B14F-4D97-AF65-F5344CB8AC3E}">
        <p14:creationId xmlns:p14="http://schemas.microsoft.com/office/powerpoint/2010/main" val="28784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这里写图片描述">
            <a:extLst>
              <a:ext uri="{FF2B5EF4-FFF2-40B4-BE49-F238E27FC236}">
                <a16:creationId xmlns:a16="http://schemas.microsoft.com/office/drawing/2014/main" id="{2A9E7A50-78A6-45A1-BC75-35F4CFB2A7CD}"/>
              </a:ext>
            </a:extLst>
          </p:cNvPr>
          <p:cNvPicPr>
            <a:picLocks noGrp="1" noChangeAspect="1" noChangeArrowheads="1"/>
          </p:cNvPicPr>
          <p:nvPr>
            <p:ph type="chart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5200" y="2060896"/>
            <a:ext cx="7662863" cy="401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B2D3787-2ABD-4EE6-9D69-92A3DC75F5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合并机制就是复用</a:t>
            </a:r>
            <a:r>
              <a:rPr lang="en-US" altLang="zh-CN" dirty="0"/>
              <a:t>buffer</a:t>
            </a:r>
            <a:r>
              <a:rPr lang="zh-CN" altLang="en-US" dirty="0"/>
              <a:t>，开启合并机制的配置是</a:t>
            </a:r>
            <a:r>
              <a:rPr lang="en-US" altLang="zh-CN" dirty="0" err="1"/>
              <a:t>spark.shuffle.consolidateFiles</a:t>
            </a:r>
            <a:r>
              <a:rPr lang="zh-CN" altLang="en-US" dirty="0"/>
              <a:t>。该参数默认值为</a:t>
            </a:r>
            <a:r>
              <a:rPr lang="en-US" altLang="zh-CN" dirty="0"/>
              <a:t>false</a:t>
            </a:r>
          </a:p>
          <a:p>
            <a:endParaRPr lang="en-US" altLang="zh-CN" dirty="0"/>
          </a:p>
          <a:p>
            <a:r>
              <a:rPr lang="zh-CN" altLang="en-US" dirty="0"/>
              <a:t>在同一个进程中，无论是有多少过</a:t>
            </a:r>
            <a:r>
              <a:rPr lang="en-US" altLang="zh-CN" dirty="0"/>
              <a:t>Task</a:t>
            </a:r>
            <a:r>
              <a:rPr lang="zh-CN" altLang="en-US" dirty="0"/>
              <a:t>，每个</a:t>
            </a:r>
            <a:r>
              <a:rPr lang="en-US" altLang="zh-CN" dirty="0"/>
              <a:t>core</a:t>
            </a:r>
            <a:r>
              <a:rPr lang="zh-CN" altLang="en-US" dirty="0"/>
              <a:t>处理完的相同</a:t>
            </a:r>
            <a:r>
              <a:rPr lang="en-US" altLang="zh-CN" dirty="0" err="1"/>
              <a:t>partitionId</a:t>
            </a:r>
            <a:r>
              <a:rPr lang="zh-CN" altLang="en-US" dirty="0"/>
              <a:t>都会放入同一个</a:t>
            </a:r>
            <a:r>
              <a:rPr lang="en-US" altLang="zh-CN" dirty="0"/>
              <a:t>Buffer</a:t>
            </a:r>
            <a:r>
              <a:rPr lang="zh-CN" altLang="en-US" dirty="0"/>
              <a:t>里，然后把</a:t>
            </a:r>
            <a:r>
              <a:rPr lang="en-US" altLang="zh-CN" dirty="0"/>
              <a:t>Buffer</a:t>
            </a:r>
            <a:r>
              <a:rPr lang="zh-CN" altLang="en-US" dirty="0"/>
              <a:t>中的数据写入本地文件中。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临时文件共：</a:t>
            </a:r>
            <a:r>
              <a:rPr lang="en-US" altLang="zh-CN" dirty="0"/>
              <a:t>cores </a:t>
            </a:r>
            <a:r>
              <a:rPr lang="zh-CN" altLang="en-US" dirty="0"/>
              <a:t>* </a:t>
            </a:r>
            <a:r>
              <a:rPr lang="en-US" altLang="zh-CN" dirty="0"/>
              <a:t>R </a:t>
            </a:r>
            <a:r>
              <a:rPr lang="zh-CN" altLang="en-US" dirty="0"/>
              <a:t>个文件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reduce</a:t>
            </a:r>
            <a:r>
              <a:rPr lang="zh-CN" altLang="en-US" dirty="0"/>
              <a:t>端</a:t>
            </a:r>
            <a:r>
              <a:rPr lang="en-US" altLang="zh-CN" dirty="0"/>
              <a:t>task</a:t>
            </a:r>
            <a:r>
              <a:rPr lang="zh-CN" altLang="en-US" dirty="0"/>
              <a:t>过多的话，还是会导致文件过多的问题。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3EF2B02-DEE1-43ED-AD13-AE07176B27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95FC39-3D71-4E6F-A93A-622229B9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 shuffle</a:t>
            </a:r>
            <a:r>
              <a:rPr lang="zh-CN" altLang="en-US" dirty="0"/>
              <a:t>合并机制行机制</a:t>
            </a:r>
          </a:p>
        </p:txBody>
      </p:sp>
    </p:spTree>
    <p:extLst>
      <p:ext uri="{BB962C8B-B14F-4D97-AF65-F5344CB8AC3E}">
        <p14:creationId xmlns:p14="http://schemas.microsoft.com/office/powerpoint/2010/main" val="35985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表占位符 1">
            <a:extLst>
              <a:ext uri="{FF2B5EF4-FFF2-40B4-BE49-F238E27FC236}">
                <a16:creationId xmlns:a16="http://schemas.microsoft.com/office/drawing/2014/main" id="{E2C886E7-3671-4150-A356-C0BD0020E99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60123" y="1647030"/>
            <a:ext cx="6177940" cy="4885532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459B5-443F-43E4-AB0B-7A6926A618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5626" y="1600201"/>
            <a:ext cx="5283524" cy="4932362"/>
          </a:xfrm>
        </p:spPr>
        <p:txBody>
          <a:bodyPr/>
          <a:lstStyle/>
          <a:p>
            <a:r>
              <a:rPr lang="en-US" altLang="zh-CN" dirty="0"/>
              <a:t>Sort Shuffle</a:t>
            </a:r>
            <a:r>
              <a:rPr lang="zh-CN" altLang="en-US" dirty="0"/>
              <a:t>的引入完美的解决了</a:t>
            </a:r>
            <a:r>
              <a:rPr lang="en-US" altLang="zh-CN" dirty="0"/>
              <a:t>Hash shuffle </a:t>
            </a:r>
            <a:r>
              <a:rPr lang="zh-CN" altLang="en-US" dirty="0"/>
              <a:t>的问题。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排序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在溢写到磁盘文件之前，会先根据</a:t>
            </a:r>
            <a:r>
              <a:rPr lang="en-US" altLang="zh-CN" dirty="0">
                <a:solidFill>
                  <a:schemeClr val="tx1"/>
                </a:solidFill>
              </a:rPr>
              <a:t>key</a:t>
            </a:r>
            <a:r>
              <a:rPr lang="zh-CN" altLang="en-US" dirty="0">
                <a:solidFill>
                  <a:schemeClr val="tx1"/>
                </a:solidFill>
              </a:rPr>
              <a:t>对内存数据结构中已有的数据进行排序。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溢写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排序过后，会分批将数据写入磁盘文件。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merge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一个</a:t>
            </a:r>
            <a:r>
              <a:rPr lang="en-US" altLang="zh-CN" dirty="0">
                <a:solidFill>
                  <a:schemeClr val="tx1"/>
                </a:solidFill>
              </a:rPr>
              <a:t>map task</a:t>
            </a:r>
            <a:r>
              <a:rPr lang="zh-CN" altLang="en-US" dirty="0">
                <a:solidFill>
                  <a:schemeClr val="tx1"/>
                </a:solidFill>
              </a:rPr>
              <a:t>将所有数据写入内存数据结构的过程中，会发生多次磁盘溢写操作，产生多个临时文件。将这些临时磁盘文件进行合并的过程就是</a:t>
            </a:r>
            <a:r>
              <a:rPr lang="en-US" altLang="zh-CN" dirty="0">
                <a:solidFill>
                  <a:schemeClr val="tx1"/>
                </a:solidFill>
              </a:rPr>
              <a:t>merge</a:t>
            </a:r>
            <a:r>
              <a:rPr lang="zh-CN" altLang="en-US" dirty="0">
                <a:solidFill>
                  <a:schemeClr val="tx1"/>
                </a:solidFill>
              </a:rPr>
              <a:t>。此外，还会单独写一份索引文件，其中标识了每个</a:t>
            </a:r>
            <a:r>
              <a:rPr lang="en-US" altLang="zh-CN" dirty="0">
                <a:solidFill>
                  <a:schemeClr val="tx1"/>
                </a:solidFill>
              </a:rPr>
              <a:t>reduce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task</a:t>
            </a:r>
            <a:r>
              <a:rPr lang="zh-CN" altLang="en-US" dirty="0">
                <a:solidFill>
                  <a:schemeClr val="tx1"/>
                </a:solidFill>
              </a:rPr>
              <a:t>的读取数据的</a:t>
            </a:r>
            <a:r>
              <a:rPr lang="en-US" altLang="zh-CN" dirty="0">
                <a:solidFill>
                  <a:schemeClr val="tx1"/>
                </a:solidFill>
              </a:rPr>
              <a:t>offset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临时文件共：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M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CD79D0-221D-4A92-B9EC-502ED8570A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F37DE57-89A3-4D89-9C9D-8B37239D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 Shuffle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324254-9287-45B7-B56E-4D39A26E0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149" y="1101970"/>
            <a:ext cx="6609291" cy="547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1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谢谢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3C3C3C"/>
      </a:dk1>
      <a:lt1>
        <a:sysClr val="window" lastClr="FFFFFF"/>
      </a:lt1>
      <a:dk2>
        <a:srgbClr val="2D416E"/>
      </a:dk2>
      <a:lt2>
        <a:srgbClr val="2D8CF0"/>
      </a:lt2>
      <a:accent1>
        <a:srgbClr val="2DF5BE"/>
      </a:accent1>
      <a:accent2>
        <a:srgbClr val="00645A"/>
      </a:accent2>
      <a:accent3>
        <a:srgbClr val="32D2DC"/>
      </a:accent3>
      <a:accent4>
        <a:srgbClr val="0A6482"/>
      </a:accent4>
      <a:accent5>
        <a:srgbClr val="FAC832"/>
      </a:accent5>
      <a:accent6>
        <a:srgbClr val="C86414"/>
      </a:accent6>
      <a:hlink>
        <a:srgbClr val="F0556E"/>
      </a:hlink>
      <a:folHlink>
        <a:srgbClr val="9B1E3C"/>
      </a:folHlink>
    </a:clrScheme>
    <a:fontScheme name="TD官方字体">
      <a:majorFont>
        <a:latin typeface="Harmonia Sans Pro"/>
        <a:ea typeface="汉仪旗黑-70S"/>
        <a:cs typeface=""/>
      </a:majorFont>
      <a:minorFont>
        <a:latin typeface="Harmonia Sans Pro Light"/>
        <a:ea typeface="汉仪旗黑-50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</TotalTime>
  <Words>2787</Words>
  <Application>Microsoft Office PowerPoint</Application>
  <PresentationFormat>自定义</PresentationFormat>
  <Paragraphs>189</Paragraphs>
  <Slides>21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Harmonia Sans Pro</vt:lpstr>
      <vt:lpstr>Harmonia Sans Pro Cyr</vt:lpstr>
      <vt:lpstr>Harmonia Sans Pro Light</vt:lpstr>
      <vt:lpstr>汉仪旗黑-50S Light</vt:lpstr>
      <vt:lpstr>Arial</vt:lpstr>
      <vt:lpstr>Calibri</vt:lpstr>
      <vt:lpstr>Consolas</vt:lpstr>
      <vt:lpstr>Verdana</vt:lpstr>
      <vt:lpstr>Office Theme</vt:lpstr>
      <vt:lpstr>PowerPoint 演示文稿</vt:lpstr>
      <vt:lpstr>Shuffle简介</vt:lpstr>
      <vt:lpstr>Hadoop MapReduce Shuffle</vt:lpstr>
      <vt:lpstr>Spark Directed Acyclic Graph</vt:lpstr>
      <vt:lpstr>Spark shuffle  演进的历史</vt:lpstr>
      <vt:lpstr>Hash shuffle普通运行机制</vt:lpstr>
      <vt:lpstr>Hash shuffle合并机制行机制</vt:lpstr>
      <vt:lpstr>Sort Shuffle</vt:lpstr>
      <vt:lpstr>PowerPoint 演示文稿</vt:lpstr>
      <vt:lpstr>PowerPoint 演示文稿</vt:lpstr>
      <vt:lpstr>Sort shuffle 详细过程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主标题微软雅黑 54pt</dc:title>
  <dc:creator>Dan Liu</dc:creator>
  <cp:lastModifiedBy>Bill Guan</cp:lastModifiedBy>
  <cp:revision>437</cp:revision>
  <dcterms:created xsi:type="dcterms:W3CDTF">2016-12-12T01:06:00Z</dcterms:created>
  <dcterms:modified xsi:type="dcterms:W3CDTF">2019-11-08T07:37:36Z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2052-11.1.0.8612</vt:lpwstr>
  </property>
</Properties>
</file>