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30" r:id="rId2"/>
    <p:sldId id="402" r:id="rId3"/>
    <p:sldId id="411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2" r:id="rId12"/>
    <p:sldId id="410" r:id="rId13"/>
    <p:sldId id="313" r:id="rId14"/>
  </p:sldIdLst>
  <p:sldSz cx="12993688" cy="7305675"/>
  <p:notesSz cx="6858000" cy="9144000"/>
  <p:defaultTextStyle>
    <a:defPPr>
      <a:defRPr lang="en-US"/>
    </a:defPPr>
    <a:lvl1pPr algn="l" defTabSz="648970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649605" algn="l" defTabSz="648970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1298575" algn="l" defTabSz="648970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949450" algn="l" defTabSz="648970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2599055" algn="l" defTabSz="648970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9">
          <p15:clr>
            <a:srgbClr val="A4A3A4"/>
          </p15:clr>
        </p15:guide>
        <p15:guide id="2" pos="3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381"/>
    <a:srgbClr val="EE566F"/>
    <a:srgbClr val="213159"/>
    <a:srgbClr val="9B1E3C"/>
    <a:srgbClr val="F0556E"/>
    <a:srgbClr val="6D7B99"/>
    <a:srgbClr val="EE5770"/>
    <a:srgbClr val="3EF4BF"/>
    <a:srgbClr val="2E426D"/>
    <a:srgbClr val="349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615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20" y="72"/>
      </p:cViewPr>
      <p:guideLst>
        <p:guide orient="horz" pos="339"/>
        <p:guide pos="3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52" d="100"/>
        <a:sy n="5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</a:defRPr>
            </a:lvl1pPr>
          </a:lstStyle>
          <a:p>
            <a:fld id="{13FEB900-4DDE-9848-AC1C-EC695467FF28}" type="datetimeFigureOut">
              <a:rPr lang="en-US"/>
              <a:t>9/16/2019</a:t>
            </a:fld>
            <a:endParaRPr lang="en-US">
              <a:latin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defRPr sz="1200" noProof="1" smtClean="0">
                <a:latin typeface="+mn-lt"/>
              </a:defRPr>
            </a:lvl1pPr>
          </a:lstStyle>
          <a:p>
            <a:fld id="{A5DF98C3-DD10-45E8-BC3E-FDDDD3B3C443}" type="slidenum">
              <a:rPr lang="en-US"/>
              <a:t>‹#›</a:t>
            </a:fld>
            <a:endParaRPr lang="en-US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</a:defRPr>
            </a:lvl1pPr>
          </a:lstStyle>
          <a:p>
            <a:fld id="{3552072A-EABA-5746-904F-E2E95C4AC152}" type="datetimeFigureOut">
              <a:rPr lang="en-US"/>
              <a:t>9/16/2019</a:t>
            </a:fld>
            <a:endParaRPr lang="en-US">
              <a:latin typeface="Verdana" panose="020B0604030504040204" pitchFamily="34" charset="0"/>
            </a:endParaRPr>
          </a:p>
        </p:txBody>
      </p:sp>
      <p:sp>
        <p:nvSpPr>
          <p:cNvPr id="11268" name="Slide Image Placeholder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</p:spPr>
      </p:sp>
      <p:sp>
        <p:nvSpPr>
          <p:cNvPr id="11269" name="Notes Placeholder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defRPr sz="1200" noProof="1" smtClean="0">
                <a:latin typeface="+mn-lt"/>
              </a:defRPr>
            </a:lvl1pPr>
          </a:lstStyle>
          <a:p>
            <a:fld id="{26BD1DDF-F463-4B79-80CE-565C2FB1551E}" type="slidenum">
              <a:rPr lang="en-US"/>
              <a:t>‹#›</a:t>
            </a:fld>
            <a:endParaRPr lang="en-US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D1DDF-F463-4B79-80CE-565C2FB1551E}" type="slidenum">
              <a:rPr lang="en-US" smtClean="0"/>
              <a:t>2</a:t>
            </a:fld>
            <a:endParaRPr 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60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650" y="268288"/>
            <a:ext cx="539750" cy="5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858000"/>
            <a:ext cx="1041400" cy="17938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993688" cy="73461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91378" tIns="45688" rIns="91378" bIns="45688">
            <a:normAutofit/>
          </a:bodyPr>
          <a:lstStyle>
            <a:lvl1pPr>
              <a:defRPr sz="1600"/>
            </a:lvl1pPr>
          </a:lstStyle>
          <a:p>
            <a:r>
              <a:rPr lang="en-US" altLang="zh-CN" noProof="1"/>
              <a:t>Click icon to add picture</a:t>
            </a:r>
            <a:endParaRPr lang="en-US" noProof="1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" y="1333"/>
            <a:ext cx="12993624" cy="73030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5625" y="1600199"/>
            <a:ext cx="11882438" cy="4932363"/>
          </a:xfrm>
          <a:prstGeom prst="rect">
            <a:avLst/>
          </a:prstGeom>
        </p:spPr>
        <p:txBody>
          <a:bodyPr lIns="0" tIns="0" rIns="0" bIns="0" anchor="t" anchorCtr="0"/>
          <a:lstStyle>
            <a:lvl1pPr marL="342900" indent="-3429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i="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uFillTx/>
                <a:latin typeface="+mj-lt"/>
                <a:ea typeface="+mn-ea"/>
                <a:cs typeface="汉仪旗黑-50S Light"/>
              </a:defRPr>
            </a:lvl1pPr>
            <a:lvl2pPr marL="720090" indent="-3429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</a:schemeClr>
                </a:solidFill>
                <a:latin typeface="+mj-lt"/>
                <a:ea typeface="+mn-ea"/>
                <a:cs typeface="汉仪旗黑-50S Light"/>
              </a:defRPr>
            </a:lvl2pPr>
            <a:lvl3pPr marL="1080135" indent="-342900" defTabSz="514350" eaLnBrk="1" fontAlgn="auto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i="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uFillTx/>
                <a:latin typeface="+mj-lt"/>
                <a:ea typeface="+mn-ea"/>
                <a:cs typeface="汉仪旗黑-50S Light"/>
              </a:defRPr>
            </a:lvl3pPr>
            <a:lvl4pPr marL="1440180" marR="0" indent="-342900" algn="l" defTabSz="64897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400" b="0" i="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uFillTx/>
                <a:latin typeface="+mj-lt"/>
                <a:ea typeface="+mn-ea"/>
                <a:cs typeface="汉仪旗黑-50S Light"/>
              </a:defRPr>
            </a:lvl4pPr>
            <a:lvl5pPr marL="1692275">
              <a:lnSpc>
                <a:spcPts val="1800"/>
              </a:lnSpc>
              <a:defRPr sz="1200">
                <a:solidFill>
                  <a:schemeClr val="tx1">
                    <a:lumMod val="75000"/>
                  </a:schemeClr>
                </a:solidFill>
                <a:latin typeface="+mj-lt"/>
                <a:ea typeface="+mn-ea"/>
                <a:cs typeface="汉仪旗黑-50S Light"/>
              </a:defRPr>
            </a:lvl5pPr>
          </a:lstStyle>
          <a:p>
            <a:pPr lvl="0"/>
            <a:r>
              <a:rPr lang="zh-CN" altLang="en-US" noProof="1"/>
              <a:t>点击</a:t>
            </a:r>
            <a:r>
              <a:rPr lang="en-US" altLang="zh-CN" noProof="1"/>
              <a:t>修改</a:t>
            </a:r>
            <a:r>
              <a:rPr lang="zh-CN" altLang="en-US" noProof="1"/>
              <a:t>一级分目录</a:t>
            </a:r>
            <a:endParaRPr lang="en-US" altLang="zh-CN" noProof="1"/>
          </a:p>
          <a:p>
            <a:pPr lvl="1"/>
            <a:r>
              <a:rPr lang="zh-CN" altLang="en-US" noProof="1"/>
              <a:t>点击修改二级分目录</a:t>
            </a:r>
            <a:endParaRPr lang="en-US" altLang="zh-CN" noProof="1"/>
          </a:p>
          <a:p>
            <a:pPr lvl="2"/>
            <a:r>
              <a:rPr lang="zh-CN" altLang="en-US" noProof="1"/>
              <a:t>点击修改三级分目录</a:t>
            </a:r>
            <a:endParaRPr lang="en-US" altLang="zh-CN" noProof="1"/>
          </a:p>
          <a:p>
            <a:pPr lvl="3"/>
            <a:r>
              <a:rPr lang="zh-CN" altLang="en-US" noProof="1"/>
              <a:t>点击修改四级分目录</a:t>
            </a:r>
            <a:endParaRPr lang="en-US" altLang="zh-CN" noProof="1"/>
          </a:p>
          <a:p>
            <a:pPr lvl="4"/>
            <a:r>
              <a:rPr lang="zh-CN" altLang="en-US" noProof="1"/>
              <a:t>点击修改五级分目录</a:t>
            </a:r>
            <a:endParaRPr lang="en-US" altLang="zh-CN" noProof="1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9061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 sz="32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点击修改一行标题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9061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defRPr sz="2800" b="1">
                <a:solidFill>
                  <a:schemeClr val="bg2"/>
                </a:solidFill>
                <a:latin typeface="+mj-lt"/>
                <a:ea typeface="+mj-ea"/>
                <a:cs typeface="汉仪旗黑-65S Medium"/>
              </a:defRPr>
            </a:lvl1pPr>
          </a:lstStyle>
          <a:p>
            <a:r>
              <a:rPr lang="zh-CN" altLang="en-US" noProof="1"/>
              <a:t>点击修改</a:t>
            </a:r>
            <a:br>
              <a:rPr lang="en-US" altLang="zh-CN" noProof="1"/>
            </a:br>
            <a:r>
              <a:rPr lang="zh-CN" altLang="en-US" noProof="1"/>
              <a:t>两行标题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5625" y="1600199"/>
            <a:ext cx="11882438" cy="4932363"/>
          </a:xfrm>
          <a:prstGeom prst="rect">
            <a:avLst/>
          </a:prstGeom>
        </p:spPr>
        <p:txBody>
          <a:bodyPr lIns="0" tIns="0" rIns="0" bIns="0" anchor="t" anchorCtr="0"/>
          <a:lstStyle>
            <a:lvl1pPr marL="342900" indent="-3429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i="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uFillTx/>
                <a:latin typeface="+mj-lt"/>
                <a:ea typeface="+mn-ea"/>
                <a:cs typeface="汉仪旗黑-50S Light"/>
              </a:defRPr>
            </a:lvl1pPr>
            <a:lvl2pPr marL="720090" indent="-3429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</a:schemeClr>
                </a:solidFill>
                <a:latin typeface="+mj-lt"/>
                <a:ea typeface="+mn-ea"/>
                <a:cs typeface="汉仪旗黑-50S Light"/>
              </a:defRPr>
            </a:lvl2pPr>
            <a:lvl3pPr marL="1080135" indent="-342900" defTabSz="514350" eaLnBrk="1" fontAlgn="auto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i="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uFillTx/>
                <a:latin typeface="+mj-lt"/>
                <a:ea typeface="+mn-ea"/>
                <a:cs typeface="汉仪旗黑-50S Light"/>
              </a:defRPr>
            </a:lvl3pPr>
            <a:lvl4pPr marL="1440180" marR="0" indent="-342900" algn="l" defTabSz="64897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400" b="0" i="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uFillTx/>
                <a:latin typeface="+mj-lt"/>
                <a:ea typeface="+mn-ea"/>
                <a:cs typeface="汉仪旗黑-50S Light"/>
              </a:defRPr>
            </a:lvl4pPr>
            <a:lvl5pPr marL="1692275">
              <a:lnSpc>
                <a:spcPts val="1800"/>
              </a:lnSpc>
              <a:defRPr sz="1200">
                <a:solidFill>
                  <a:schemeClr val="tx1">
                    <a:lumMod val="75000"/>
                  </a:schemeClr>
                </a:solidFill>
                <a:latin typeface="+mj-lt"/>
                <a:ea typeface="+mn-ea"/>
                <a:cs typeface="汉仪旗黑-50S Light"/>
              </a:defRPr>
            </a:lvl5pPr>
          </a:lstStyle>
          <a:p>
            <a:pPr lvl="0"/>
            <a:r>
              <a:rPr lang="zh-CN" altLang="en-US" noProof="1"/>
              <a:t>点击</a:t>
            </a:r>
            <a:r>
              <a:rPr lang="en-US" altLang="zh-CN" noProof="1"/>
              <a:t>修改</a:t>
            </a:r>
            <a:r>
              <a:rPr lang="zh-CN" altLang="en-US" noProof="1"/>
              <a:t>一级分目录</a:t>
            </a:r>
            <a:endParaRPr lang="en-US" altLang="zh-CN" noProof="1"/>
          </a:p>
          <a:p>
            <a:pPr lvl="1"/>
            <a:r>
              <a:rPr lang="zh-CN" altLang="en-US" noProof="1"/>
              <a:t>点击修改二级分目录</a:t>
            </a:r>
            <a:endParaRPr lang="en-US" altLang="zh-CN" noProof="1"/>
          </a:p>
          <a:p>
            <a:pPr lvl="2"/>
            <a:r>
              <a:rPr lang="zh-CN" altLang="en-US" noProof="1"/>
              <a:t>点击修改三级分目录</a:t>
            </a:r>
            <a:endParaRPr lang="en-US" altLang="zh-CN" noProof="1"/>
          </a:p>
          <a:p>
            <a:pPr lvl="3"/>
            <a:r>
              <a:rPr lang="zh-CN" altLang="en-US" noProof="1"/>
              <a:t>点击修改四级分目录</a:t>
            </a:r>
            <a:endParaRPr lang="en-US" altLang="zh-CN" noProof="1"/>
          </a:p>
          <a:p>
            <a:pPr lvl="4"/>
            <a:r>
              <a:rPr lang="zh-CN" altLang="en-US" noProof="1"/>
              <a:t>点击修改五级分目录</a:t>
            </a:r>
            <a:endParaRPr lang="en-US" altLang="zh-CN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1311419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defRPr sz="2800" b="1">
                <a:solidFill>
                  <a:schemeClr val="bg2"/>
                </a:solidFill>
                <a:latin typeface="+mj-lt"/>
                <a:ea typeface="+mj-ea"/>
                <a:cs typeface="汉仪旗黑-65S Medium"/>
              </a:defRPr>
            </a:lvl1pPr>
          </a:lstStyle>
          <a:p>
            <a:r>
              <a:rPr lang="zh-CN" altLang="en-US" noProof="1"/>
              <a:t>点击</a:t>
            </a:r>
            <a:br>
              <a:rPr lang="en-US" altLang="zh-CN" noProof="1"/>
            </a:br>
            <a:r>
              <a:rPr lang="zh-CN" altLang="en-US" noProof="1"/>
              <a:t>修改</a:t>
            </a:r>
            <a:br>
              <a:rPr lang="en-US" altLang="zh-CN" noProof="1"/>
            </a:br>
            <a:r>
              <a:rPr lang="zh-CN" altLang="en-US" noProof="1"/>
              <a:t>标题（三行）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5625" y="2064470"/>
            <a:ext cx="11882438" cy="4468092"/>
          </a:xfrm>
          <a:prstGeom prst="rect">
            <a:avLst/>
          </a:prstGeom>
        </p:spPr>
        <p:txBody>
          <a:bodyPr lIns="0" tIns="0" rIns="0" bIns="0" anchor="t" anchorCtr="0"/>
          <a:lstStyle>
            <a:lvl1pPr marL="342900" indent="-3429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i="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uFillTx/>
                <a:latin typeface="+mj-lt"/>
                <a:ea typeface="+mn-ea"/>
                <a:cs typeface="汉仪旗黑-50S Light"/>
              </a:defRPr>
            </a:lvl1pPr>
            <a:lvl2pPr marL="720090" indent="-3429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</a:schemeClr>
                </a:solidFill>
                <a:latin typeface="+mj-lt"/>
                <a:ea typeface="+mn-ea"/>
                <a:cs typeface="汉仪旗黑-50S Light"/>
              </a:defRPr>
            </a:lvl2pPr>
            <a:lvl3pPr marL="1080135" indent="-342900" defTabSz="514350" eaLnBrk="1" fontAlgn="auto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i="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uFillTx/>
                <a:latin typeface="+mj-lt"/>
                <a:ea typeface="+mn-ea"/>
                <a:cs typeface="汉仪旗黑-50S Light"/>
              </a:defRPr>
            </a:lvl3pPr>
            <a:lvl4pPr marL="1440180" marR="0" indent="-342900" algn="l" defTabSz="64897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400" b="0" i="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uFillTx/>
                <a:latin typeface="+mj-lt"/>
                <a:ea typeface="+mn-ea"/>
                <a:cs typeface="汉仪旗黑-50S Light"/>
              </a:defRPr>
            </a:lvl4pPr>
            <a:lvl5pPr marL="1692275">
              <a:lnSpc>
                <a:spcPts val="1800"/>
              </a:lnSpc>
              <a:defRPr sz="1200">
                <a:solidFill>
                  <a:schemeClr val="tx1">
                    <a:lumMod val="75000"/>
                  </a:schemeClr>
                </a:solidFill>
                <a:latin typeface="+mj-lt"/>
                <a:ea typeface="+mn-ea"/>
                <a:cs typeface="汉仪旗黑-50S Light"/>
              </a:defRPr>
            </a:lvl5pPr>
          </a:lstStyle>
          <a:p>
            <a:pPr lvl="0"/>
            <a:r>
              <a:rPr lang="zh-CN" altLang="en-US" noProof="1"/>
              <a:t>点击</a:t>
            </a:r>
            <a:r>
              <a:rPr lang="en-US" altLang="zh-CN" noProof="1"/>
              <a:t>修改</a:t>
            </a:r>
            <a:r>
              <a:rPr lang="zh-CN" altLang="en-US" noProof="1"/>
              <a:t>一级分目录</a:t>
            </a:r>
            <a:endParaRPr lang="en-US" altLang="zh-CN" noProof="1"/>
          </a:p>
          <a:p>
            <a:pPr lvl="1"/>
            <a:r>
              <a:rPr lang="zh-CN" altLang="en-US" noProof="1"/>
              <a:t>点击修改二级分目录</a:t>
            </a:r>
            <a:endParaRPr lang="en-US" altLang="zh-CN" noProof="1"/>
          </a:p>
          <a:p>
            <a:pPr lvl="2"/>
            <a:r>
              <a:rPr lang="zh-CN" altLang="en-US" noProof="1"/>
              <a:t>点击修改三级分目录</a:t>
            </a:r>
            <a:endParaRPr lang="en-US" altLang="zh-CN" noProof="1"/>
          </a:p>
          <a:p>
            <a:pPr lvl="3"/>
            <a:r>
              <a:rPr lang="zh-CN" altLang="en-US" noProof="1"/>
              <a:t>点击修改四级分目录</a:t>
            </a:r>
            <a:endParaRPr lang="en-US" altLang="zh-CN" noProof="1"/>
          </a:p>
          <a:p>
            <a:pPr lvl="4"/>
            <a:r>
              <a:rPr lang="zh-CN" altLang="en-US" noProof="1"/>
              <a:t>点击修改五级分目录</a:t>
            </a:r>
            <a:endParaRPr lang="en-US" altLang="zh-CN" noProof="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5624" y="1089485"/>
            <a:ext cx="11903075" cy="3486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chemeClr val="tx2"/>
                </a:solidFill>
                <a:latin typeface="+mj-lt"/>
                <a:ea typeface="+mj-ea"/>
                <a:cs typeface="汉仪旗黑-65S Medium"/>
              </a:defRPr>
            </a:lvl1pPr>
            <a:lvl2pPr marL="487045" indent="0" algn="ctr">
              <a:buNone/>
              <a:defRPr sz="2130"/>
            </a:lvl2pPr>
            <a:lvl3pPr marL="974090" indent="0" algn="ctr">
              <a:buNone/>
              <a:defRPr sz="1920"/>
            </a:lvl3pPr>
            <a:lvl4pPr marL="1461135" indent="0" algn="ctr">
              <a:buNone/>
              <a:defRPr sz="1705"/>
            </a:lvl4pPr>
            <a:lvl5pPr marL="1948180" indent="0" algn="ctr">
              <a:buNone/>
              <a:defRPr sz="1705"/>
            </a:lvl5pPr>
            <a:lvl6pPr marL="2435225" indent="0" algn="ctr">
              <a:buNone/>
              <a:defRPr sz="1705"/>
            </a:lvl6pPr>
            <a:lvl7pPr marL="2922270" indent="0" algn="ctr">
              <a:buNone/>
              <a:defRPr sz="1705"/>
            </a:lvl7pPr>
            <a:lvl8pPr marL="3409315" indent="0" algn="ctr">
              <a:buNone/>
              <a:defRPr sz="1705"/>
            </a:lvl8pPr>
            <a:lvl9pPr marL="3896360" indent="0" algn="ctr">
              <a:buNone/>
              <a:defRPr sz="1705"/>
            </a:lvl9pPr>
          </a:lstStyle>
          <a:p>
            <a:r>
              <a:rPr lang="zh-CN" altLang="en-US" noProof="1"/>
              <a:t>点击修改副标题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45165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 sz="32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点击修改一行标题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5625" y="1600199"/>
            <a:ext cx="11882438" cy="4932363"/>
          </a:xfrm>
          <a:prstGeom prst="rect">
            <a:avLst/>
          </a:prstGeom>
        </p:spPr>
        <p:txBody>
          <a:bodyPr lIns="0" tIns="0" rIns="0" bIns="0" anchor="t" anchorCtr="0"/>
          <a:lstStyle>
            <a:lvl1pPr marL="342900" indent="-3429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i="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uFillTx/>
                <a:latin typeface="+mj-lt"/>
                <a:ea typeface="+mn-ea"/>
                <a:cs typeface="汉仪旗黑-50S Light"/>
              </a:defRPr>
            </a:lvl1pPr>
            <a:lvl2pPr marL="720090" indent="-3429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</a:schemeClr>
                </a:solidFill>
                <a:latin typeface="+mj-lt"/>
                <a:ea typeface="+mn-ea"/>
                <a:cs typeface="汉仪旗黑-50S Light"/>
              </a:defRPr>
            </a:lvl2pPr>
            <a:lvl3pPr marL="1080135" indent="-342900" defTabSz="514350" eaLnBrk="1" fontAlgn="auto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i="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uFillTx/>
                <a:latin typeface="+mj-lt"/>
                <a:ea typeface="+mn-ea"/>
                <a:cs typeface="汉仪旗黑-50S Light"/>
              </a:defRPr>
            </a:lvl3pPr>
            <a:lvl4pPr marL="1440180" marR="0" indent="-342900" algn="l" defTabSz="64897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400" b="0" i="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uFillTx/>
                <a:latin typeface="+mj-lt"/>
                <a:ea typeface="+mn-ea"/>
                <a:cs typeface="汉仪旗黑-50S Light"/>
              </a:defRPr>
            </a:lvl4pPr>
            <a:lvl5pPr marL="1692275">
              <a:lnSpc>
                <a:spcPts val="1800"/>
              </a:lnSpc>
              <a:defRPr sz="1200">
                <a:solidFill>
                  <a:schemeClr val="tx1">
                    <a:lumMod val="75000"/>
                  </a:schemeClr>
                </a:solidFill>
                <a:latin typeface="+mj-lt"/>
                <a:ea typeface="+mn-ea"/>
                <a:cs typeface="汉仪旗黑-50S Light"/>
              </a:defRPr>
            </a:lvl5pPr>
          </a:lstStyle>
          <a:p>
            <a:pPr lvl="0"/>
            <a:r>
              <a:rPr lang="zh-CN" altLang="en-US" noProof="1"/>
              <a:t>点击</a:t>
            </a:r>
            <a:r>
              <a:rPr lang="en-US" altLang="zh-CN" noProof="1"/>
              <a:t>修改</a:t>
            </a:r>
            <a:r>
              <a:rPr lang="zh-CN" altLang="en-US" noProof="1"/>
              <a:t>一级分目录</a:t>
            </a:r>
            <a:endParaRPr lang="en-US" altLang="zh-CN" noProof="1"/>
          </a:p>
          <a:p>
            <a:pPr lvl="1"/>
            <a:r>
              <a:rPr lang="zh-CN" altLang="en-US" noProof="1"/>
              <a:t>点击修改二级分目录</a:t>
            </a:r>
            <a:endParaRPr lang="en-US" altLang="zh-CN" noProof="1"/>
          </a:p>
          <a:p>
            <a:pPr lvl="2"/>
            <a:r>
              <a:rPr lang="zh-CN" altLang="en-US" noProof="1"/>
              <a:t>点击修改三级分目录</a:t>
            </a:r>
            <a:endParaRPr lang="en-US" altLang="zh-CN" noProof="1"/>
          </a:p>
          <a:p>
            <a:pPr lvl="3"/>
            <a:r>
              <a:rPr lang="zh-CN" altLang="en-US" noProof="1"/>
              <a:t>点击修改四级分目录</a:t>
            </a:r>
            <a:endParaRPr lang="en-US" altLang="zh-CN" noProof="1"/>
          </a:p>
          <a:p>
            <a:pPr lvl="4"/>
            <a:r>
              <a:rPr lang="zh-CN" altLang="en-US" noProof="1"/>
              <a:t>点击修改五级分目录</a:t>
            </a:r>
            <a:endParaRPr lang="en-US" altLang="zh-CN" noProof="1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93688" cy="732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911975"/>
            <a:ext cx="728663" cy="1254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1436713" y="6896100"/>
            <a:ext cx="72749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129909" bIns="0" anchor="b">
            <a:spAutoFit/>
          </a:bodyPr>
          <a:lstStyle/>
          <a:p>
            <a:fld id="{1F3EBDED-1D9B-4F13-B9CE-4AEDC48E2F3D}" type="datetime1">
              <a:rPr lang="zh-CN" altLang="en-US" sz="900" smtClean="0">
                <a:solidFill>
                  <a:schemeClr val="bg1"/>
                </a:solidFill>
                <a:latin typeface="+mj-lt"/>
                <a:ea typeface="PMingLiU" panose="02020500000000000000" pitchFamily="18" charset="-120"/>
              </a:rPr>
              <a:t>2019/09/16</a:t>
            </a:fld>
            <a:endParaRPr lang="en-US" altLang="zh-TW" sz="900" dirty="0">
              <a:solidFill>
                <a:schemeClr val="bg1"/>
              </a:solidFill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11852275" y="6896100"/>
            <a:ext cx="601663" cy="1381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spAutoFit/>
          </a:bodyPr>
          <a:lstStyle/>
          <a:p>
            <a:pPr algn="r"/>
            <a:fld id="{8D345297-CBCB-4EDA-BF32-2A7BD23375AA}" type="slidenum">
              <a:rPr lang="en-US" altLang="zh-TW" sz="900">
                <a:solidFill>
                  <a:schemeClr val="bg1"/>
                </a:solidFill>
                <a:ea typeface="PMingLiU" panose="02020500000000000000" pitchFamily="18" charset="-120"/>
              </a:rPr>
              <a:t>‹#›</a:t>
            </a:fld>
            <a:endParaRPr lang="en-US" altLang="zh-TW" sz="900">
              <a:solidFill>
                <a:schemeClr val="bg1"/>
              </a:solidFill>
              <a:ea typeface="PMingLiU" panose="02020500000000000000" pitchFamily="18" charset="-12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9061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 sz="32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点击修改一行标题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bg1"/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5625" y="1600199"/>
            <a:ext cx="11882438" cy="4932363"/>
          </a:xfrm>
          <a:prstGeom prst="rect">
            <a:avLst/>
          </a:prstGeom>
        </p:spPr>
        <p:txBody>
          <a:bodyPr lIns="0" tIns="0" rIns="0" bIns="0" anchor="t" anchorCtr="0"/>
          <a:lstStyle>
            <a:lvl1pPr marL="342900" indent="-3429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i="0" u="none" strike="noStrike" kern="1200" cap="none" spc="0" normalizeH="0" baseline="0">
                <a:solidFill>
                  <a:schemeClr val="bg1"/>
                </a:solidFill>
                <a:uFillTx/>
                <a:latin typeface="+mj-lt"/>
                <a:ea typeface="+mn-ea"/>
                <a:cs typeface="汉仪旗黑-50S Light"/>
              </a:defRPr>
            </a:lvl1pPr>
            <a:lvl2pPr marL="720090" indent="-3429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j-lt"/>
                <a:ea typeface="+mn-ea"/>
                <a:cs typeface="汉仪旗黑-50S Light"/>
              </a:defRPr>
            </a:lvl2pPr>
            <a:lvl3pPr marL="1080135" indent="-342900" defTabSz="514350" eaLnBrk="1" fontAlgn="auto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i="0" u="none" strike="noStrike" kern="1200" cap="none" spc="0" normalizeH="0" baseline="0">
                <a:solidFill>
                  <a:schemeClr val="bg1"/>
                </a:solidFill>
                <a:uFillTx/>
                <a:latin typeface="+mj-lt"/>
                <a:ea typeface="+mn-ea"/>
                <a:cs typeface="汉仪旗黑-50S Light"/>
              </a:defRPr>
            </a:lvl3pPr>
            <a:lvl4pPr marL="1440180" marR="0" indent="-342900" algn="l" defTabSz="64897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400" b="0" i="0" u="none" strike="noStrike" kern="1200" cap="none" spc="0" normalizeH="0" baseline="0">
                <a:solidFill>
                  <a:schemeClr val="bg1"/>
                </a:solidFill>
                <a:uFillTx/>
                <a:latin typeface="+mj-lt"/>
                <a:ea typeface="+mn-ea"/>
                <a:cs typeface="汉仪旗黑-50S Light"/>
              </a:defRPr>
            </a:lvl4pPr>
            <a:lvl5pPr marL="1692275">
              <a:lnSpc>
                <a:spcPts val="1800"/>
              </a:lnSpc>
              <a:defRPr sz="1200">
                <a:solidFill>
                  <a:schemeClr val="bg1"/>
                </a:solidFill>
                <a:latin typeface="+mj-lt"/>
                <a:ea typeface="+mn-ea"/>
                <a:cs typeface="汉仪旗黑-50S Light"/>
              </a:defRPr>
            </a:lvl5pPr>
          </a:lstStyle>
          <a:p>
            <a:pPr lvl="0"/>
            <a:r>
              <a:rPr lang="zh-CN" altLang="en-US" noProof="1"/>
              <a:t>点击</a:t>
            </a:r>
            <a:r>
              <a:rPr lang="en-US" altLang="zh-CN" noProof="1"/>
              <a:t>修改</a:t>
            </a:r>
            <a:r>
              <a:rPr lang="zh-CN" altLang="en-US" noProof="1"/>
              <a:t>一级分目录</a:t>
            </a:r>
            <a:endParaRPr lang="en-US" altLang="zh-CN" noProof="1"/>
          </a:p>
          <a:p>
            <a:pPr lvl="1"/>
            <a:r>
              <a:rPr lang="zh-CN" altLang="en-US" noProof="1"/>
              <a:t>点击修改二级分目录</a:t>
            </a:r>
            <a:endParaRPr lang="en-US" altLang="zh-CN" noProof="1"/>
          </a:p>
          <a:p>
            <a:pPr lvl="2"/>
            <a:r>
              <a:rPr lang="zh-CN" altLang="en-US" noProof="1"/>
              <a:t>点击修改三级分目录</a:t>
            </a:r>
            <a:endParaRPr lang="en-US" altLang="zh-CN" noProof="1"/>
          </a:p>
          <a:p>
            <a:pPr lvl="3"/>
            <a:r>
              <a:rPr lang="zh-CN" altLang="en-US" noProof="1"/>
              <a:t>点击修改四级分目录</a:t>
            </a:r>
            <a:endParaRPr lang="en-US" altLang="zh-CN" noProof="1"/>
          </a:p>
          <a:p>
            <a:pPr lvl="4"/>
            <a:r>
              <a:rPr lang="zh-CN" altLang="en-US" noProof="1"/>
              <a:t>点击修改五级分目录</a:t>
            </a:r>
            <a:endParaRPr lang="en-US" altLang="zh-CN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12993688" cy="73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911975"/>
            <a:ext cx="728663" cy="12541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11852275" y="6896100"/>
            <a:ext cx="601663" cy="1381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spAutoFit/>
          </a:bodyPr>
          <a:lstStyle/>
          <a:p>
            <a:pPr algn="r"/>
            <a:fld id="{748B4311-C51D-4D04-A9FB-7D7D9284F7D3}" type="slidenum">
              <a:rPr lang="en-US" altLang="zh-TW" sz="900">
                <a:solidFill>
                  <a:schemeClr val="bg1"/>
                </a:solidFill>
                <a:ea typeface="PMingLiU" panose="02020500000000000000" pitchFamily="18" charset="-120"/>
              </a:rPr>
              <a:t>‹#›</a:t>
            </a:fld>
            <a:endParaRPr lang="en-US" altLang="zh-TW" sz="900">
              <a:solidFill>
                <a:schemeClr val="bg1"/>
              </a:solidFill>
              <a:ea typeface="PMingLiU" panose="02020500000000000000" pitchFamily="18" charset="-120"/>
            </a:endParaRPr>
          </a:p>
        </p:txBody>
      </p:sp>
      <p:sp>
        <p:nvSpPr>
          <p:cNvPr id="9" name="Chart Placeholder 9"/>
          <p:cNvSpPr>
            <a:spLocks noGrp="1"/>
          </p:cNvSpPr>
          <p:nvPr>
            <p:ph type="chart" sz="quarter" idx="11" hasCustomPrompt="1"/>
          </p:nvPr>
        </p:nvSpPr>
        <p:spPr>
          <a:xfrm>
            <a:off x="4775200" y="1600199"/>
            <a:ext cx="7662862" cy="4932363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点击插入图表</a:t>
            </a:r>
            <a:endParaRPr lang="en-US" noProof="1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55625" y="1600201"/>
            <a:ext cx="3952875" cy="4932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3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rgbClr val="FFFFFF"/>
                </a:solidFill>
                <a:latin typeface="+mj-lt"/>
                <a:ea typeface="汉仪旗黑-50S Light"/>
                <a:cs typeface="汉仪旗黑-50S Light"/>
              </a:defRPr>
            </a:lvl1pPr>
            <a:lvl2pPr marL="0">
              <a:lnSpc>
                <a:spcPts val="2300"/>
              </a:lnSpc>
              <a:defRPr sz="1600">
                <a:solidFill>
                  <a:srgbClr val="FFFFFF"/>
                </a:solidFill>
                <a:latin typeface="+mj-lt"/>
                <a:ea typeface="汉仪旗黑-50S Light"/>
                <a:cs typeface="汉仪旗黑-50S Light"/>
              </a:defRPr>
            </a:lvl2pPr>
            <a:lvl3pPr marL="539750" marR="0" indent="-243205" algn="l" defTabSz="974725" rtl="0" eaLnBrk="1" fontAlgn="base" latinLnBrk="0" hangingPunct="1">
              <a:lnSpc>
                <a:spcPts val="20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600">
                <a:latin typeface="+mj-ea"/>
                <a:ea typeface="+mj-ea"/>
              </a:defRPr>
            </a:lvl3pPr>
            <a:lvl4pPr marL="791845">
              <a:lnSpc>
                <a:spcPts val="2000"/>
              </a:lnSpc>
              <a:defRPr sz="1600">
                <a:latin typeface="+mj-ea"/>
                <a:ea typeface="+mj-ea"/>
              </a:defRPr>
            </a:lvl4pPr>
          </a:lstStyle>
          <a:p>
            <a:pPr lvl="0"/>
            <a:r>
              <a:rPr lang="zh-CN" altLang="en-US" dirty="0"/>
              <a:t>点击修改内文</a:t>
            </a:r>
            <a:endParaRPr lang="en-US" altLang="zh-CN" dirty="0"/>
          </a:p>
          <a:p>
            <a:pPr lvl="1"/>
            <a:r>
              <a:rPr lang="zh-CN" altLang="en-US" dirty="0"/>
              <a:t>点击修改内文</a:t>
            </a:r>
            <a:endParaRPr lang="en-US" altLang="zh-CN" dirty="0"/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1436713" y="6896100"/>
            <a:ext cx="72749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129909" bIns="0" anchor="b">
            <a:spAutoFit/>
          </a:bodyPr>
          <a:lstStyle/>
          <a:p>
            <a:fld id="{0145741D-9072-47D2-BCD6-31971CA2E560}" type="datetime1">
              <a:rPr lang="zh-CN" altLang="en-US" sz="900" smtClean="0">
                <a:solidFill>
                  <a:schemeClr val="bg1"/>
                </a:solidFill>
                <a:latin typeface="+mj-lt"/>
                <a:ea typeface="PMingLiU" panose="02020500000000000000" pitchFamily="18" charset="-120"/>
              </a:rPr>
              <a:t>2019/09/16</a:t>
            </a:fld>
            <a:endParaRPr lang="en-US" altLang="zh-TW" sz="900" dirty="0">
              <a:solidFill>
                <a:schemeClr val="bg1"/>
              </a:solidFill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bg1"/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9061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 sz="32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点击修改一行标题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/>
          <p:cNvSpPr>
            <a:spLocks noGrp="1"/>
          </p:cNvSpPr>
          <p:nvPr>
            <p:ph type="chart" sz="quarter" idx="11" hasCustomPrompt="1"/>
          </p:nvPr>
        </p:nvSpPr>
        <p:spPr>
          <a:xfrm>
            <a:off x="4775200" y="1600199"/>
            <a:ext cx="7662862" cy="4932363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505150"/>
                </a:solidFill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点击插入图表</a:t>
            </a:r>
            <a:endParaRPr lang="en-US" noProof="1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55625" y="1600201"/>
            <a:ext cx="3952875" cy="4932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3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</a:schemeClr>
                </a:solidFill>
                <a:latin typeface="+mj-lt"/>
                <a:ea typeface="汉仪旗黑-50S Light"/>
                <a:cs typeface="汉仪旗黑-50S Light"/>
              </a:defRPr>
            </a:lvl1pPr>
            <a:lvl2pPr marL="0">
              <a:lnSpc>
                <a:spcPts val="2300"/>
              </a:lnSpc>
              <a:defRPr sz="1600">
                <a:solidFill>
                  <a:schemeClr val="tx1">
                    <a:lumMod val="75000"/>
                  </a:schemeClr>
                </a:solidFill>
                <a:latin typeface="+mj-lt"/>
                <a:ea typeface="汉仪旗黑-50S Light"/>
                <a:cs typeface="汉仪旗黑-50S Light"/>
              </a:defRPr>
            </a:lvl2pPr>
            <a:lvl3pPr marL="539750" marR="0" indent="-243205" algn="l" defTabSz="974725" rtl="0" eaLnBrk="1" fontAlgn="base" latinLnBrk="0" hangingPunct="1">
              <a:lnSpc>
                <a:spcPts val="20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600">
                <a:latin typeface="+mj-ea"/>
                <a:ea typeface="+mj-ea"/>
              </a:defRPr>
            </a:lvl3pPr>
            <a:lvl4pPr marL="791845">
              <a:lnSpc>
                <a:spcPts val="2000"/>
              </a:lnSpc>
              <a:defRPr sz="1600">
                <a:latin typeface="+mj-ea"/>
                <a:ea typeface="+mj-ea"/>
              </a:defRPr>
            </a:lvl4pPr>
          </a:lstStyle>
          <a:p>
            <a:pPr lvl="0"/>
            <a:r>
              <a:rPr lang="zh-CN" altLang="en-US" dirty="0"/>
              <a:t>点击修改内文</a:t>
            </a:r>
            <a:endParaRPr lang="en-US" altLang="zh-CN" dirty="0"/>
          </a:p>
          <a:p>
            <a:pPr lvl="1"/>
            <a:r>
              <a:rPr lang="zh-CN" altLang="en-US" dirty="0"/>
              <a:t>点击修改内文</a:t>
            </a:r>
            <a:endParaRPr lang="en-US" altLang="zh-CN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9061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 sz="32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点击修改一行标题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/>
          <p:cNvSpPr>
            <a:spLocks noGrp="1"/>
          </p:cNvSpPr>
          <p:nvPr>
            <p:ph type="chart" sz="quarter" idx="11" hasCustomPrompt="1"/>
          </p:nvPr>
        </p:nvSpPr>
        <p:spPr>
          <a:xfrm>
            <a:off x="4775199" y="1600199"/>
            <a:ext cx="2520000" cy="4932363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505150"/>
                </a:solidFill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点击插入图表</a:t>
            </a:r>
            <a:endParaRPr lang="en-US" noProof="1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7466590" y="1600198"/>
            <a:ext cx="2520000" cy="4932364"/>
          </a:xfrm>
          <a:prstGeom prst="rect">
            <a:avLst/>
          </a:prstGeom>
        </p:spPr>
        <p:txBody>
          <a:bodyPr/>
          <a:lstStyle>
            <a:lvl1pPr marL="285750" marR="0" indent="-285750" algn="l" defTabSz="974725" rtl="0" eaLnBrk="1" fontAlgn="base" latinLnBrk="0" hangingPunct="1">
              <a:lnSpc>
                <a:spcPct val="90000"/>
              </a:lnSpc>
              <a:spcBef>
                <a:spcPts val="106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点击插入图表</a:t>
            </a:r>
            <a:endParaRPr lang="en-US" altLang="zh-CN" noProof="1"/>
          </a:p>
          <a:p>
            <a:endParaRPr lang="zh-CN" altLang="en-US" dirty="0"/>
          </a:p>
        </p:txBody>
      </p:sp>
      <p:sp>
        <p:nvSpPr>
          <p:cNvPr id="9" name="Chart Placeholder 5"/>
          <p:cNvSpPr>
            <a:spLocks noGrp="1"/>
          </p:cNvSpPr>
          <p:nvPr>
            <p:ph type="chart" sz="quarter" idx="13" hasCustomPrompt="1"/>
          </p:nvPr>
        </p:nvSpPr>
        <p:spPr>
          <a:xfrm>
            <a:off x="10178141" y="1600198"/>
            <a:ext cx="2520000" cy="4932364"/>
          </a:xfrm>
          <a:prstGeom prst="rect">
            <a:avLst/>
          </a:prstGeom>
        </p:spPr>
        <p:txBody>
          <a:bodyPr/>
          <a:lstStyle>
            <a:lvl1pPr marL="285750" marR="0" indent="-285750" algn="l" defTabSz="974725" rtl="0" eaLnBrk="1" fontAlgn="base" latinLnBrk="0" hangingPunct="1">
              <a:lnSpc>
                <a:spcPct val="90000"/>
              </a:lnSpc>
              <a:spcBef>
                <a:spcPts val="106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点击插入图表</a:t>
            </a:r>
            <a:endParaRPr lang="en-US" altLang="zh-CN" noProof="1"/>
          </a:p>
          <a:p>
            <a:endParaRPr lang="zh-CN" alt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9061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 sz="32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点击修改一行标题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55625" y="1600201"/>
            <a:ext cx="3952875" cy="4932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3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</a:schemeClr>
                </a:solidFill>
                <a:latin typeface="+mj-lt"/>
                <a:ea typeface="汉仪旗黑-50S Light"/>
                <a:cs typeface="汉仪旗黑-50S Light"/>
              </a:defRPr>
            </a:lvl1pPr>
            <a:lvl2pPr marL="0">
              <a:lnSpc>
                <a:spcPts val="2300"/>
              </a:lnSpc>
              <a:defRPr sz="1600">
                <a:solidFill>
                  <a:schemeClr val="tx1">
                    <a:lumMod val="75000"/>
                  </a:schemeClr>
                </a:solidFill>
                <a:latin typeface="+mj-lt"/>
                <a:ea typeface="汉仪旗黑-50S Light"/>
                <a:cs typeface="汉仪旗黑-50S Light"/>
              </a:defRPr>
            </a:lvl2pPr>
            <a:lvl3pPr marL="539750" marR="0" indent="-243205" algn="l" defTabSz="974725" rtl="0" eaLnBrk="1" fontAlgn="base" latinLnBrk="0" hangingPunct="1">
              <a:lnSpc>
                <a:spcPts val="20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600">
                <a:latin typeface="+mj-ea"/>
                <a:ea typeface="+mj-ea"/>
              </a:defRPr>
            </a:lvl3pPr>
            <a:lvl4pPr marL="791845">
              <a:lnSpc>
                <a:spcPts val="2000"/>
              </a:lnSpc>
              <a:defRPr sz="1600">
                <a:latin typeface="+mj-ea"/>
                <a:ea typeface="+mj-ea"/>
              </a:defRPr>
            </a:lvl4pPr>
          </a:lstStyle>
          <a:p>
            <a:pPr lvl="0"/>
            <a:r>
              <a:rPr lang="zh-CN" altLang="en-US" dirty="0"/>
              <a:t>点击修改内文</a:t>
            </a:r>
            <a:endParaRPr lang="en-US" altLang="zh-CN" dirty="0"/>
          </a:p>
          <a:p>
            <a:pPr lvl="1"/>
            <a:r>
              <a:rPr lang="zh-CN" altLang="en-US" dirty="0"/>
              <a:t>点击修改内文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12993688" cy="73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911975"/>
            <a:ext cx="728663" cy="12541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4"/>
          <p:cNvSpPr>
            <a:spLocks noChangeArrowheads="1"/>
          </p:cNvSpPr>
          <p:nvPr userDrawn="1"/>
        </p:nvSpPr>
        <p:spPr bwMode="auto">
          <a:xfrm>
            <a:off x="11852275" y="6896100"/>
            <a:ext cx="601663" cy="1381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spAutoFit/>
          </a:bodyPr>
          <a:lstStyle/>
          <a:p>
            <a:pPr algn="r"/>
            <a:fld id="{748B4311-C51D-4D04-A9FB-7D7D9284F7D3}" type="slidenum">
              <a:rPr lang="en-US" altLang="zh-TW" sz="900">
                <a:solidFill>
                  <a:schemeClr val="bg1"/>
                </a:solidFill>
                <a:ea typeface="PMingLiU" panose="02020500000000000000" pitchFamily="18" charset="-120"/>
              </a:rPr>
              <a:t>‹#›</a:t>
            </a:fld>
            <a:endParaRPr lang="en-US" altLang="zh-TW" sz="900">
              <a:solidFill>
                <a:schemeClr val="bg1"/>
              </a:solidFill>
              <a:ea typeface="PMingLiU" panose="02020500000000000000" pitchFamily="18" charset="-120"/>
            </a:endParaRP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1" hasCustomPrompt="1"/>
          </p:nvPr>
        </p:nvSpPr>
        <p:spPr>
          <a:xfrm>
            <a:off x="4775199" y="1600199"/>
            <a:ext cx="2520000" cy="4932363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点击插入图表</a:t>
            </a:r>
            <a:endParaRPr lang="en-US" noProof="1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7466590" y="1600198"/>
            <a:ext cx="2520000" cy="4932364"/>
          </a:xfrm>
          <a:prstGeom prst="rect">
            <a:avLst/>
          </a:prstGeom>
        </p:spPr>
        <p:txBody>
          <a:bodyPr/>
          <a:lstStyle>
            <a:lvl1pPr marL="285750" marR="0" indent="-285750" algn="l" defTabSz="974725" rtl="0" eaLnBrk="1" fontAlgn="base" latinLnBrk="0" hangingPunct="1">
              <a:lnSpc>
                <a:spcPct val="90000"/>
              </a:lnSpc>
              <a:spcBef>
                <a:spcPts val="106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点击插入图表</a:t>
            </a:r>
            <a:endParaRPr lang="en-US" altLang="zh-CN" noProof="1"/>
          </a:p>
          <a:p>
            <a:endParaRPr lang="zh-CN" altLang="en-US" dirty="0"/>
          </a:p>
        </p:txBody>
      </p:sp>
      <p:sp>
        <p:nvSpPr>
          <p:cNvPr id="9" name="Chart Placeholder 5"/>
          <p:cNvSpPr>
            <a:spLocks noGrp="1"/>
          </p:cNvSpPr>
          <p:nvPr>
            <p:ph type="chart" sz="quarter" idx="13" hasCustomPrompt="1"/>
          </p:nvPr>
        </p:nvSpPr>
        <p:spPr>
          <a:xfrm>
            <a:off x="10178141" y="1600198"/>
            <a:ext cx="2520000" cy="4932364"/>
          </a:xfrm>
          <a:prstGeom prst="rect">
            <a:avLst/>
          </a:prstGeom>
        </p:spPr>
        <p:txBody>
          <a:bodyPr/>
          <a:lstStyle>
            <a:lvl1pPr marL="285750" marR="0" indent="-285750" algn="l" defTabSz="974725" rtl="0" eaLnBrk="1" fontAlgn="base" latinLnBrk="0" hangingPunct="1">
              <a:lnSpc>
                <a:spcPct val="90000"/>
              </a:lnSpc>
              <a:spcBef>
                <a:spcPts val="106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点击插入图表</a:t>
            </a:r>
            <a:endParaRPr lang="en-US" altLang="zh-CN" noProof="1"/>
          </a:p>
          <a:p>
            <a:endParaRPr lang="zh-CN" altLang="en-US" dirty="0"/>
          </a:p>
        </p:txBody>
      </p:sp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1436713" y="6896100"/>
            <a:ext cx="72749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129909" bIns="0" anchor="b">
            <a:spAutoFit/>
          </a:bodyPr>
          <a:lstStyle/>
          <a:p>
            <a:fld id="{0145741D-9072-47D2-BCD6-31971CA2E560}" type="datetime1">
              <a:rPr lang="zh-CN" altLang="en-US" sz="900" smtClean="0">
                <a:solidFill>
                  <a:schemeClr val="bg1"/>
                </a:solidFill>
                <a:latin typeface="+mj-lt"/>
                <a:ea typeface="PMingLiU" panose="02020500000000000000" pitchFamily="18" charset="-120"/>
              </a:rPr>
              <a:t>2019/09/16</a:t>
            </a:fld>
            <a:endParaRPr lang="en-US" altLang="zh-TW" sz="900" dirty="0">
              <a:solidFill>
                <a:schemeClr val="bg1"/>
              </a:solidFill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bg1"/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9061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 sz="32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点击修改一行标题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55625" y="1600201"/>
            <a:ext cx="3952875" cy="4932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3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j-lt"/>
                <a:ea typeface="汉仪旗黑-50S Light"/>
                <a:cs typeface="汉仪旗黑-50S Light"/>
              </a:defRPr>
            </a:lvl1pPr>
            <a:lvl2pPr marL="0">
              <a:lnSpc>
                <a:spcPts val="2300"/>
              </a:lnSpc>
              <a:defRPr sz="1600">
                <a:solidFill>
                  <a:schemeClr val="bg1"/>
                </a:solidFill>
                <a:latin typeface="+mj-lt"/>
                <a:ea typeface="汉仪旗黑-50S Light"/>
                <a:cs typeface="汉仪旗黑-50S Light"/>
              </a:defRPr>
            </a:lvl2pPr>
            <a:lvl3pPr marL="539750" marR="0" indent="-243205" algn="l" defTabSz="974725" rtl="0" eaLnBrk="1" fontAlgn="base" latinLnBrk="0" hangingPunct="1">
              <a:lnSpc>
                <a:spcPts val="20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600">
                <a:latin typeface="+mj-ea"/>
                <a:ea typeface="+mj-ea"/>
              </a:defRPr>
            </a:lvl3pPr>
            <a:lvl4pPr marL="791845">
              <a:lnSpc>
                <a:spcPts val="2000"/>
              </a:lnSpc>
              <a:defRPr sz="1600">
                <a:latin typeface="+mj-ea"/>
                <a:ea typeface="+mj-ea"/>
              </a:defRPr>
            </a:lvl4pPr>
          </a:lstStyle>
          <a:p>
            <a:pPr lvl="0"/>
            <a:r>
              <a:rPr lang="zh-CN" altLang="en-US" dirty="0"/>
              <a:t>点击修改内文</a:t>
            </a:r>
            <a:endParaRPr lang="en-US" altLang="zh-CN" dirty="0"/>
          </a:p>
          <a:p>
            <a:pPr lvl="1"/>
            <a:r>
              <a:rPr lang="zh-CN" altLang="en-US" dirty="0"/>
              <a:t>点击修改内文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0"/>
          <p:cNvSpPr>
            <a:spLocks noGrp="1"/>
          </p:cNvSpPr>
          <p:nvPr>
            <p:ph type="pic" sz="quarter" idx="13" hasCustomPrompt="1"/>
          </p:nvPr>
        </p:nvSpPr>
        <p:spPr>
          <a:xfrm>
            <a:off x="4775200" y="1600201"/>
            <a:ext cx="7662863" cy="49323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noProof="1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9061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 sz="32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点击修改一行标题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55625" y="1600201"/>
            <a:ext cx="3952875" cy="4932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3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</a:schemeClr>
                </a:solidFill>
                <a:latin typeface="+mj-lt"/>
                <a:ea typeface="汉仪旗黑-50S Light"/>
                <a:cs typeface="汉仪旗黑-50S Light"/>
              </a:defRPr>
            </a:lvl1pPr>
            <a:lvl2pPr marL="0">
              <a:lnSpc>
                <a:spcPts val="2300"/>
              </a:lnSpc>
              <a:defRPr sz="1600">
                <a:solidFill>
                  <a:schemeClr val="tx1">
                    <a:lumMod val="75000"/>
                  </a:schemeClr>
                </a:solidFill>
                <a:latin typeface="+mj-lt"/>
                <a:ea typeface="汉仪旗黑-50S Light"/>
                <a:cs typeface="汉仪旗黑-50S Light"/>
              </a:defRPr>
            </a:lvl2pPr>
            <a:lvl3pPr marL="539750" marR="0" indent="-243205" algn="l" defTabSz="974725" rtl="0" eaLnBrk="1" fontAlgn="base" latinLnBrk="0" hangingPunct="1">
              <a:lnSpc>
                <a:spcPts val="20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600">
                <a:latin typeface="+mj-ea"/>
                <a:ea typeface="+mj-ea"/>
              </a:defRPr>
            </a:lvl3pPr>
            <a:lvl4pPr marL="791845">
              <a:lnSpc>
                <a:spcPts val="2000"/>
              </a:lnSpc>
              <a:defRPr sz="1600">
                <a:latin typeface="+mj-ea"/>
                <a:ea typeface="+mj-ea"/>
              </a:defRPr>
            </a:lvl4pPr>
          </a:lstStyle>
          <a:p>
            <a:pPr lvl="0"/>
            <a:r>
              <a:rPr lang="zh-CN" altLang="en-US" dirty="0"/>
              <a:t>点击修改内文</a:t>
            </a:r>
            <a:endParaRPr lang="en-US" altLang="zh-CN" dirty="0"/>
          </a:p>
          <a:p>
            <a:pPr lvl="1"/>
            <a:r>
              <a:rPr lang="zh-CN" altLang="en-US" dirty="0"/>
              <a:t>点击修改内文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40447"/>
            <a:ext cx="12993688" cy="73461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91378" tIns="45688" rIns="91378" bIns="45688">
            <a:normAutofit/>
          </a:bodyPr>
          <a:lstStyle>
            <a:lvl1pPr>
              <a:defRPr sz="1400"/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pic>
        <p:nvPicPr>
          <p:cNvPr id="6" name="Picture 1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858000"/>
            <a:ext cx="1041400" cy="1793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>
          <a:xfrm>
            <a:off x="555625" y="4826000"/>
            <a:ext cx="2501900" cy="388938"/>
          </a:xfrm>
          <a:prstGeom prst="rect">
            <a:avLst/>
          </a:prstGeom>
        </p:spPr>
        <p:txBody>
          <a:bodyPr lIns="0" tIns="0" rIns="0" bIns="0"/>
          <a:lstStyle>
            <a:lvl1pPr fontAlgn="auto">
              <a:defRPr sz="1600" b="1" i="0" baseline="0" noProof="1" smtClean="0">
                <a:solidFill>
                  <a:schemeClr val="tx1">
                    <a:lumMod val="75000"/>
                  </a:schemeClr>
                </a:solidFill>
                <a:latin typeface="Harmonia Sans Pro Cyr" panose="020B0502030402020204" pitchFamily="34" charset="0"/>
                <a:ea typeface="Harmonia Sans Pro Cyr" panose="020B0502030402020204" pitchFamily="34" charset="0"/>
                <a:cs typeface="Harmonia Sans Pro Cyr" panose="020B0502030402020204" pitchFamily="34" charset="0"/>
              </a:defRPr>
            </a:lvl1pPr>
          </a:lstStyle>
          <a:p>
            <a:fld id="{25FCFAE0-289F-436C-AAEE-D686D422AA3B}" type="datetime1">
              <a:rPr lang="zh-CN" altLang="en-US" smtClean="0"/>
              <a:t>2019/09/16</a:t>
            </a:fld>
            <a:endParaRPr lang="zh-CN" altLang="en-US" dirty="0"/>
          </a:p>
        </p:txBody>
      </p:sp>
      <p:pic>
        <p:nvPicPr>
          <p:cNvPr id="9" name="Picture 1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7366" y="499303"/>
            <a:ext cx="539750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5625" y="1403350"/>
            <a:ext cx="11891963" cy="20568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6000"/>
              </a:lnSpc>
              <a:buNone/>
              <a:defRPr sz="5400" b="1">
                <a:solidFill>
                  <a:schemeClr val="tx1">
                    <a:lumMod val="75000"/>
                  </a:schemeClr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点击修改标题（单行</a:t>
            </a:r>
            <a:r>
              <a:rPr lang="en-US" altLang="zh-CN" dirty="0"/>
              <a:t>/</a:t>
            </a:r>
            <a:r>
              <a:rPr lang="zh-CN" altLang="en-US" dirty="0"/>
              <a:t>双行）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5625" y="3460173"/>
            <a:ext cx="11882438" cy="13658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200" b="1">
                <a:solidFill>
                  <a:schemeClr val="tx1">
                    <a:lumMod val="75000"/>
                  </a:schemeClr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  <a:lvl2pPr marL="487045" indent="0" algn="ctr">
              <a:buNone/>
              <a:defRPr sz="2130"/>
            </a:lvl2pPr>
            <a:lvl3pPr marL="974090" indent="0" algn="ctr">
              <a:buNone/>
              <a:defRPr sz="1920"/>
            </a:lvl3pPr>
            <a:lvl4pPr marL="1461135" indent="0" algn="ctr">
              <a:buNone/>
              <a:defRPr sz="1705"/>
            </a:lvl4pPr>
            <a:lvl5pPr marL="1948180" indent="0" algn="ctr">
              <a:buNone/>
              <a:defRPr sz="1705"/>
            </a:lvl5pPr>
            <a:lvl6pPr marL="2435225" indent="0" algn="ctr">
              <a:buNone/>
              <a:defRPr sz="1705"/>
            </a:lvl6pPr>
            <a:lvl7pPr marL="2922270" indent="0" algn="ctr">
              <a:buNone/>
              <a:defRPr sz="1705"/>
            </a:lvl7pPr>
            <a:lvl8pPr marL="3409315" indent="0" algn="ctr">
              <a:buNone/>
              <a:defRPr sz="1705"/>
            </a:lvl8pPr>
            <a:lvl9pPr marL="3896360" indent="0" algn="ctr">
              <a:buNone/>
              <a:defRPr sz="1705"/>
            </a:lvl9pPr>
          </a:lstStyle>
          <a:p>
            <a:r>
              <a:rPr lang="zh-CN" altLang="en-US" noProof="1"/>
              <a:t>点击修改副标题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4775200" y="1620449"/>
            <a:ext cx="3765685" cy="23885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8672378" y="1620449"/>
            <a:ext cx="3765685" cy="49121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sp>
        <p:nvSpPr>
          <p:cNvPr id="14" name="Picture Placeholder 20"/>
          <p:cNvSpPr>
            <a:spLocks noGrp="1"/>
          </p:cNvSpPr>
          <p:nvPr>
            <p:ph type="pic" sz="quarter" idx="17" hasCustomPrompt="1"/>
          </p:nvPr>
        </p:nvSpPr>
        <p:spPr>
          <a:xfrm>
            <a:off x="4775200" y="4144047"/>
            <a:ext cx="3765685" cy="23885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9061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 sz="32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点击修改一行标题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55625" y="1600201"/>
            <a:ext cx="3952875" cy="4932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3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</a:schemeClr>
                </a:solidFill>
                <a:latin typeface="+mj-lt"/>
                <a:ea typeface="汉仪旗黑-50S Light"/>
                <a:cs typeface="汉仪旗黑-50S Light"/>
              </a:defRPr>
            </a:lvl1pPr>
            <a:lvl2pPr marL="0">
              <a:lnSpc>
                <a:spcPts val="2300"/>
              </a:lnSpc>
              <a:defRPr sz="1600">
                <a:solidFill>
                  <a:schemeClr val="tx1">
                    <a:lumMod val="75000"/>
                  </a:schemeClr>
                </a:solidFill>
                <a:latin typeface="+mj-lt"/>
                <a:ea typeface="汉仪旗黑-50S Light"/>
                <a:cs typeface="汉仪旗黑-50S Light"/>
              </a:defRPr>
            </a:lvl2pPr>
            <a:lvl3pPr marL="539750" marR="0" indent="-243205" algn="l" defTabSz="974725" rtl="0" eaLnBrk="1" fontAlgn="base" latinLnBrk="0" hangingPunct="1">
              <a:lnSpc>
                <a:spcPts val="20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600">
                <a:latin typeface="+mj-ea"/>
                <a:ea typeface="+mj-ea"/>
              </a:defRPr>
            </a:lvl3pPr>
            <a:lvl4pPr marL="791845">
              <a:lnSpc>
                <a:spcPts val="2000"/>
              </a:lnSpc>
              <a:defRPr sz="1600">
                <a:latin typeface="+mj-ea"/>
                <a:ea typeface="+mj-ea"/>
              </a:defRPr>
            </a:lvl4pPr>
          </a:lstStyle>
          <a:p>
            <a:pPr lvl="0"/>
            <a:r>
              <a:rPr lang="zh-CN" altLang="en-US" dirty="0"/>
              <a:t>点击修改内文</a:t>
            </a:r>
            <a:endParaRPr lang="en-US" altLang="zh-CN" dirty="0"/>
          </a:p>
          <a:p>
            <a:pPr lvl="1"/>
            <a:r>
              <a:rPr lang="zh-CN" altLang="en-US" dirty="0"/>
              <a:t>点击修改内文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4775200" y="1620449"/>
            <a:ext cx="3765685" cy="23885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8672378" y="1620449"/>
            <a:ext cx="3765685" cy="23885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7" hasCustomPrompt="1"/>
          </p:nvPr>
        </p:nvSpPr>
        <p:spPr>
          <a:xfrm>
            <a:off x="4775200" y="4144047"/>
            <a:ext cx="3765685" cy="23885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sp>
        <p:nvSpPr>
          <p:cNvPr id="14" name="Picture Placeholder 20"/>
          <p:cNvSpPr>
            <a:spLocks noGrp="1"/>
          </p:cNvSpPr>
          <p:nvPr>
            <p:ph type="pic" sz="quarter" idx="18" hasCustomPrompt="1"/>
          </p:nvPr>
        </p:nvSpPr>
        <p:spPr>
          <a:xfrm>
            <a:off x="8672378" y="4144047"/>
            <a:ext cx="3765685" cy="23885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9061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 sz="32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点击修改一行标题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55625" y="1600201"/>
            <a:ext cx="3952875" cy="4932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3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</a:schemeClr>
                </a:solidFill>
                <a:latin typeface="+mj-lt"/>
                <a:ea typeface="汉仪旗黑-50S Light"/>
                <a:cs typeface="汉仪旗黑-50S Light"/>
              </a:defRPr>
            </a:lvl1pPr>
            <a:lvl2pPr marL="0">
              <a:lnSpc>
                <a:spcPts val="2300"/>
              </a:lnSpc>
              <a:defRPr sz="1600">
                <a:solidFill>
                  <a:schemeClr val="tx1">
                    <a:lumMod val="75000"/>
                  </a:schemeClr>
                </a:solidFill>
                <a:latin typeface="+mj-lt"/>
                <a:ea typeface="汉仪旗黑-50S Light"/>
                <a:cs typeface="汉仪旗黑-50S Light"/>
              </a:defRPr>
            </a:lvl2pPr>
            <a:lvl3pPr marL="539750" marR="0" indent="-243205" algn="l" defTabSz="974725" rtl="0" eaLnBrk="1" fontAlgn="base" latinLnBrk="0" hangingPunct="1">
              <a:lnSpc>
                <a:spcPts val="20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600">
                <a:latin typeface="+mj-ea"/>
                <a:ea typeface="+mj-ea"/>
              </a:defRPr>
            </a:lvl3pPr>
            <a:lvl4pPr marL="791845">
              <a:lnSpc>
                <a:spcPts val="2000"/>
              </a:lnSpc>
              <a:defRPr sz="1600">
                <a:latin typeface="+mj-ea"/>
                <a:ea typeface="+mj-ea"/>
              </a:defRPr>
            </a:lvl4pPr>
          </a:lstStyle>
          <a:p>
            <a:pPr lvl="0"/>
            <a:r>
              <a:rPr lang="zh-CN" altLang="en-US" dirty="0"/>
              <a:t>点击修改内文</a:t>
            </a:r>
            <a:endParaRPr lang="en-US" altLang="zh-CN" dirty="0"/>
          </a:p>
          <a:p>
            <a:pPr lvl="1"/>
            <a:r>
              <a:rPr lang="zh-CN" altLang="en-US" dirty="0"/>
              <a:t>点击修改内文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0"/>
          <p:cNvSpPr>
            <a:spLocks noGrp="1"/>
          </p:cNvSpPr>
          <p:nvPr>
            <p:ph type="pic" sz="quarter" idx="13" hasCustomPrompt="1"/>
          </p:nvPr>
        </p:nvSpPr>
        <p:spPr>
          <a:xfrm>
            <a:off x="555626" y="1600200"/>
            <a:ext cx="11882438" cy="49323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9061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 sz="32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点击修改一行标题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555626" y="1620449"/>
            <a:ext cx="2838450" cy="21768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5625" y="3812781"/>
            <a:ext cx="2838451" cy="305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7409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  <a:lvl2pPr marL="487045" indent="0" algn="ctr">
              <a:buNone/>
              <a:defRPr sz="2130"/>
            </a:lvl2pPr>
            <a:lvl3pPr marL="974090" indent="0" algn="ctr">
              <a:buNone/>
              <a:defRPr sz="1920"/>
            </a:lvl3pPr>
            <a:lvl4pPr marL="1461135" indent="0" algn="ctr">
              <a:buNone/>
              <a:defRPr sz="1705"/>
            </a:lvl4pPr>
            <a:lvl5pPr marL="1948180" indent="0" algn="ctr">
              <a:buNone/>
              <a:defRPr sz="1705"/>
            </a:lvl5pPr>
            <a:lvl6pPr marL="2435225" indent="0" algn="ctr">
              <a:buNone/>
              <a:defRPr sz="1705"/>
            </a:lvl6pPr>
            <a:lvl7pPr marL="2922270" indent="0" algn="ctr">
              <a:buNone/>
              <a:defRPr sz="1705"/>
            </a:lvl7pPr>
            <a:lvl8pPr marL="3409315" indent="0" algn="ctr">
              <a:buNone/>
              <a:defRPr sz="1705"/>
            </a:lvl8pPr>
            <a:lvl9pPr marL="3896360" indent="0" algn="ctr">
              <a:buNone/>
              <a:defRPr sz="1705"/>
            </a:lvl9pPr>
          </a:lstStyle>
          <a:p>
            <a:r>
              <a:rPr lang="zh-CN" altLang="en-US" noProof="1"/>
              <a:t>点击修改小标题</a:t>
            </a:r>
          </a:p>
        </p:txBody>
      </p:sp>
      <p:sp>
        <p:nvSpPr>
          <p:cNvPr id="9" name="Picture Placeholder 20"/>
          <p:cNvSpPr>
            <a:spLocks noGrp="1"/>
          </p:cNvSpPr>
          <p:nvPr>
            <p:ph type="pic" sz="quarter" idx="19" hasCustomPrompt="1"/>
          </p:nvPr>
        </p:nvSpPr>
        <p:spPr>
          <a:xfrm>
            <a:off x="3568701" y="1620449"/>
            <a:ext cx="2838450" cy="21768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sp>
        <p:nvSpPr>
          <p:cNvPr id="15" name="Picture Placeholder 20"/>
          <p:cNvSpPr>
            <a:spLocks noGrp="1"/>
          </p:cNvSpPr>
          <p:nvPr>
            <p:ph type="pic" sz="quarter" idx="20" hasCustomPrompt="1"/>
          </p:nvPr>
        </p:nvSpPr>
        <p:spPr>
          <a:xfrm>
            <a:off x="6581776" y="1620449"/>
            <a:ext cx="2838450" cy="21768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sp>
        <p:nvSpPr>
          <p:cNvPr id="16" name="Picture Placeholder 20"/>
          <p:cNvSpPr>
            <a:spLocks noGrp="1"/>
          </p:cNvSpPr>
          <p:nvPr>
            <p:ph type="pic" sz="quarter" idx="21" hasCustomPrompt="1"/>
          </p:nvPr>
        </p:nvSpPr>
        <p:spPr>
          <a:xfrm>
            <a:off x="9594851" y="1620449"/>
            <a:ext cx="2838450" cy="21768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568700" y="3812781"/>
            <a:ext cx="2838450" cy="3053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200"/>
              </a:lnSpc>
              <a:buNone/>
              <a:defRPr sz="16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点击修改小标题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581775" y="3812781"/>
            <a:ext cx="2838450" cy="3053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200"/>
              </a:lnSpc>
              <a:buNone/>
              <a:defRPr sz="16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点击修改小标题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9594850" y="3812781"/>
            <a:ext cx="2838450" cy="3053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200"/>
              </a:lnSpc>
              <a:buNone/>
              <a:defRPr sz="1600" b="1">
                <a:solidFill>
                  <a:schemeClr val="bg2"/>
                </a:solidFill>
                <a:latin typeface="+mj-lt"/>
                <a:ea typeface="+mj-ea"/>
                <a:cs typeface="汉仪旗黑-65S Medium"/>
              </a:defRPr>
            </a:lvl1pPr>
          </a:lstStyle>
          <a:p>
            <a:r>
              <a:rPr lang="zh-CN" altLang="en-US" noProof="1"/>
              <a:t>点击修改小标题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55625" y="4391025"/>
            <a:ext cx="2838450" cy="214153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74725" rtl="0" eaLnBrk="1" fontAlgn="base" latinLnBrk="0" hangingPunct="1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</a:schemeClr>
                </a:solidFill>
                <a:latin typeface="+mn-lt"/>
                <a:ea typeface="汉仪旗黑-50S Light"/>
                <a:cs typeface="汉仪旗黑-50S Light"/>
              </a:defRPr>
            </a:lvl1pPr>
            <a:lvl2pPr marL="582930" indent="-285750">
              <a:lnSpc>
                <a:spcPts val="1700"/>
              </a:lnSpc>
              <a:buFont typeface="Arial" panose="020B0604020202020204" pitchFamily="34" charset="0"/>
              <a:buChar char="•"/>
              <a:defRPr sz="1400">
                <a:latin typeface="+mn-ea"/>
                <a:ea typeface="+mn-ea"/>
              </a:defRPr>
            </a:lvl2pPr>
            <a:lvl3pPr marL="549275" indent="0">
              <a:lnSpc>
                <a:spcPts val="1700"/>
              </a:lnSpc>
              <a:buFont typeface="Arial" panose="020B0604020202020204" pitchFamily="34" charset="0"/>
              <a:buNone/>
              <a:defRPr sz="1400"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点击修改内文</a:t>
            </a:r>
            <a:endParaRPr lang="en-US" altLang="zh-C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555625" y="4117832"/>
            <a:ext cx="2838450" cy="2254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+mn-lt"/>
                <a:ea typeface="汉仪旗黑-50S Light"/>
                <a:cs typeface="汉仪旗黑-50S Light"/>
              </a:defRPr>
            </a:lvl1pPr>
          </a:lstStyle>
          <a:p>
            <a:pPr lvl="0"/>
            <a:r>
              <a:rPr lang="zh-CN" altLang="en-US" dirty="0"/>
              <a:t>点击修改副标题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3568700" y="4117832"/>
            <a:ext cx="2838450" cy="2254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+mn-lt"/>
                <a:ea typeface="汉仪旗黑-50S Light"/>
                <a:cs typeface="汉仪旗黑-50S Light"/>
              </a:defRPr>
            </a:lvl1pPr>
          </a:lstStyle>
          <a:p>
            <a:pPr lvl="0"/>
            <a:r>
              <a:rPr lang="zh-CN" altLang="en-US" dirty="0"/>
              <a:t>点击修改副标题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6581776" y="4117832"/>
            <a:ext cx="2838450" cy="2254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+mn-lt"/>
                <a:ea typeface="汉仪旗黑-50S Light"/>
                <a:cs typeface="汉仪旗黑-50S Light"/>
              </a:defRPr>
            </a:lvl1pPr>
          </a:lstStyle>
          <a:p>
            <a:pPr lvl="0"/>
            <a:r>
              <a:rPr lang="zh-CN" altLang="en-US" dirty="0"/>
              <a:t>点击修改副标题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4850" y="4117832"/>
            <a:ext cx="2838450" cy="2254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+mn-lt"/>
                <a:ea typeface="汉仪旗黑-50S Light"/>
                <a:cs typeface="汉仪旗黑-50S Light"/>
              </a:defRPr>
            </a:lvl1pPr>
          </a:lstStyle>
          <a:p>
            <a:pPr lvl="0"/>
            <a:r>
              <a:rPr lang="zh-CN" altLang="en-US" dirty="0"/>
              <a:t>点击修改副标题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3568700" y="4391025"/>
            <a:ext cx="2838450" cy="2141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</a:schemeClr>
                </a:solidFill>
                <a:latin typeface="+mn-lt"/>
                <a:ea typeface="汉仪旗黑-50S Light"/>
                <a:cs typeface="汉仪旗黑-50S Light"/>
              </a:defRPr>
            </a:lvl1pPr>
            <a:lvl2pPr marL="297180" indent="0">
              <a:lnSpc>
                <a:spcPts val="1700"/>
              </a:lnSpc>
              <a:buNone/>
              <a:defRPr sz="1400">
                <a:latin typeface="+mn-ea"/>
                <a:ea typeface="+mn-ea"/>
              </a:defRPr>
            </a:lvl2pPr>
            <a:lvl3pPr marL="549275" indent="0">
              <a:lnSpc>
                <a:spcPts val="1700"/>
              </a:lnSpc>
              <a:buNone/>
              <a:defRPr sz="1400"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点击修改内文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6581775" y="4391025"/>
            <a:ext cx="2838450" cy="2141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latin typeface="+mn-lt"/>
                <a:ea typeface="汉仪旗黑-50S Light"/>
                <a:cs typeface="汉仪旗黑-50S Light"/>
              </a:defRPr>
            </a:lvl1pPr>
            <a:lvl2pPr marL="297180" indent="0">
              <a:lnSpc>
                <a:spcPts val="1700"/>
              </a:lnSpc>
              <a:buNone/>
              <a:defRPr sz="1400">
                <a:latin typeface="+mn-ea"/>
                <a:ea typeface="+mn-ea"/>
              </a:defRPr>
            </a:lvl2pPr>
            <a:lvl3pPr marL="549275" indent="0">
              <a:lnSpc>
                <a:spcPts val="1700"/>
              </a:lnSpc>
              <a:buNone/>
              <a:defRPr sz="1400"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点击修改内文</a:t>
            </a:r>
            <a:endParaRPr lang="en-US" altLang="zh-C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9594850" y="4391025"/>
            <a:ext cx="2838450" cy="2141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latin typeface="+mn-lt"/>
                <a:ea typeface="汉仪旗黑-50S Light"/>
                <a:cs typeface="汉仪旗黑-50S Light"/>
              </a:defRPr>
            </a:lvl1pPr>
            <a:lvl2pPr marL="297180" indent="0">
              <a:lnSpc>
                <a:spcPts val="1700"/>
              </a:lnSpc>
              <a:buNone/>
              <a:defRPr sz="1400">
                <a:latin typeface="+mn-ea"/>
                <a:ea typeface="+mn-ea"/>
              </a:defRPr>
            </a:lvl2pPr>
            <a:lvl3pPr marL="549275" indent="0">
              <a:lnSpc>
                <a:spcPts val="1700"/>
              </a:lnSpc>
              <a:buNone/>
              <a:defRPr sz="1400"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点击修改内文</a:t>
            </a:r>
            <a:endParaRPr lang="en-US" altLang="zh-CN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9061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 sz="32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点击修改一行标题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993688" cy="73056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9061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 sz="32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点击修改一行标题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993688" cy="7305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40447"/>
            <a:ext cx="12993688" cy="73461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/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pic>
        <p:nvPicPr>
          <p:cNvPr id="6" name="Picture 1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858000"/>
            <a:ext cx="1041400" cy="1793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>
          <a:xfrm>
            <a:off x="555625" y="5376719"/>
            <a:ext cx="2501900" cy="388938"/>
          </a:xfrm>
          <a:prstGeom prst="rect">
            <a:avLst/>
          </a:prstGeom>
        </p:spPr>
        <p:txBody>
          <a:bodyPr lIns="0" tIns="0" rIns="0" bIns="0"/>
          <a:lstStyle>
            <a:lvl1pPr fontAlgn="auto">
              <a:defRPr sz="1600" b="1" i="0" baseline="0" noProof="1" smtClean="0">
                <a:solidFill>
                  <a:schemeClr val="tx1">
                    <a:lumMod val="75000"/>
                  </a:schemeClr>
                </a:solidFill>
                <a:latin typeface="Harmonia Sans Pro Cyr" panose="020B0502030402020204" pitchFamily="34" charset="0"/>
                <a:ea typeface="+mj-ea"/>
                <a:cs typeface="Harmonia Sans Pro Cyr" panose="020B0502030402020204" pitchFamily="34" charset="0"/>
              </a:defRPr>
            </a:lvl1pPr>
          </a:lstStyle>
          <a:p>
            <a:fld id="{25FCFAE0-289F-436C-AAEE-D686D422AA3B}" type="datetime1">
              <a:rPr lang="zh-CN" altLang="en-US" smtClean="0"/>
              <a:t>2019/09/16</a:t>
            </a:fld>
            <a:endParaRPr lang="zh-CN" altLang="en-US" dirty="0"/>
          </a:p>
        </p:txBody>
      </p:sp>
      <p:pic>
        <p:nvPicPr>
          <p:cNvPr id="9" name="Picture 1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7366" y="499303"/>
            <a:ext cx="539750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5625" y="1403350"/>
            <a:ext cx="11891963" cy="28361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6000"/>
              </a:lnSpc>
              <a:buNone/>
              <a:defRPr sz="5400" b="1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汉仪旗黑-65S Medium"/>
              </a:defRPr>
            </a:lvl1pPr>
          </a:lstStyle>
          <a:p>
            <a:pPr lvl="0"/>
            <a:r>
              <a:rPr lang="zh-CN" altLang="en-US" dirty="0"/>
              <a:t>点击</a:t>
            </a:r>
            <a:endParaRPr lang="en-US" altLang="zh-CN" dirty="0"/>
          </a:p>
          <a:p>
            <a:pPr lvl="0"/>
            <a:r>
              <a:rPr lang="zh-CN" altLang="en-US" dirty="0"/>
              <a:t>修改</a:t>
            </a:r>
            <a:endParaRPr lang="en-US" altLang="zh-CN" dirty="0"/>
          </a:p>
          <a:p>
            <a:pPr lvl="0"/>
            <a:r>
              <a:rPr lang="zh-CN" altLang="en-US" dirty="0"/>
              <a:t>标题（三行）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5625" y="4371465"/>
            <a:ext cx="11882438" cy="58703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200" b="1">
                <a:solidFill>
                  <a:schemeClr val="tx1">
                    <a:lumMod val="75000"/>
                  </a:schemeClr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  <a:lvl2pPr marL="487045" indent="0" algn="ctr">
              <a:buNone/>
              <a:defRPr sz="2130"/>
            </a:lvl2pPr>
            <a:lvl3pPr marL="974090" indent="0" algn="ctr">
              <a:buNone/>
              <a:defRPr sz="1920"/>
            </a:lvl3pPr>
            <a:lvl4pPr marL="1461135" indent="0" algn="ctr">
              <a:buNone/>
              <a:defRPr sz="1705"/>
            </a:lvl4pPr>
            <a:lvl5pPr marL="1948180" indent="0" algn="ctr">
              <a:buNone/>
              <a:defRPr sz="1705"/>
            </a:lvl5pPr>
            <a:lvl6pPr marL="2435225" indent="0" algn="ctr">
              <a:buNone/>
              <a:defRPr sz="1705"/>
            </a:lvl6pPr>
            <a:lvl7pPr marL="2922270" indent="0" algn="ctr">
              <a:buNone/>
              <a:defRPr sz="1705"/>
            </a:lvl7pPr>
            <a:lvl8pPr marL="3409315" indent="0" algn="ctr">
              <a:buNone/>
              <a:defRPr sz="1705"/>
            </a:lvl8pPr>
            <a:lvl9pPr marL="3896360" indent="0" algn="ctr">
              <a:buNone/>
              <a:defRPr sz="1705"/>
            </a:lvl9pPr>
          </a:lstStyle>
          <a:p>
            <a:r>
              <a:rPr lang="zh-CN" altLang="en-US" noProof="1"/>
              <a:t>点击修改副标题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" y="2667"/>
            <a:ext cx="12993624" cy="7303008"/>
          </a:xfrm>
          <a:prstGeom prst="rect">
            <a:avLst/>
          </a:prstGeom>
        </p:spPr>
      </p:pic>
      <p:pic>
        <p:nvPicPr>
          <p:cNvPr id="6" name="Picture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858000"/>
            <a:ext cx="1041400" cy="1793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5625" y="3460173"/>
            <a:ext cx="11882438" cy="13658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  <a:lvl2pPr marL="487045" indent="0" algn="ctr">
              <a:buNone/>
              <a:defRPr sz="2130"/>
            </a:lvl2pPr>
            <a:lvl3pPr marL="974090" indent="0" algn="ctr">
              <a:buNone/>
              <a:defRPr sz="1920"/>
            </a:lvl3pPr>
            <a:lvl4pPr marL="1461135" indent="0" algn="ctr">
              <a:buNone/>
              <a:defRPr sz="1705"/>
            </a:lvl4pPr>
            <a:lvl5pPr marL="1948180" indent="0" algn="ctr">
              <a:buNone/>
              <a:defRPr sz="1705"/>
            </a:lvl5pPr>
            <a:lvl6pPr marL="2435225" indent="0" algn="ctr">
              <a:buNone/>
              <a:defRPr sz="1705"/>
            </a:lvl6pPr>
            <a:lvl7pPr marL="2922270" indent="0" algn="ctr">
              <a:buNone/>
              <a:defRPr sz="1705"/>
            </a:lvl7pPr>
            <a:lvl8pPr marL="3409315" indent="0" algn="ctr">
              <a:buNone/>
              <a:defRPr sz="1705"/>
            </a:lvl8pPr>
            <a:lvl9pPr marL="3896360" indent="0" algn="ctr">
              <a:buNone/>
              <a:defRPr sz="1705"/>
            </a:lvl9pPr>
          </a:lstStyle>
          <a:p>
            <a:r>
              <a:rPr lang="zh-CN" altLang="en-US" noProof="1"/>
              <a:t>点击修改副标题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>
          <a:xfrm>
            <a:off x="555625" y="4826000"/>
            <a:ext cx="2501900" cy="388938"/>
          </a:xfrm>
          <a:prstGeom prst="rect">
            <a:avLst/>
          </a:prstGeom>
        </p:spPr>
        <p:txBody>
          <a:bodyPr lIns="0" tIns="0" rIns="0" bIns="0"/>
          <a:lstStyle>
            <a:lvl1pPr fontAlgn="auto">
              <a:defRPr sz="1600" b="1" i="0" baseline="0" noProof="1" smtClean="0">
                <a:solidFill>
                  <a:schemeClr val="accent1"/>
                </a:solidFill>
                <a:latin typeface="Harmonia Sans Pro Cyr" panose="020B0502030402020204" pitchFamily="34" charset="0"/>
                <a:ea typeface="+mj-ea"/>
                <a:cs typeface="Harmonia Sans Pro Cyr"/>
              </a:defRPr>
            </a:lvl1pPr>
          </a:lstStyle>
          <a:p>
            <a:fld id="{25FCFAE0-289F-436C-AAEE-D686D422AA3B}" type="datetime1">
              <a:rPr lang="zh-CN" altLang="en-US" smtClean="0"/>
              <a:t>2019/09/16</a:t>
            </a:fld>
            <a:endParaRPr lang="zh-CN" altLang="en-US" dirty="0"/>
          </a:p>
        </p:txBody>
      </p:sp>
      <p:pic>
        <p:nvPicPr>
          <p:cNvPr id="9" name="Picture 1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7366" y="499303"/>
            <a:ext cx="539750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5625" y="1403350"/>
            <a:ext cx="11891963" cy="20568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6000"/>
              </a:lnSpc>
              <a:buNone/>
              <a:defRPr sz="5400" b="1">
                <a:solidFill>
                  <a:schemeClr val="bg1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点击修改标题（单行</a:t>
            </a:r>
            <a:r>
              <a:rPr lang="en-US" altLang="zh-CN" dirty="0"/>
              <a:t>/</a:t>
            </a:r>
            <a:r>
              <a:rPr lang="zh-CN" altLang="en-US" dirty="0"/>
              <a:t>双行）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" y="2667"/>
            <a:ext cx="12993624" cy="7303008"/>
          </a:xfrm>
          <a:prstGeom prst="rect">
            <a:avLst/>
          </a:prstGeom>
        </p:spPr>
      </p:pic>
      <p:pic>
        <p:nvPicPr>
          <p:cNvPr id="6" name="Picture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858000"/>
            <a:ext cx="1041400" cy="179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7366" y="499303"/>
            <a:ext cx="539750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>
          <a:xfrm>
            <a:off x="555625" y="5296780"/>
            <a:ext cx="2501900" cy="388938"/>
          </a:xfrm>
          <a:prstGeom prst="rect">
            <a:avLst/>
          </a:prstGeom>
        </p:spPr>
        <p:txBody>
          <a:bodyPr lIns="0" tIns="0" rIns="0" bIns="0"/>
          <a:lstStyle>
            <a:lvl1pPr fontAlgn="auto">
              <a:defRPr sz="1600" b="1" i="0" baseline="0" noProof="1" smtClean="0">
                <a:solidFill>
                  <a:schemeClr val="accent1"/>
                </a:solidFill>
                <a:latin typeface="Harmonia Sans Pro Cyr" panose="020B0502030402020204" pitchFamily="34" charset="0"/>
                <a:ea typeface="+mj-ea"/>
                <a:cs typeface="Harmonia Sans Pro Cyr"/>
              </a:defRPr>
            </a:lvl1pPr>
          </a:lstStyle>
          <a:p>
            <a:fld id="{25FCFAE0-289F-436C-AAEE-D686D422AA3B}" type="datetime1">
              <a:rPr lang="zh-CN" altLang="en-US" smtClean="0"/>
              <a:t>2019/09/16</a:t>
            </a:fld>
            <a:endParaRPr lang="zh-CN" alt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5625" y="1403350"/>
            <a:ext cx="11891963" cy="28361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6000"/>
              </a:lnSpc>
              <a:buNone/>
              <a:defRPr sz="5400" b="1">
                <a:solidFill>
                  <a:schemeClr val="bg1"/>
                </a:solidFill>
                <a:latin typeface="+mj-lt"/>
                <a:ea typeface="+mj-ea"/>
                <a:cs typeface="汉仪旗黑-65S Medium"/>
              </a:defRPr>
            </a:lvl1pPr>
          </a:lstStyle>
          <a:p>
            <a:pPr lvl="0"/>
            <a:r>
              <a:rPr lang="zh-CN" altLang="en-US" dirty="0"/>
              <a:t>点击</a:t>
            </a:r>
            <a:endParaRPr lang="en-US" altLang="zh-CN" dirty="0"/>
          </a:p>
          <a:p>
            <a:pPr lvl="0"/>
            <a:r>
              <a:rPr lang="zh-CN" altLang="en-US" dirty="0"/>
              <a:t>修改</a:t>
            </a:r>
            <a:endParaRPr lang="en-US" altLang="zh-CN" dirty="0"/>
          </a:p>
          <a:p>
            <a:pPr lvl="0"/>
            <a:r>
              <a:rPr lang="zh-CN" altLang="en-US" dirty="0"/>
              <a:t>标题（三行）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5625" y="4371465"/>
            <a:ext cx="11882438" cy="58703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  <a:lvl2pPr marL="487045" indent="0" algn="ctr">
              <a:buNone/>
              <a:defRPr sz="2130"/>
            </a:lvl2pPr>
            <a:lvl3pPr marL="974090" indent="0" algn="ctr">
              <a:buNone/>
              <a:defRPr sz="1920"/>
            </a:lvl3pPr>
            <a:lvl4pPr marL="1461135" indent="0" algn="ctr">
              <a:buNone/>
              <a:defRPr sz="1705"/>
            </a:lvl4pPr>
            <a:lvl5pPr marL="1948180" indent="0" algn="ctr">
              <a:buNone/>
              <a:defRPr sz="1705"/>
            </a:lvl5pPr>
            <a:lvl6pPr marL="2435225" indent="0" algn="ctr">
              <a:buNone/>
              <a:defRPr sz="1705"/>
            </a:lvl6pPr>
            <a:lvl7pPr marL="2922270" indent="0" algn="ctr">
              <a:buNone/>
              <a:defRPr sz="1705"/>
            </a:lvl7pPr>
            <a:lvl8pPr marL="3409315" indent="0" algn="ctr">
              <a:buNone/>
              <a:defRPr sz="1705"/>
            </a:lvl8pPr>
            <a:lvl9pPr marL="3896360" indent="0" algn="ctr">
              <a:buNone/>
              <a:defRPr sz="1705"/>
            </a:lvl9pPr>
          </a:lstStyle>
          <a:p>
            <a:r>
              <a:rPr lang="zh-CN" altLang="en-US" noProof="1"/>
              <a:t>点击修改副标题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93688" cy="73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858000"/>
            <a:ext cx="1041400" cy="1793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624" y="769391"/>
            <a:ext cx="3218708" cy="139185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chemeClr val="accent6"/>
                </a:solidFill>
                <a:latin typeface="Harmonia Sans Pro Cyr"/>
                <a:cs typeface="Harmonia Sans Pro Cyr"/>
              </a:defRPr>
            </a:lvl1pPr>
          </a:lstStyle>
          <a:p>
            <a:r>
              <a:rPr lang="en-US" altLang="zh-CN" noProof="1"/>
              <a:t>2</a:t>
            </a:r>
            <a:endParaRPr lang="zh-CN" altLang="en-US" noProof="1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5624" y="2242524"/>
            <a:ext cx="7482589" cy="649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600" b="1">
                <a:solidFill>
                  <a:schemeClr val="accent6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  <a:lvl2pPr marL="487045" indent="0" algn="ctr">
              <a:buNone/>
              <a:defRPr sz="2130"/>
            </a:lvl2pPr>
            <a:lvl3pPr marL="974090" indent="0" algn="ctr">
              <a:buNone/>
              <a:defRPr sz="1920"/>
            </a:lvl3pPr>
            <a:lvl4pPr marL="1461135" indent="0" algn="ctr">
              <a:buNone/>
              <a:defRPr sz="1705"/>
            </a:lvl4pPr>
            <a:lvl5pPr marL="1948180" indent="0" algn="ctr">
              <a:buNone/>
              <a:defRPr sz="1705"/>
            </a:lvl5pPr>
            <a:lvl6pPr marL="2435225" indent="0" algn="ctr">
              <a:buNone/>
              <a:defRPr sz="1705"/>
            </a:lvl6pPr>
            <a:lvl7pPr marL="2922270" indent="0" algn="ctr">
              <a:buNone/>
              <a:defRPr sz="1705"/>
            </a:lvl7pPr>
            <a:lvl8pPr marL="3409315" indent="0" algn="ctr">
              <a:buNone/>
              <a:defRPr sz="1705"/>
            </a:lvl8pPr>
            <a:lvl9pPr marL="3896360" indent="0" algn="ctr">
              <a:buNone/>
              <a:defRPr sz="1705"/>
            </a:lvl9pPr>
          </a:lstStyle>
          <a:p>
            <a:r>
              <a:rPr lang="zh-CN" altLang="en-US" noProof="1"/>
              <a:t>点击修改标题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55625" y="3062288"/>
            <a:ext cx="7216775" cy="3465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buFont typeface="Arial" panose="020B0604020202020204" pitchFamily="34" charset="0"/>
              <a:buNone/>
              <a:defRPr sz="2000" b="1">
                <a:solidFill>
                  <a:schemeClr val="accent6"/>
                </a:solidFill>
                <a:latin typeface="+mj-lt"/>
                <a:ea typeface="+mn-ea"/>
                <a:cs typeface="汉仪旗黑-50S Light"/>
              </a:defRPr>
            </a:lvl1pPr>
            <a:lvl2pPr marL="0" marR="0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chemeClr val="accent6"/>
                </a:solidFill>
                <a:latin typeface="+mj-lt"/>
                <a:ea typeface="+mn-ea"/>
                <a:cs typeface="汉仪旗黑-50S Light"/>
              </a:defRPr>
            </a:lvl2pPr>
          </a:lstStyle>
          <a:p>
            <a:pPr lvl="0"/>
            <a:r>
              <a:rPr lang="zh-CN" altLang="en-US" dirty="0"/>
              <a:t>一级分目录</a:t>
            </a:r>
            <a:endParaRPr lang="en-US" altLang="zh-CN" dirty="0"/>
          </a:p>
          <a:p>
            <a:pPr lvl="1"/>
            <a:r>
              <a:rPr lang="zh-CN" altLang="en-US" dirty="0"/>
              <a:t>一级分目录内容</a:t>
            </a:r>
            <a:endParaRPr lang="en-US" altLang="zh-CN" dirty="0"/>
          </a:p>
          <a:p>
            <a:pPr marL="0" marR="0" lvl="1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一级分目录内容</a:t>
            </a:r>
            <a:endParaRPr lang="en-US" altLang="zh-CN" dirty="0"/>
          </a:p>
          <a:p>
            <a:pPr marL="0" marR="0" lvl="1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一级分目录内容</a:t>
            </a:r>
            <a:endParaRPr lang="en-US" altLang="zh-CN" dirty="0"/>
          </a:p>
          <a:p>
            <a:pPr marL="0" marR="0" lvl="1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1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93688" cy="73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858000"/>
            <a:ext cx="1041400" cy="17938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55624" y="769391"/>
            <a:ext cx="3218708" cy="139185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chemeClr val="accent4"/>
                </a:solidFill>
                <a:latin typeface="Harmonia Sans Pro Cyr"/>
                <a:cs typeface="Harmonia Sans Pro Cyr"/>
              </a:defRPr>
            </a:lvl1pPr>
          </a:lstStyle>
          <a:p>
            <a:r>
              <a:rPr lang="en-US" altLang="zh-CN" noProof="1"/>
              <a:t>2</a:t>
            </a:r>
            <a:endParaRPr lang="zh-CN" altLang="en-US" noProof="1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5624" y="2242524"/>
            <a:ext cx="10407749" cy="649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600" b="1">
                <a:solidFill>
                  <a:schemeClr val="accent4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  <a:lvl2pPr marL="487045" indent="0" algn="ctr">
              <a:buNone/>
              <a:defRPr sz="2130"/>
            </a:lvl2pPr>
            <a:lvl3pPr marL="974090" indent="0" algn="ctr">
              <a:buNone/>
              <a:defRPr sz="1920"/>
            </a:lvl3pPr>
            <a:lvl4pPr marL="1461135" indent="0" algn="ctr">
              <a:buNone/>
              <a:defRPr sz="1705"/>
            </a:lvl4pPr>
            <a:lvl5pPr marL="1948180" indent="0" algn="ctr">
              <a:buNone/>
              <a:defRPr sz="1705"/>
            </a:lvl5pPr>
            <a:lvl6pPr marL="2435225" indent="0" algn="ctr">
              <a:buNone/>
              <a:defRPr sz="1705"/>
            </a:lvl6pPr>
            <a:lvl7pPr marL="2922270" indent="0" algn="ctr">
              <a:buNone/>
              <a:defRPr sz="1705"/>
            </a:lvl7pPr>
            <a:lvl8pPr marL="3409315" indent="0" algn="ctr">
              <a:buNone/>
              <a:defRPr sz="1705"/>
            </a:lvl8pPr>
            <a:lvl9pPr marL="3896360" indent="0" algn="ctr">
              <a:buNone/>
              <a:defRPr sz="1705"/>
            </a:lvl9pPr>
          </a:lstStyle>
          <a:p>
            <a:r>
              <a:rPr lang="zh-CN" altLang="en-US" noProof="1"/>
              <a:t>点击修改标题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55625" y="3062288"/>
            <a:ext cx="7216775" cy="3465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buFont typeface="Arial" panose="020B0604020202020204" pitchFamily="34" charset="0"/>
              <a:buNone/>
              <a:defRPr sz="2000" b="1">
                <a:solidFill>
                  <a:schemeClr val="accent4"/>
                </a:solidFill>
                <a:latin typeface="+mj-lt"/>
                <a:ea typeface="+mn-ea"/>
                <a:cs typeface="汉仪旗黑-50S Light"/>
              </a:defRPr>
            </a:lvl1pPr>
            <a:lvl2pPr marL="0" marR="0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chemeClr val="accent4"/>
                </a:solidFill>
                <a:latin typeface="+mj-lt"/>
                <a:ea typeface="+mn-ea"/>
                <a:cs typeface="汉仪旗黑-50S Light"/>
              </a:defRPr>
            </a:lvl2pPr>
          </a:lstStyle>
          <a:p>
            <a:pPr lvl="0"/>
            <a:r>
              <a:rPr lang="zh-CN" altLang="en-US" dirty="0"/>
              <a:t>一级分目录</a:t>
            </a:r>
            <a:endParaRPr lang="en-US" altLang="zh-CN" dirty="0"/>
          </a:p>
          <a:p>
            <a:pPr lvl="1"/>
            <a:r>
              <a:rPr lang="zh-CN" altLang="en-US" dirty="0"/>
              <a:t>一级分目录内容</a:t>
            </a:r>
            <a:endParaRPr lang="en-US" altLang="zh-CN" dirty="0"/>
          </a:p>
          <a:p>
            <a:pPr marL="0" marR="0" lvl="1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一级分目录内容</a:t>
            </a:r>
            <a:endParaRPr lang="en-US" altLang="zh-CN" dirty="0"/>
          </a:p>
          <a:p>
            <a:pPr marL="0" marR="0" lvl="1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一级分目录内容</a:t>
            </a:r>
            <a:endParaRPr lang="en-US" altLang="zh-CN" dirty="0"/>
          </a:p>
          <a:p>
            <a:pPr marL="0" marR="0" lvl="1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1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88925" cy="73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858000"/>
            <a:ext cx="1041400" cy="1793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624" y="769391"/>
            <a:ext cx="3218708" cy="139185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9B1E3C"/>
                </a:solidFill>
                <a:latin typeface="Harmonia Sans Pro Cyr"/>
                <a:cs typeface="Harmonia Sans Pro Cyr"/>
              </a:defRPr>
            </a:lvl1pPr>
          </a:lstStyle>
          <a:p>
            <a:r>
              <a:rPr lang="en-US" altLang="zh-CN" noProof="1"/>
              <a:t>2</a:t>
            </a:r>
            <a:endParaRPr lang="zh-CN" altLang="en-US" noProof="1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5624" y="2242524"/>
            <a:ext cx="11331576" cy="649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600" b="1">
                <a:solidFill>
                  <a:srgbClr val="9B1E3C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  <a:lvl2pPr marL="487045" indent="0" algn="ctr">
              <a:buNone/>
              <a:defRPr sz="2130"/>
            </a:lvl2pPr>
            <a:lvl3pPr marL="974090" indent="0" algn="ctr">
              <a:buNone/>
              <a:defRPr sz="1920"/>
            </a:lvl3pPr>
            <a:lvl4pPr marL="1461135" indent="0" algn="ctr">
              <a:buNone/>
              <a:defRPr sz="1705"/>
            </a:lvl4pPr>
            <a:lvl5pPr marL="1948180" indent="0" algn="ctr">
              <a:buNone/>
              <a:defRPr sz="1705"/>
            </a:lvl5pPr>
            <a:lvl6pPr marL="2435225" indent="0" algn="ctr">
              <a:buNone/>
              <a:defRPr sz="1705"/>
            </a:lvl6pPr>
            <a:lvl7pPr marL="2922270" indent="0" algn="ctr">
              <a:buNone/>
              <a:defRPr sz="1705"/>
            </a:lvl7pPr>
            <a:lvl8pPr marL="3409315" indent="0" algn="ctr">
              <a:buNone/>
              <a:defRPr sz="1705"/>
            </a:lvl8pPr>
            <a:lvl9pPr marL="3896360" indent="0" algn="ctr">
              <a:buNone/>
              <a:defRPr sz="1705"/>
            </a:lvl9pPr>
          </a:lstStyle>
          <a:p>
            <a:r>
              <a:rPr lang="zh-CN" altLang="en-US" noProof="1"/>
              <a:t>点击修改标题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55625" y="3062288"/>
            <a:ext cx="7216775" cy="3465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buFont typeface="Arial" panose="020B0604020202020204" pitchFamily="34" charset="0"/>
              <a:buNone/>
              <a:defRPr sz="2000" b="1">
                <a:solidFill>
                  <a:srgbClr val="9B1E3C"/>
                </a:solidFill>
                <a:latin typeface="+mj-lt"/>
                <a:ea typeface="汉仪旗黑-50S Light"/>
                <a:cs typeface="汉仪旗黑-50S Light"/>
              </a:defRPr>
            </a:lvl1pPr>
            <a:lvl2pPr marL="0" marR="0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rgbClr val="9B1E3C"/>
                </a:solidFill>
                <a:latin typeface="+mj-lt"/>
                <a:ea typeface="汉仪旗黑-50S Light"/>
                <a:cs typeface="汉仪旗黑-50S Light"/>
              </a:defRPr>
            </a:lvl2pPr>
          </a:lstStyle>
          <a:p>
            <a:pPr lvl="0"/>
            <a:r>
              <a:rPr lang="zh-CN" altLang="en-US" dirty="0"/>
              <a:t>一级分目录</a:t>
            </a:r>
            <a:endParaRPr lang="en-US" altLang="zh-CN" dirty="0"/>
          </a:p>
          <a:p>
            <a:pPr lvl="1"/>
            <a:r>
              <a:rPr lang="zh-CN" altLang="en-US" dirty="0"/>
              <a:t>一级分目录内容</a:t>
            </a:r>
            <a:endParaRPr lang="en-US" altLang="zh-CN" dirty="0"/>
          </a:p>
          <a:p>
            <a:pPr marL="0" marR="0" lvl="1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一级分目录内容</a:t>
            </a:r>
            <a:endParaRPr lang="en-US" altLang="zh-CN" dirty="0"/>
          </a:p>
          <a:p>
            <a:pPr marL="0" marR="0" lvl="1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一级分目录内容</a:t>
            </a:r>
            <a:endParaRPr lang="en-US" altLang="zh-CN" dirty="0"/>
          </a:p>
          <a:p>
            <a:pPr marL="0" marR="0" lvl="1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1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93688" cy="73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858000"/>
            <a:ext cx="1041400" cy="1793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624" y="769391"/>
            <a:ext cx="3218708" cy="139185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chemeClr val="tx2"/>
                </a:solidFill>
                <a:latin typeface="Harmonia Sans Pro Cyr"/>
                <a:cs typeface="Harmonia Sans Pro Cyr"/>
              </a:defRPr>
            </a:lvl1pPr>
          </a:lstStyle>
          <a:p>
            <a:r>
              <a:rPr lang="en-US" altLang="zh-CN" noProof="1"/>
              <a:t>2</a:t>
            </a:r>
            <a:endParaRPr lang="zh-CN" altLang="en-US" noProof="1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5624" y="2242524"/>
            <a:ext cx="12235343" cy="649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600" b="1">
                <a:solidFill>
                  <a:schemeClr val="tx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  <a:lvl2pPr marL="487045" indent="0" algn="ctr">
              <a:buNone/>
              <a:defRPr sz="2130"/>
            </a:lvl2pPr>
            <a:lvl3pPr marL="974090" indent="0" algn="ctr">
              <a:buNone/>
              <a:defRPr sz="1920"/>
            </a:lvl3pPr>
            <a:lvl4pPr marL="1461135" indent="0" algn="ctr">
              <a:buNone/>
              <a:defRPr sz="1705"/>
            </a:lvl4pPr>
            <a:lvl5pPr marL="1948180" indent="0" algn="ctr">
              <a:buNone/>
              <a:defRPr sz="1705"/>
            </a:lvl5pPr>
            <a:lvl6pPr marL="2435225" indent="0" algn="ctr">
              <a:buNone/>
              <a:defRPr sz="1705"/>
            </a:lvl6pPr>
            <a:lvl7pPr marL="2922270" indent="0" algn="ctr">
              <a:buNone/>
              <a:defRPr sz="1705"/>
            </a:lvl7pPr>
            <a:lvl8pPr marL="3409315" indent="0" algn="ctr">
              <a:buNone/>
              <a:defRPr sz="1705"/>
            </a:lvl8pPr>
            <a:lvl9pPr marL="3896360" indent="0" algn="ctr">
              <a:buNone/>
              <a:defRPr sz="1705"/>
            </a:lvl9pPr>
          </a:lstStyle>
          <a:p>
            <a:r>
              <a:rPr lang="zh-CN" altLang="en-US" noProof="1"/>
              <a:t>点击修改标题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55625" y="3062288"/>
            <a:ext cx="8056747" cy="3465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buFont typeface="Arial" panose="020B0604020202020204" pitchFamily="34" charset="0"/>
              <a:buNone/>
              <a:defRPr sz="2000" b="1">
                <a:solidFill>
                  <a:schemeClr val="tx2"/>
                </a:solidFill>
                <a:latin typeface="+mj-lt"/>
                <a:ea typeface="汉仪旗黑-50S Light"/>
                <a:cs typeface="汉仪旗黑-50S Light"/>
              </a:defRPr>
            </a:lvl1pPr>
            <a:lvl2pPr marL="0" marR="0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rgbClr val="213159"/>
                </a:solidFill>
                <a:latin typeface="+mj-lt"/>
                <a:ea typeface="汉仪旗黑-50S Light"/>
                <a:cs typeface="汉仪旗黑-50S Light"/>
              </a:defRPr>
            </a:lvl2pPr>
          </a:lstStyle>
          <a:p>
            <a:pPr lvl="0"/>
            <a:r>
              <a:rPr lang="zh-CN" altLang="en-US" dirty="0"/>
              <a:t>一级分目录</a:t>
            </a:r>
            <a:endParaRPr lang="en-US" altLang="zh-CN" dirty="0"/>
          </a:p>
          <a:p>
            <a:pPr lvl="1"/>
            <a:r>
              <a:rPr lang="zh-CN" altLang="en-US" dirty="0"/>
              <a:t>一级分目录内容</a:t>
            </a:r>
            <a:endParaRPr lang="en-US" altLang="zh-CN" dirty="0"/>
          </a:p>
          <a:p>
            <a:pPr marL="0" marR="0" lvl="1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一级分目录内容</a:t>
            </a:r>
            <a:endParaRPr lang="en-US" altLang="zh-CN" dirty="0"/>
          </a:p>
          <a:p>
            <a:pPr marL="0" marR="0" lvl="1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一级分目录内容</a:t>
            </a:r>
            <a:endParaRPr lang="en-US" altLang="zh-CN" dirty="0"/>
          </a:p>
          <a:p>
            <a:pPr marL="0" marR="0" lvl="1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1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0" y="7451725"/>
            <a:ext cx="431800" cy="234950"/>
          </a:xfrm>
          <a:prstGeom prst="rect">
            <a:avLst/>
          </a:prstGeom>
          <a:solidFill>
            <a:srgbClr val="2A77E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>
              <a:solidFill>
                <a:schemeClr val="bg2"/>
              </a:solidFill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109788" y="7451725"/>
            <a:ext cx="431800" cy="234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2662238" y="7451725"/>
            <a:ext cx="431800" cy="234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3216275" y="7451725"/>
            <a:ext cx="431800" cy="23495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3770313" y="7451725"/>
            <a:ext cx="431800" cy="23495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4324350" y="7451725"/>
            <a:ext cx="431800" cy="23495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4878388" y="7451725"/>
            <a:ext cx="431800" cy="2349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554038" y="7451725"/>
            <a:ext cx="431800" cy="234950"/>
          </a:xfrm>
          <a:prstGeom prst="rect">
            <a:avLst/>
          </a:prstGeom>
          <a:solidFill>
            <a:srgbClr val="2D416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1108075" y="7451725"/>
            <a:ext cx="431800" cy="234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10347325" y="7451725"/>
            <a:ext cx="430213" cy="234950"/>
          </a:xfrm>
          <a:prstGeom prst="rect">
            <a:avLst/>
          </a:prstGeom>
          <a:solidFill>
            <a:srgbClr val="8D8E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10899775" y="7451725"/>
            <a:ext cx="431800" cy="234950"/>
          </a:xfrm>
          <a:prstGeom prst="rect">
            <a:avLst/>
          </a:prstGeom>
          <a:solidFill>
            <a:srgbClr val="A5A6A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11453813" y="7451725"/>
            <a:ext cx="431800" cy="234950"/>
          </a:xfrm>
          <a:prstGeom prst="rect">
            <a:avLst/>
          </a:prstGeom>
          <a:solidFill>
            <a:srgbClr val="C0C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12007850" y="7451725"/>
            <a:ext cx="431800" cy="234950"/>
          </a:xfrm>
          <a:prstGeom prst="rect">
            <a:avLst/>
          </a:prstGeom>
          <a:solidFill>
            <a:srgbClr val="DDDE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12561888" y="7451725"/>
            <a:ext cx="431800" cy="234950"/>
          </a:xfrm>
          <a:prstGeom prst="rect">
            <a:avLst/>
          </a:prstGeom>
          <a:solidFill>
            <a:srgbClr val="EFEEE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7124700" y="7451725"/>
            <a:ext cx="431800" cy="234950"/>
          </a:xfrm>
          <a:prstGeom prst="rect">
            <a:avLst/>
          </a:prstGeom>
          <a:solidFill>
            <a:srgbClr val="2727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7678738" y="7451725"/>
            <a:ext cx="431800" cy="234950"/>
          </a:xfrm>
          <a:prstGeom prst="rect">
            <a:avLst/>
          </a:prstGeom>
          <a:solidFill>
            <a:srgbClr val="3C3C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8232775" y="7451725"/>
            <a:ext cx="431800" cy="234950"/>
          </a:xfrm>
          <a:prstGeom prst="rect">
            <a:avLst/>
          </a:prstGeom>
          <a:solidFill>
            <a:srgbClr val="5051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8786813" y="7451725"/>
            <a:ext cx="431800" cy="234950"/>
          </a:xfrm>
          <a:prstGeom prst="rect">
            <a:avLst/>
          </a:prstGeom>
          <a:solidFill>
            <a:srgbClr val="63646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9340850" y="7451725"/>
            <a:ext cx="431800" cy="234950"/>
          </a:xfrm>
          <a:prstGeom prst="rect">
            <a:avLst/>
          </a:prstGeom>
          <a:solidFill>
            <a:srgbClr val="77787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1045" name="TextBox 25"/>
          <p:cNvSpPr txBox="1">
            <a:spLocks noChangeArrowheads="1"/>
          </p:cNvSpPr>
          <p:nvPr/>
        </p:nvSpPr>
        <p:spPr bwMode="auto">
          <a:xfrm>
            <a:off x="2039938" y="7761288"/>
            <a:ext cx="727075" cy="5540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R: 45</a:t>
            </a:r>
          </a:p>
          <a:p>
            <a:r>
              <a:rPr lang="en-US" altLang="en-US" sz="1000"/>
              <a:t>G: 245</a:t>
            </a:r>
          </a:p>
          <a:p>
            <a:r>
              <a:rPr lang="en-US" altLang="en-US" sz="1000"/>
              <a:t>B: 190</a:t>
            </a:r>
          </a:p>
        </p:txBody>
      </p:sp>
      <p:sp>
        <p:nvSpPr>
          <p:cNvPr id="1046" name="TextBox 26"/>
          <p:cNvSpPr txBox="1">
            <a:spLocks noChangeArrowheads="1"/>
          </p:cNvSpPr>
          <p:nvPr/>
        </p:nvSpPr>
        <p:spPr bwMode="auto">
          <a:xfrm>
            <a:off x="2582863" y="7761288"/>
            <a:ext cx="727075" cy="5540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 dirty="0"/>
              <a:t>R: 0</a:t>
            </a:r>
          </a:p>
          <a:p>
            <a:r>
              <a:rPr lang="en-US" altLang="en-US" sz="1000" dirty="0"/>
              <a:t>G: 100</a:t>
            </a:r>
          </a:p>
          <a:p>
            <a:r>
              <a:rPr lang="en-US" altLang="en-US" sz="1000" dirty="0"/>
              <a:t>B: 90</a:t>
            </a:r>
          </a:p>
        </p:txBody>
      </p:sp>
      <p:sp>
        <p:nvSpPr>
          <p:cNvPr id="1047" name="TextBox 27"/>
          <p:cNvSpPr txBox="1">
            <a:spLocks noChangeArrowheads="1"/>
          </p:cNvSpPr>
          <p:nvPr/>
        </p:nvSpPr>
        <p:spPr bwMode="auto">
          <a:xfrm>
            <a:off x="3138488" y="7761288"/>
            <a:ext cx="727075" cy="5540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R: 50</a:t>
            </a:r>
          </a:p>
          <a:p>
            <a:r>
              <a:rPr lang="en-US" altLang="en-US" sz="1000"/>
              <a:t>G: 210</a:t>
            </a:r>
          </a:p>
          <a:p>
            <a:r>
              <a:rPr lang="en-US" altLang="en-US" sz="1000"/>
              <a:t>B: 220</a:t>
            </a:r>
          </a:p>
        </p:txBody>
      </p:sp>
      <p:sp>
        <p:nvSpPr>
          <p:cNvPr id="1048" name="TextBox 28"/>
          <p:cNvSpPr txBox="1">
            <a:spLocks noChangeArrowheads="1"/>
          </p:cNvSpPr>
          <p:nvPr/>
        </p:nvSpPr>
        <p:spPr bwMode="auto">
          <a:xfrm>
            <a:off x="3714750" y="7761288"/>
            <a:ext cx="727075" cy="5540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R: 10</a:t>
            </a:r>
          </a:p>
          <a:p>
            <a:r>
              <a:rPr lang="en-US" altLang="en-US" sz="1000"/>
              <a:t>G: 100</a:t>
            </a:r>
          </a:p>
          <a:p>
            <a:r>
              <a:rPr lang="en-US" altLang="en-US" sz="1000"/>
              <a:t>B: 130</a:t>
            </a:r>
          </a:p>
        </p:txBody>
      </p:sp>
      <p:sp>
        <p:nvSpPr>
          <p:cNvPr id="1049" name="TextBox 29"/>
          <p:cNvSpPr txBox="1">
            <a:spLocks noChangeArrowheads="1"/>
          </p:cNvSpPr>
          <p:nvPr/>
        </p:nvSpPr>
        <p:spPr bwMode="auto">
          <a:xfrm>
            <a:off x="4264025" y="7761288"/>
            <a:ext cx="727075" cy="5540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R: 250</a:t>
            </a:r>
          </a:p>
          <a:p>
            <a:r>
              <a:rPr lang="en-US" altLang="en-US" sz="1000"/>
              <a:t>G: 200</a:t>
            </a:r>
          </a:p>
          <a:p>
            <a:r>
              <a:rPr lang="en-US" altLang="en-US" sz="1000"/>
              <a:t>B: 50</a:t>
            </a:r>
          </a:p>
        </p:txBody>
      </p:sp>
      <p:sp>
        <p:nvSpPr>
          <p:cNvPr id="1050" name="TextBox 30"/>
          <p:cNvSpPr txBox="1">
            <a:spLocks noChangeArrowheads="1"/>
          </p:cNvSpPr>
          <p:nvPr/>
        </p:nvSpPr>
        <p:spPr bwMode="auto">
          <a:xfrm>
            <a:off x="4806950" y="7761288"/>
            <a:ext cx="727075" cy="5540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R: 200</a:t>
            </a:r>
          </a:p>
          <a:p>
            <a:r>
              <a:rPr lang="en-US" altLang="en-US" sz="1000"/>
              <a:t>G: 100</a:t>
            </a:r>
          </a:p>
          <a:p>
            <a:r>
              <a:rPr lang="en-US" altLang="en-US" sz="1000"/>
              <a:t>B: 20</a:t>
            </a:r>
          </a:p>
        </p:txBody>
      </p:sp>
      <p:sp>
        <p:nvSpPr>
          <p:cNvPr id="1051" name="TextBox 31"/>
          <p:cNvSpPr txBox="1">
            <a:spLocks noChangeArrowheads="1"/>
          </p:cNvSpPr>
          <p:nvPr/>
        </p:nvSpPr>
        <p:spPr bwMode="auto">
          <a:xfrm>
            <a:off x="-85725" y="7761288"/>
            <a:ext cx="727075" cy="5540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R: 45</a:t>
            </a:r>
          </a:p>
          <a:p>
            <a:r>
              <a:rPr lang="en-US" altLang="en-US" sz="1000"/>
              <a:t>G: 140</a:t>
            </a:r>
          </a:p>
          <a:p>
            <a:r>
              <a:rPr lang="en-US" altLang="en-US" sz="1000"/>
              <a:t>B: 240</a:t>
            </a:r>
          </a:p>
        </p:txBody>
      </p:sp>
      <p:sp>
        <p:nvSpPr>
          <p:cNvPr id="1052" name="TextBox 32"/>
          <p:cNvSpPr txBox="1">
            <a:spLocks noChangeArrowheads="1"/>
          </p:cNvSpPr>
          <p:nvPr/>
        </p:nvSpPr>
        <p:spPr bwMode="auto">
          <a:xfrm>
            <a:off x="7058025" y="7740650"/>
            <a:ext cx="727075" cy="24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90% K</a:t>
            </a:r>
          </a:p>
        </p:txBody>
      </p:sp>
      <p:sp>
        <p:nvSpPr>
          <p:cNvPr id="1053" name="TextBox 33"/>
          <p:cNvSpPr txBox="1">
            <a:spLocks noChangeArrowheads="1"/>
          </p:cNvSpPr>
          <p:nvPr/>
        </p:nvSpPr>
        <p:spPr bwMode="auto">
          <a:xfrm>
            <a:off x="7602538" y="7740650"/>
            <a:ext cx="727075" cy="24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80% K</a:t>
            </a:r>
          </a:p>
        </p:txBody>
      </p:sp>
      <p:sp>
        <p:nvSpPr>
          <p:cNvPr id="1054" name="TextBox 34"/>
          <p:cNvSpPr txBox="1">
            <a:spLocks noChangeArrowheads="1"/>
          </p:cNvSpPr>
          <p:nvPr/>
        </p:nvSpPr>
        <p:spPr bwMode="auto">
          <a:xfrm>
            <a:off x="8158163" y="7740650"/>
            <a:ext cx="727075" cy="24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70% K</a:t>
            </a:r>
          </a:p>
        </p:txBody>
      </p:sp>
      <p:sp>
        <p:nvSpPr>
          <p:cNvPr id="1055" name="TextBox 35"/>
          <p:cNvSpPr txBox="1">
            <a:spLocks noChangeArrowheads="1"/>
          </p:cNvSpPr>
          <p:nvPr/>
        </p:nvSpPr>
        <p:spPr bwMode="auto">
          <a:xfrm>
            <a:off x="8720138" y="7740650"/>
            <a:ext cx="727075" cy="24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60% K</a:t>
            </a:r>
          </a:p>
        </p:txBody>
      </p:sp>
      <p:sp>
        <p:nvSpPr>
          <p:cNvPr id="1056" name="TextBox 36"/>
          <p:cNvSpPr txBox="1">
            <a:spLocks noChangeArrowheads="1"/>
          </p:cNvSpPr>
          <p:nvPr/>
        </p:nvSpPr>
        <p:spPr bwMode="auto">
          <a:xfrm>
            <a:off x="9248775" y="7740650"/>
            <a:ext cx="727075" cy="24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50% K</a:t>
            </a:r>
          </a:p>
        </p:txBody>
      </p:sp>
      <p:sp>
        <p:nvSpPr>
          <p:cNvPr id="1057" name="TextBox 37"/>
          <p:cNvSpPr txBox="1">
            <a:spLocks noChangeArrowheads="1"/>
          </p:cNvSpPr>
          <p:nvPr/>
        </p:nvSpPr>
        <p:spPr bwMode="auto">
          <a:xfrm>
            <a:off x="10266363" y="7740650"/>
            <a:ext cx="727075" cy="24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40% K</a:t>
            </a:r>
          </a:p>
        </p:txBody>
      </p:sp>
      <p:sp>
        <p:nvSpPr>
          <p:cNvPr id="1058" name="TextBox 38"/>
          <p:cNvSpPr txBox="1">
            <a:spLocks noChangeArrowheads="1"/>
          </p:cNvSpPr>
          <p:nvPr/>
        </p:nvSpPr>
        <p:spPr bwMode="auto">
          <a:xfrm>
            <a:off x="10810875" y="7740650"/>
            <a:ext cx="725488" cy="24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30% K</a:t>
            </a:r>
          </a:p>
        </p:txBody>
      </p:sp>
      <p:sp>
        <p:nvSpPr>
          <p:cNvPr id="1059" name="TextBox 39"/>
          <p:cNvSpPr txBox="1">
            <a:spLocks noChangeArrowheads="1"/>
          </p:cNvSpPr>
          <p:nvPr/>
        </p:nvSpPr>
        <p:spPr bwMode="auto">
          <a:xfrm>
            <a:off x="11366500" y="7740650"/>
            <a:ext cx="725488" cy="24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20% K</a:t>
            </a:r>
          </a:p>
        </p:txBody>
      </p:sp>
      <p:sp>
        <p:nvSpPr>
          <p:cNvPr id="1060" name="TextBox 40"/>
          <p:cNvSpPr txBox="1">
            <a:spLocks noChangeArrowheads="1"/>
          </p:cNvSpPr>
          <p:nvPr/>
        </p:nvSpPr>
        <p:spPr bwMode="auto">
          <a:xfrm>
            <a:off x="11928475" y="7740650"/>
            <a:ext cx="727075" cy="24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10% K</a:t>
            </a:r>
          </a:p>
        </p:txBody>
      </p:sp>
      <p:sp>
        <p:nvSpPr>
          <p:cNvPr id="1061" name="TextBox 41"/>
          <p:cNvSpPr txBox="1">
            <a:spLocks noChangeArrowheads="1"/>
          </p:cNvSpPr>
          <p:nvPr/>
        </p:nvSpPr>
        <p:spPr bwMode="auto">
          <a:xfrm>
            <a:off x="12457113" y="7740650"/>
            <a:ext cx="727075" cy="24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5% K</a:t>
            </a:r>
          </a:p>
        </p:txBody>
      </p:sp>
      <p:sp>
        <p:nvSpPr>
          <p:cNvPr id="1063" name="Rectangle 43"/>
          <p:cNvSpPr>
            <a:spLocks noChangeArrowheads="1"/>
          </p:cNvSpPr>
          <p:nvPr/>
        </p:nvSpPr>
        <p:spPr bwMode="auto">
          <a:xfrm>
            <a:off x="11852275" y="6896100"/>
            <a:ext cx="601663" cy="1381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spAutoFit/>
          </a:bodyPr>
          <a:lstStyle/>
          <a:p>
            <a:pPr algn="r"/>
            <a:fld id="{DFFB9235-7C5A-473C-BD06-C3E1B085FDB3}" type="slidenum">
              <a:rPr lang="en-US" altLang="zh-TW" sz="900">
                <a:solidFill>
                  <a:schemeClr val="tx1">
                    <a:lumMod val="75000"/>
                  </a:schemeClr>
                </a:solidFill>
                <a:latin typeface="+mj-lt"/>
                <a:ea typeface="PMingLiU" panose="02020500000000000000" pitchFamily="18" charset="-120"/>
              </a:rPr>
              <a:t>‹#›</a:t>
            </a:fld>
            <a:endParaRPr lang="en-US" altLang="zh-TW" sz="900" dirty="0">
              <a:solidFill>
                <a:schemeClr val="tx1">
                  <a:lumMod val="75000"/>
                </a:schemeClr>
              </a:solidFill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1064" name="TextBox 47"/>
          <p:cNvSpPr txBox="1">
            <a:spLocks noChangeArrowheads="1"/>
          </p:cNvSpPr>
          <p:nvPr/>
        </p:nvSpPr>
        <p:spPr bwMode="auto">
          <a:xfrm>
            <a:off x="468313" y="7761288"/>
            <a:ext cx="727075" cy="5540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R: 45</a:t>
            </a:r>
          </a:p>
          <a:p>
            <a:r>
              <a:rPr lang="en-US" altLang="en-US" sz="1000"/>
              <a:t>G: 65</a:t>
            </a:r>
          </a:p>
          <a:p>
            <a:r>
              <a:rPr lang="en-US" altLang="en-US" sz="1000"/>
              <a:t>B: 110</a:t>
            </a:r>
          </a:p>
        </p:txBody>
      </p:sp>
      <p:pic>
        <p:nvPicPr>
          <p:cNvPr id="1065" name="Picture 1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911975"/>
            <a:ext cx="728663" cy="12541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Rectangle 45"/>
          <p:cNvSpPr>
            <a:spLocks noChangeAspect="1"/>
          </p:cNvSpPr>
          <p:nvPr/>
        </p:nvSpPr>
        <p:spPr>
          <a:xfrm>
            <a:off x="5432425" y="7451725"/>
            <a:ext cx="431800" cy="234950"/>
          </a:xfrm>
          <a:prstGeom prst="rect">
            <a:avLst/>
          </a:prstGeom>
          <a:solidFill>
            <a:srgbClr val="F0556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1067" name="TextBox 46"/>
          <p:cNvSpPr txBox="1">
            <a:spLocks noChangeArrowheads="1"/>
          </p:cNvSpPr>
          <p:nvPr/>
        </p:nvSpPr>
        <p:spPr bwMode="auto">
          <a:xfrm>
            <a:off x="5360988" y="7761288"/>
            <a:ext cx="727075" cy="5540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R: 240</a:t>
            </a:r>
          </a:p>
          <a:p>
            <a:r>
              <a:rPr lang="en-US" altLang="en-US" sz="1000"/>
              <a:t>G: 85</a:t>
            </a:r>
          </a:p>
          <a:p>
            <a:r>
              <a:rPr lang="en-US" altLang="en-US" sz="1000"/>
              <a:t>B: 110</a:t>
            </a:r>
          </a:p>
        </p:txBody>
      </p:sp>
      <p:sp>
        <p:nvSpPr>
          <p:cNvPr id="49" name="Rectangle 48"/>
          <p:cNvSpPr>
            <a:spLocks noChangeAspect="1"/>
          </p:cNvSpPr>
          <p:nvPr/>
        </p:nvSpPr>
        <p:spPr>
          <a:xfrm>
            <a:off x="5986463" y="7451725"/>
            <a:ext cx="431800" cy="234950"/>
          </a:xfrm>
          <a:prstGeom prst="rect">
            <a:avLst/>
          </a:prstGeom>
          <a:solidFill>
            <a:srgbClr val="9B1E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1069" name="TextBox 49"/>
          <p:cNvSpPr txBox="1">
            <a:spLocks noChangeArrowheads="1"/>
          </p:cNvSpPr>
          <p:nvPr/>
        </p:nvSpPr>
        <p:spPr bwMode="auto">
          <a:xfrm>
            <a:off x="5915025" y="7761288"/>
            <a:ext cx="727075" cy="5540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R: 155</a:t>
            </a:r>
          </a:p>
          <a:p>
            <a:r>
              <a:rPr lang="en-US" altLang="en-US" sz="1000"/>
              <a:t>G: 30</a:t>
            </a:r>
          </a:p>
          <a:p>
            <a:r>
              <a:rPr lang="en-US" altLang="en-US" sz="1000"/>
              <a:t>B: 60</a:t>
            </a:r>
          </a:p>
        </p:txBody>
      </p:sp>
      <p:sp>
        <p:nvSpPr>
          <p:cNvPr id="48" name="Rectangle 43"/>
          <p:cNvSpPr>
            <a:spLocks noChangeArrowheads="1"/>
          </p:cNvSpPr>
          <p:nvPr userDrawn="1"/>
        </p:nvSpPr>
        <p:spPr bwMode="auto">
          <a:xfrm>
            <a:off x="1438275" y="6896100"/>
            <a:ext cx="779631" cy="1412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spAutoFit/>
          </a:bodyPr>
          <a:lstStyle/>
          <a:p>
            <a:pPr algn="l"/>
            <a:fld id="{4590F627-521B-4112-AB01-ED51C7D81436}" type="datetime1">
              <a:rPr lang="zh-CN" altLang="en-US" sz="900" baseline="0" smtClean="0">
                <a:solidFill>
                  <a:schemeClr val="tx1">
                    <a:lumMod val="75000"/>
                  </a:schemeClr>
                </a:solidFill>
                <a:latin typeface="Harmonia Sans Pro Cyr" panose="020B0502030402020204" pitchFamily="34" charset="0"/>
                <a:ea typeface="PMingLiU" panose="02020500000000000000" pitchFamily="18" charset="-120"/>
              </a:rPr>
              <a:t>2019/09/16</a:t>
            </a:fld>
            <a:endParaRPr lang="en-US" altLang="zh-TW" sz="900" baseline="0" dirty="0">
              <a:solidFill>
                <a:schemeClr val="tx1">
                  <a:lumMod val="75000"/>
                </a:schemeClr>
              </a:solidFill>
              <a:latin typeface="Harmonia Sans Pro Cyr" panose="020B0502030402020204" pitchFamily="34" charset="0"/>
              <a:ea typeface="PMingLiU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747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747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erdana" panose="020B0604030504040204" pitchFamily="34" charset="0"/>
        </a:defRPr>
      </a:lvl2pPr>
      <a:lvl3pPr algn="l" defTabSz="9747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erdana" panose="020B0604030504040204" pitchFamily="34" charset="0"/>
        </a:defRPr>
      </a:lvl3pPr>
      <a:lvl4pPr algn="l" defTabSz="9747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erdana" panose="020B0604030504040204" pitchFamily="34" charset="0"/>
        </a:defRPr>
      </a:lvl4pPr>
      <a:lvl5pPr algn="l" defTabSz="9747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erdana" panose="020B0604030504040204" pitchFamily="34" charset="0"/>
        </a:defRPr>
      </a:lvl5pPr>
      <a:lvl6pPr marL="457200" algn="l" defTabSz="9747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erdana" panose="020B0604030504040204" pitchFamily="34" charset="0"/>
        </a:defRPr>
      </a:lvl6pPr>
      <a:lvl7pPr marL="914400" algn="l" defTabSz="9747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erdana" panose="020B0604030504040204" pitchFamily="34" charset="0"/>
        </a:defRPr>
      </a:lvl7pPr>
      <a:lvl8pPr marL="1371600" algn="l" defTabSz="9747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erdana" panose="020B0604030504040204" pitchFamily="34" charset="0"/>
        </a:defRPr>
      </a:lvl8pPr>
      <a:lvl9pPr marL="1828800" algn="l" defTabSz="9747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marL="244475" indent="-244475" algn="l" defTabSz="974725" rtl="0" eaLnBrk="1" fontAlgn="base" hangingPunct="1">
        <a:lnSpc>
          <a:spcPct val="90000"/>
        </a:lnSpc>
        <a:spcBef>
          <a:spcPts val="1065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43205" algn="l" defTabSz="974725" rtl="0" eaLnBrk="1" fontAlgn="base" hangingPunct="1">
        <a:lnSpc>
          <a:spcPct val="90000"/>
        </a:lnSpc>
        <a:spcBef>
          <a:spcPts val="54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indent="-243205" algn="l" defTabSz="974725" rtl="0" eaLnBrk="1" fontAlgn="base" hangingPunct="1">
        <a:lnSpc>
          <a:spcPct val="90000"/>
        </a:lnSpc>
        <a:spcBef>
          <a:spcPts val="54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244475" algn="l" defTabSz="974725" rtl="0" eaLnBrk="1" fontAlgn="base" hangingPunct="1">
        <a:lnSpc>
          <a:spcPct val="90000"/>
        </a:lnSpc>
        <a:spcBef>
          <a:spcPts val="54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92655" indent="-244475" algn="l" defTabSz="974725" rtl="0" eaLnBrk="1" fontAlgn="base" hangingPunct="1">
        <a:lnSpc>
          <a:spcPct val="90000"/>
        </a:lnSpc>
        <a:spcBef>
          <a:spcPts val="54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79065" indent="-243840" algn="l" defTabSz="97409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66110" indent="-243840" algn="l" defTabSz="97409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3155" indent="-243840" algn="l" defTabSz="97409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0200" indent="-243840" algn="l" defTabSz="97409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740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algn="l" defTabSz="9740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4090" algn="l" defTabSz="9740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1135" algn="l" defTabSz="9740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48180" algn="l" defTabSz="9740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5225" algn="l" defTabSz="9740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2270" algn="l" defTabSz="9740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09315" algn="l" defTabSz="9740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896360" algn="l" defTabSz="9740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prstGeom prst="rect">
            <a:avLst/>
          </a:prstGeom>
        </p:spPr>
        <p:txBody>
          <a:bodyPr/>
          <a:lstStyle>
            <a:lvl1pPr fontAlgn="auto">
              <a:defRPr sz="1600" b="1" noProof="1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25FCFAE0-289F-436C-AAEE-D686D422AA3B}" type="datetime1">
              <a:rPr lang="zh-CN" altLang="en-US" smtClean="0">
                <a:solidFill>
                  <a:schemeClr val="accent1"/>
                </a:solidFill>
                <a:latin typeface="+mj-lt"/>
              </a:rPr>
              <a:t>2019/09/16</a:t>
            </a:fld>
            <a:endParaRPr lang="zh-CN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Location</a:t>
            </a:r>
            <a:r>
              <a:rPr lang="zh-CN" altLang="en-US" dirty="0"/>
              <a:t>数据分享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cs typeface="Harmonia Sans Pro Cyr"/>
              </a:rPr>
              <a:t>马冬</a:t>
            </a:r>
            <a:endParaRPr lang="en-US" altLang="zh-CN" dirty="0">
              <a:cs typeface="Harmonia Sans Pro Cyr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08CEECB-217C-433F-85B0-070B4F338FF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14400" y="1600199"/>
            <a:ext cx="7270295" cy="4932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/>
              <a:t>职住日库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zh-CN" dirty="0"/>
              <a:t>根据时间范围段给设备每天的位置数据</a:t>
            </a:r>
            <a:r>
              <a:rPr lang="zh-CN" altLang="en-US" dirty="0"/>
              <a:t>打</a:t>
            </a:r>
            <a:r>
              <a:rPr lang="zh-CN" altLang="zh-CN" dirty="0"/>
              <a:t>标</a:t>
            </a:r>
            <a:r>
              <a:rPr lang="zh-CN" altLang="en-US" dirty="0"/>
              <a:t>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home [23-06]</a:t>
            </a:r>
            <a:r>
              <a:rPr lang="zh-CN" altLang="zh-CN" dirty="0"/>
              <a:t>，</a:t>
            </a:r>
            <a:r>
              <a:rPr lang="en-US" altLang="zh-CN" dirty="0"/>
              <a:t>work [10-16]</a:t>
            </a:r>
            <a:r>
              <a:rPr lang="zh-CN" altLang="zh-CN" dirty="0"/>
              <a:t> 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/>
              <a:t>职住月库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zh-CN" dirty="0"/>
              <a:t>按</a:t>
            </a:r>
            <a:r>
              <a:rPr lang="en-US" altLang="zh-CN" dirty="0" err="1"/>
              <a:t>tdid</a:t>
            </a:r>
            <a:r>
              <a:rPr lang="en-US" altLang="zh-CN" dirty="0"/>
              <a:t>, offset, kind</a:t>
            </a:r>
            <a:r>
              <a:rPr lang="zh-CN" altLang="zh-CN" dirty="0"/>
              <a:t>做聚合，统计出每台设备一个月出现过的</a:t>
            </a:r>
            <a:r>
              <a:rPr lang="en-US" altLang="zh-CN" dirty="0"/>
              <a:t>home</a:t>
            </a:r>
            <a:r>
              <a:rPr lang="zh-CN" altLang="zh-CN" dirty="0"/>
              <a:t>列表及</a:t>
            </a:r>
            <a:r>
              <a:rPr lang="en-US" altLang="zh-CN" dirty="0"/>
              <a:t>work</a:t>
            </a:r>
            <a:r>
              <a:rPr lang="zh-CN" altLang="zh-CN" dirty="0"/>
              <a:t>列表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/>
              <a:t>职住模型初始库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/>
              <a:t>      1.</a:t>
            </a:r>
            <a:r>
              <a:rPr lang="zh-CN" altLang="zh-CN" dirty="0"/>
              <a:t>根据时间给源数据打标签：工作日、节假日</a:t>
            </a:r>
          </a:p>
          <a:p>
            <a:pPr marL="0" lvl="0" indent="0">
              <a:buNone/>
            </a:pPr>
            <a:r>
              <a:rPr lang="en-US" altLang="zh-CN" dirty="0"/>
              <a:t>      2.</a:t>
            </a:r>
            <a:r>
              <a:rPr lang="zh-CN" altLang="zh-CN" dirty="0"/>
              <a:t>统计出每台设备在每天每小时去过某个地方</a:t>
            </a:r>
            <a:r>
              <a:rPr lang="en-US" altLang="zh-CN" dirty="0"/>
              <a:t>(geohash)</a:t>
            </a:r>
            <a:r>
              <a:rPr lang="zh-CN" altLang="zh-CN" dirty="0"/>
              <a:t>的次数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5915D2-C4AA-4CC7-A1DA-32162F03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职住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7EC773-E826-4860-8D01-83157A8D4F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47CFE3-B443-409E-8048-9465BE15F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696" y="130234"/>
            <a:ext cx="4420259" cy="678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2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E4D6BA4-DDEB-4DDA-82B4-245C97E1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位置标签大库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69BFBD-2E8C-402F-B14A-F4D8836716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52322FC-F3EA-4926-9799-B14ACFED2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13" y="1444336"/>
            <a:ext cx="9797870" cy="54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1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61A339-6685-4C2D-A87E-DF7EEB34F7B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5625" y="1357463"/>
            <a:ext cx="11715033" cy="53324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学前教育</a:t>
            </a:r>
            <a:r>
              <a:rPr lang="en-US" altLang="zh-CN" dirty="0"/>
              <a:t>/</a:t>
            </a:r>
            <a:r>
              <a:rPr lang="zh-CN" altLang="en-US" dirty="0"/>
              <a:t>艺术兴趣</a:t>
            </a:r>
            <a:r>
              <a:rPr lang="en-US" altLang="zh-CN" dirty="0"/>
              <a:t>/KTV/</a:t>
            </a:r>
            <a:r>
              <a:rPr lang="zh-CN" altLang="en-US" dirty="0"/>
              <a:t>酒吧</a:t>
            </a:r>
            <a:r>
              <a:rPr lang="en-US" altLang="zh-CN" dirty="0"/>
              <a:t>/</a:t>
            </a:r>
            <a:r>
              <a:rPr lang="zh-CN" altLang="en-US" dirty="0"/>
              <a:t>超市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以</a:t>
            </a:r>
            <a:r>
              <a:rPr lang="en-US" altLang="zh-CN" dirty="0" err="1"/>
              <a:t>wifiFlat</a:t>
            </a:r>
            <a:r>
              <a:rPr lang="zh-CN" altLang="en-US" dirty="0"/>
              <a:t>为数据源，根据</a:t>
            </a:r>
            <a:r>
              <a:rPr lang="en-US" altLang="zh-CN" dirty="0" err="1"/>
              <a:t>ssid</a:t>
            </a:r>
            <a:r>
              <a:rPr lang="zh-CN" altLang="en-US" dirty="0"/>
              <a:t>是否包含特殊字符串给数据打标签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4S</a:t>
            </a:r>
            <a:r>
              <a:rPr lang="zh-CN" altLang="en-US" dirty="0"/>
              <a:t>店</a:t>
            </a:r>
            <a:r>
              <a:rPr lang="en-US" altLang="zh-CN" dirty="0"/>
              <a:t>/</a:t>
            </a:r>
            <a:r>
              <a:rPr lang="zh-CN" altLang="en-US" dirty="0"/>
              <a:t>医院</a:t>
            </a:r>
            <a:r>
              <a:rPr lang="en-US" altLang="zh-CN" dirty="0"/>
              <a:t>/</a:t>
            </a:r>
            <a:r>
              <a:rPr lang="zh-CN" altLang="en-US" dirty="0"/>
              <a:t>学校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用</a:t>
            </a:r>
            <a:r>
              <a:rPr lang="en-US" altLang="zh-CN" dirty="0" err="1"/>
              <a:t>wififlat</a:t>
            </a:r>
            <a:r>
              <a:rPr lang="zh-CN" altLang="en-US" dirty="0"/>
              <a:t>和</a:t>
            </a:r>
            <a:r>
              <a:rPr lang="en-US" altLang="zh-CN" dirty="0"/>
              <a:t>poi</a:t>
            </a:r>
            <a:r>
              <a:rPr lang="zh-CN" altLang="en-US" dirty="0"/>
              <a:t>数据进行连接，分别找出在学校、汽车、医院的人群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咖啡店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以</a:t>
            </a:r>
            <a:r>
              <a:rPr lang="en-US" altLang="zh-CN" dirty="0" err="1"/>
              <a:t>wifiFlat</a:t>
            </a:r>
            <a:r>
              <a:rPr lang="zh-CN" altLang="en-US" dirty="0"/>
              <a:t>为数据源，</a:t>
            </a:r>
            <a:r>
              <a:rPr lang="en-US" altLang="zh-CN" dirty="0" err="1"/>
              <a:t>ssid</a:t>
            </a:r>
            <a:r>
              <a:rPr lang="zh-CN" altLang="en-US" dirty="0"/>
              <a:t>包含“</a:t>
            </a:r>
            <a:r>
              <a:rPr lang="en-US" altLang="zh-CN" dirty="0"/>
              <a:t>coffee”</a:t>
            </a:r>
            <a:r>
              <a:rPr lang="zh-CN" altLang="en-US" dirty="0"/>
              <a:t>，“</a:t>
            </a:r>
            <a:r>
              <a:rPr lang="en-US" altLang="zh-CN" dirty="0" err="1"/>
              <a:t>starbucks</a:t>
            </a:r>
            <a:r>
              <a:rPr lang="en-US" altLang="zh-CN" dirty="0"/>
              <a:t>”</a:t>
            </a:r>
            <a:r>
              <a:rPr lang="zh-CN" altLang="en-US" dirty="0"/>
              <a:t>，“</a:t>
            </a:r>
            <a:r>
              <a:rPr lang="en-US" altLang="zh-CN" dirty="0"/>
              <a:t>cafe</a:t>
            </a:r>
            <a:r>
              <a:rPr lang="zh-CN" altLang="en-US" dirty="0"/>
              <a:t>或“咖啡”四个关键词的数据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飞机场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以</a:t>
            </a:r>
            <a:r>
              <a:rPr lang="en-US" altLang="zh-CN" dirty="0" err="1"/>
              <a:t>wifiFlat</a:t>
            </a:r>
            <a:r>
              <a:rPr lang="zh-CN" altLang="en-US" dirty="0"/>
              <a:t>为数据源，选择</a:t>
            </a:r>
            <a:r>
              <a:rPr lang="en-US" altLang="zh-CN" dirty="0"/>
              <a:t>(</a:t>
            </a:r>
            <a:r>
              <a:rPr lang="en-US" altLang="zh-CN" dirty="0" err="1"/>
              <a:t>tdid,bssid,ssid</a:t>
            </a:r>
            <a:r>
              <a:rPr lang="en-US" altLang="zh-CN" dirty="0"/>
              <a:t>)</a:t>
            </a:r>
            <a:r>
              <a:rPr lang="zh-CN" altLang="en-US" dirty="0"/>
              <a:t>出现的天数</a:t>
            </a:r>
            <a:r>
              <a:rPr lang="en-US" altLang="zh-CN" dirty="0"/>
              <a:t>&lt;=4</a:t>
            </a:r>
            <a:r>
              <a:rPr lang="zh-CN" altLang="en-US" dirty="0"/>
              <a:t>的数据，同爬过来的高德数据进行</a:t>
            </a:r>
            <a:r>
              <a:rPr lang="en-US" altLang="zh-CN" dirty="0"/>
              <a:t>join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火车站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以</a:t>
            </a:r>
            <a:r>
              <a:rPr lang="en-US" altLang="zh-CN" dirty="0" err="1"/>
              <a:t>wifiFlat</a:t>
            </a:r>
            <a:r>
              <a:rPr lang="zh-CN" altLang="en-US" dirty="0"/>
              <a:t>为数据源，按</a:t>
            </a:r>
            <a:r>
              <a:rPr lang="en-US" altLang="zh-CN" dirty="0"/>
              <a:t>(</a:t>
            </a:r>
            <a:r>
              <a:rPr lang="en-US" altLang="zh-CN" dirty="0" err="1"/>
              <a:t>tdid,bssid,ssid</a:t>
            </a:r>
            <a:r>
              <a:rPr lang="en-US" altLang="zh-CN" dirty="0"/>
              <a:t>)</a:t>
            </a:r>
            <a:r>
              <a:rPr lang="zh-CN" altLang="en-US" dirty="0"/>
              <a:t>进行聚合，同爬取数据</a:t>
            </a:r>
            <a:r>
              <a:rPr lang="en-US" altLang="zh-CN" dirty="0"/>
              <a:t>(</a:t>
            </a:r>
            <a:r>
              <a:rPr lang="zh-CN" altLang="en-US" dirty="0"/>
              <a:t>字典库</a:t>
            </a:r>
            <a:r>
              <a:rPr lang="en-US" altLang="zh-CN" dirty="0"/>
              <a:t>)</a:t>
            </a:r>
            <a:r>
              <a:rPr lang="zh-CN" altLang="en-US" dirty="0"/>
              <a:t>进行</a:t>
            </a:r>
            <a:r>
              <a:rPr lang="en-US" altLang="zh-CN" dirty="0"/>
              <a:t>join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酒店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以</a:t>
            </a:r>
            <a:r>
              <a:rPr lang="en-US" altLang="zh-CN" dirty="0" err="1"/>
              <a:t>wifiFlat</a:t>
            </a:r>
            <a:r>
              <a:rPr lang="zh-CN" altLang="en-US" dirty="0"/>
              <a:t>为数据源，过滤出一天之内连接</a:t>
            </a:r>
            <a:r>
              <a:rPr lang="en-US" altLang="zh-CN" dirty="0"/>
              <a:t>3</a:t>
            </a:r>
            <a:r>
              <a:rPr lang="zh-CN" altLang="en-US" dirty="0"/>
              <a:t>次以上的数据，同爬过来的高德酒店数据进行</a:t>
            </a:r>
            <a:r>
              <a:rPr lang="en-US" altLang="zh-CN" dirty="0"/>
              <a:t>join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公园</a:t>
            </a:r>
            <a:r>
              <a:rPr lang="en-US" altLang="zh-CN" dirty="0"/>
              <a:t>/</a:t>
            </a:r>
            <a:r>
              <a:rPr lang="zh-CN" altLang="en-US" dirty="0"/>
              <a:t>高尔夫球场</a:t>
            </a:r>
            <a:r>
              <a:rPr lang="en-US" altLang="zh-CN" dirty="0"/>
              <a:t>/</a:t>
            </a:r>
            <a:r>
              <a:rPr lang="zh-CN" altLang="en-US" dirty="0"/>
              <a:t>滑雪场</a:t>
            </a:r>
            <a:r>
              <a:rPr lang="en-US" altLang="zh-CN" dirty="0"/>
              <a:t>/</a:t>
            </a:r>
            <a:r>
              <a:rPr lang="zh-CN" altLang="en-US" dirty="0"/>
              <a:t>长途汽车站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从大</a:t>
            </a:r>
            <a:r>
              <a:rPr lang="en-US" altLang="zh-CN" dirty="0"/>
              <a:t>Location</a:t>
            </a:r>
            <a:r>
              <a:rPr lang="zh-CN" altLang="en-US" dirty="0"/>
              <a:t>中取 </a:t>
            </a:r>
            <a:r>
              <a:rPr lang="en-US" altLang="zh-CN" dirty="0" err="1"/>
              <a:t>aoiLabel</a:t>
            </a:r>
            <a:r>
              <a:rPr lang="zh-CN" altLang="en-US" dirty="0"/>
              <a:t>在指定集合里的数据，并同给定的</a:t>
            </a:r>
            <a:r>
              <a:rPr lang="en-US" altLang="zh-CN" dirty="0"/>
              <a:t>poi</a:t>
            </a:r>
            <a:r>
              <a:rPr lang="zh-CN" altLang="en-US" dirty="0"/>
              <a:t>字典进行</a:t>
            </a:r>
            <a:r>
              <a:rPr lang="en-US" altLang="zh-CN" dirty="0"/>
              <a:t>join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35799D-0D24-46F8-8724-CA759B7F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位置标签大库</a:t>
            </a:r>
          </a:p>
        </p:txBody>
      </p:sp>
    </p:spTree>
    <p:extLst>
      <p:ext uri="{BB962C8B-B14F-4D97-AF65-F5344CB8AC3E}">
        <p14:creationId xmlns:p14="http://schemas.microsoft.com/office/powerpoint/2010/main" val="257861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谢谢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Harmonia Sans Pro Cyr" panose="020B0502030402020204" pitchFamily="34" charset="0"/>
                <a:cs typeface="Harmonia Sans Pro Cyr"/>
              </a:rPr>
              <a:t>数据流向图</a:t>
            </a:r>
            <a:br>
              <a:rPr lang="zh-CN" altLang="en-US" dirty="0">
                <a:latin typeface="Harmonia Sans Pro Cyr" panose="020B0502030402020204" pitchFamily="34" charset="0"/>
                <a:cs typeface="Harmonia Sans Pro Cyr"/>
              </a:rPr>
            </a:b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983C003A-B527-4B24-84C2-363F1AD3523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2562824" y="538164"/>
            <a:ext cx="7486051" cy="67138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8815F55-1CF2-4760-A354-97564596DCE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127BAC-D8DA-47C3-8447-A0B146C9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en-US" altLang="zh-CN" dirty="0"/>
              <a:t>Location</a:t>
            </a:r>
            <a:r>
              <a:rPr lang="zh-CN" altLang="en-US" dirty="0"/>
              <a:t>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B2C5D7-41FF-457A-8829-0F453AEBBC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FD1B893-6355-464C-AC03-B0B8AF3E79E2}"/>
              </a:ext>
            </a:extLst>
          </p:cNvPr>
          <p:cNvGrpSpPr/>
          <p:nvPr/>
        </p:nvGrpSpPr>
        <p:grpSpPr>
          <a:xfrm>
            <a:off x="2447927" y="2035034"/>
            <a:ext cx="6877870" cy="4011805"/>
            <a:chOff x="2447927" y="2035034"/>
            <a:chExt cx="6877870" cy="4011805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FA126C0-3CE4-4CD7-9267-01F018AAAB23}"/>
                </a:ext>
              </a:extLst>
            </p:cNvPr>
            <p:cNvSpPr/>
            <p:nvPr/>
          </p:nvSpPr>
          <p:spPr>
            <a:xfrm>
              <a:off x="2447927" y="2035034"/>
              <a:ext cx="2615688" cy="5715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dirty="0"/>
                <a:t>设备原始位置库</a:t>
              </a:r>
              <a:endParaRPr lang="en-US" altLang="zh-CN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EA750C9-A810-4CDF-82F6-BBE521946CB5}"/>
                </a:ext>
              </a:extLst>
            </p:cNvPr>
            <p:cNvSpPr/>
            <p:nvPr/>
          </p:nvSpPr>
          <p:spPr>
            <a:xfrm>
              <a:off x="2447927" y="5389562"/>
              <a:ext cx="2615688" cy="5715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Ip</a:t>
              </a:r>
              <a:r>
                <a:rPr lang="zh-CN" altLang="en-US" dirty="0"/>
                <a:t>反</a:t>
              </a:r>
              <a:r>
                <a:rPr lang="zh-CN" altLang="zh-CN" dirty="0"/>
                <a:t>补</a:t>
              </a:r>
              <a:r>
                <a:rPr lang="zh-CN" altLang="en-US" dirty="0"/>
                <a:t>库</a:t>
              </a:r>
              <a:endParaRPr lang="en-US" altLang="zh-CN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409A38C-602B-466F-B7C4-763AC9076BF2}"/>
                </a:ext>
              </a:extLst>
            </p:cNvPr>
            <p:cNvSpPr/>
            <p:nvPr/>
          </p:nvSpPr>
          <p:spPr>
            <a:xfrm>
              <a:off x="2447927" y="3121600"/>
              <a:ext cx="2615688" cy="5715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en-US" altLang="zh-CN" dirty="0" err="1"/>
                <a:t>Wifi</a:t>
              </a:r>
              <a:r>
                <a:rPr lang="zh-CN" altLang="en-US" dirty="0"/>
                <a:t>反</a:t>
              </a:r>
              <a:r>
                <a:rPr lang="zh-CN" altLang="zh-CN" dirty="0"/>
                <a:t>补库</a:t>
              </a:r>
              <a:endParaRPr lang="en-US" altLang="zh-CN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D7EFE1B-7739-4C72-8526-6DF66127E520}"/>
                </a:ext>
              </a:extLst>
            </p:cNvPr>
            <p:cNvSpPr/>
            <p:nvPr/>
          </p:nvSpPr>
          <p:spPr>
            <a:xfrm>
              <a:off x="2447927" y="4255581"/>
              <a:ext cx="2615688" cy="5715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Cell</a:t>
              </a:r>
              <a:r>
                <a:rPr lang="zh-CN" altLang="en-US" dirty="0"/>
                <a:t>反</a:t>
              </a:r>
              <a:r>
                <a:rPr lang="zh-CN" altLang="zh-CN" dirty="0"/>
                <a:t>补</a:t>
              </a:r>
              <a:r>
                <a:rPr lang="zh-CN" altLang="en-US" dirty="0"/>
                <a:t>库</a:t>
              </a:r>
              <a:endParaRPr lang="en-US" altLang="zh-CN" dirty="0"/>
            </a:p>
          </p:txBody>
        </p:sp>
        <p:sp>
          <p:nvSpPr>
            <p:cNvPr id="9" name="右大括号 8">
              <a:extLst>
                <a:ext uri="{FF2B5EF4-FFF2-40B4-BE49-F238E27FC236}">
                  <a16:creationId xmlns:a16="http://schemas.microsoft.com/office/drawing/2014/main" id="{804B7CD3-6FBC-4DA8-9BE5-BF4412919075}"/>
                </a:ext>
              </a:extLst>
            </p:cNvPr>
            <p:cNvSpPr/>
            <p:nvPr/>
          </p:nvSpPr>
          <p:spPr>
            <a:xfrm>
              <a:off x="5319253" y="2133600"/>
              <a:ext cx="793135" cy="3913239"/>
            </a:xfrm>
            <a:prstGeom prst="rightBrac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92B9823-DCD2-4B25-8C5B-308A2C169466}"/>
                </a:ext>
              </a:extLst>
            </p:cNvPr>
            <p:cNvSpPr/>
            <p:nvPr/>
          </p:nvSpPr>
          <p:spPr>
            <a:xfrm>
              <a:off x="6715432" y="3693100"/>
              <a:ext cx="2610365" cy="741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大</a:t>
              </a:r>
              <a:r>
                <a:rPr lang="en-US" altLang="zh-CN" dirty="0"/>
                <a:t>Location</a:t>
              </a:r>
              <a:r>
                <a:rPr lang="zh-CN" altLang="en-US" dirty="0"/>
                <a:t>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54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6238A4-DF4B-4A34-AA5E-02261F8BB63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45773" y="1585144"/>
            <a:ext cx="7210425" cy="44656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800" b="1" dirty="0"/>
              <a:t>行为库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b="1" dirty="0"/>
              <a:t>	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wifi</a:t>
            </a:r>
            <a:r>
              <a:rPr lang="en-US" altLang="zh-CN" b="1" dirty="0"/>
              <a:t>/</a:t>
            </a:r>
            <a:r>
              <a:rPr lang="en-US" altLang="zh-CN" b="1" dirty="0" err="1"/>
              <a:t>ip</a:t>
            </a:r>
            <a:r>
              <a:rPr lang="en-US" altLang="zh-CN" b="1" dirty="0"/>
              <a:t>/cell/device</a:t>
            </a:r>
          </a:p>
          <a:p>
            <a:pPr marL="0" indent="0">
              <a:buNone/>
            </a:pPr>
            <a:endParaRPr lang="zh-CN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定位库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b="1" dirty="0"/>
              <a:t>	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wifi</a:t>
            </a:r>
            <a:r>
              <a:rPr lang="en-US" altLang="zh-CN" b="1" dirty="0"/>
              <a:t>/</a:t>
            </a:r>
            <a:r>
              <a:rPr lang="en-US" altLang="zh-CN" b="1" dirty="0" err="1"/>
              <a:t>ip</a:t>
            </a:r>
            <a:r>
              <a:rPr lang="en-US" altLang="zh-CN" b="1" dirty="0"/>
              <a:t>/cell</a:t>
            </a:r>
          </a:p>
          <a:p>
            <a:pPr marL="0" indent="0">
              <a:buNone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反补库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b="1" dirty="0"/>
              <a:t>	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wifi</a:t>
            </a:r>
            <a:r>
              <a:rPr lang="en-US" altLang="zh-CN" b="1" dirty="0"/>
              <a:t>/</a:t>
            </a:r>
            <a:r>
              <a:rPr lang="en-US" altLang="zh-CN" b="1" dirty="0" err="1"/>
              <a:t>ip</a:t>
            </a:r>
            <a:r>
              <a:rPr lang="en-US" altLang="zh-CN" b="1" dirty="0"/>
              <a:t>/cell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476AEF0-E43B-4F40-8D7C-9DB31441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en-US" altLang="zh-CN" dirty="0"/>
              <a:t>Location</a:t>
            </a:r>
            <a:r>
              <a:rPr lang="zh-CN" altLang="en-US" dirty="0"/>
              <a:t>库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26A5F5-4FAB-4EB6-981C-7EEDD0131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006" y="1141019"/>
            <a:ext cx="4971429" cy="5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8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46E46AD-B8B9-4B33-93FD-38B6098AEF1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描述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zh-CN" dirty="0"/>
              <a:t>根据天库</a:t>
            </a:r>
            <a:r>
              <a:rPr lang="en-US" altLang="zh-CN" dirty="0"/>
              <a:t>locations</a:t>
            </a:r>
            <a:r>
              <a:rPr lang="zh-CN" altLang="zh-CN" dirty="0"/>
              <a:t>中的经纬度给</a:t>
            </a:r>
            <a:r>
              <a:rPr lang="en-US" altLang="zh-CN" dirty="0" err="1"/>
              <a:t>wifi</a:t>
            </a:r>
            <a:r>
              <a:rPr lang="en-US" altLang="zh-CN" dirty="0"/>
              <a:t>/IP/cell/device</a:t>
            </a:r>
            <a:r>
              <a:rPr lang="zh-CN" altLang="zh-CN" dirty="0"/>
              <a:t>补充经纬度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800" dirty="0"/>
              <a:t>规则</a:t>
            </a:r>
            <a:endParaRPr lang="en-US" altLang="zh-CN" sz="2800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zh-CN" dirty="0"/>
              <a:t>位置采集时间在发送时间的</a:t>
            </a:r>
            <a:r>
              <a:rPr lang="en-US" altLang="zh-CN" dirty="0"/>
              <a:t>5</a:t>
            </a:r>
            <a:r>
              <a:rPr lang="zh-CN" altLang="zh-CN" dirty="0"/>
              <a:t>分钟内的数据，取采集时间离发送时间最近的那个经纬度回填，否则回填</a:t>
            </a:r>
            <a:r>
              <a:rPr lang="en-US" altLang="zh-CN" dirty="0"/>
              <a:t>0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759E031-F23B-49B2-AB36-FDC3D5FD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en-US" altLang="zh-CN" dirty="0"/>
              <a:t>Location</a:t>
            </a:r>
            <a:r>
              <a:rPr lang="zh-CN" altLang="en-US" dirty="0"/>
              <a:t>之行为库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BCA90E-6DC2-4469-A0E5-76863B0233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59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4DA7B5-2DC6-485E-BDBF-C6DBB33CA18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描述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zh-CN" dirty="0"/>
              <a:t>行为库</a:t>
            </a:r>
            <a:r>
              <a:rPr lang="en-US" altLang="zh-CN" dirty="0"/>
              <a:t>  +  </a:t>
            </a:r>
            <a:r>
              <a:rPr lang="zh-CN" altLang="zh-CN" dirty="0"/>
              <a:t>定位库</a:t>
            </a:r>
            <a:r>
              <a:rPr lang="en-US" altLang="zh-CN" dirty="0"/>
              <a:t>   =   </a:t>
            </a:r>
            <a:r>
              <a:rPr lang="zh-CN" altLang="zh-CN" dirty="0"/>
              <a:t>定位库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规则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zh-CN" dirty="0"/>
              <a:t>根据行为库中有位置信息的数据去进一步跟新我们的定位库，得到新的定位库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08EDCA8-183D-4150-8B26-770AB7E6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en-US" altLang="zh-CN" dirty="0"/>
              <a:t>Location</a:t>
            </a:r>
            <a:r>
              <a:rPr lang="zh-CN" altLang="en-US" dirty="0"/>
              <a:t>之定位库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4FE90A-1202-4F5A-B921-83A6772502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5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7337B3-60C0-4AC0-B8F9-DFBF7E7334F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描述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      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zh-CN" dirty="0"/>
              <a:t>行为库</a:t>
            </a:r>
            <a:r>
              <a:rPr lang="en-US" altLang="zh-CN" dirty="0"/>
              <a:t>  +  </a:t>
            </a:r>
            <a:r>
              <a:rPr lang="zh-CN" altLang="zh-CN" dirty="0"/>
              <a:t>定位库</a:t>
            </a:r>
            <a:r>
              <a:rPr lang="en-US" altLang="zh-CN" dirty="0"/>
              <a:t>   =   </a:t>
            </a:r>
            <a:r>
              <a:rPr lang="zh-CN" altLang="en-US" dirty="0"/>
              <a:t>反补</a:t>
            </a:r>
            <a:r>
              <a:rPr lang="zh-CN" altLang="zh-CN" dirty="0"/>
              <a:t>库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规则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zh-CN" dirty="0"/>
              <a:t>用定位库给行为库中没有位置信息的设备补上位置信息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DCB717A-D6B1-401C-9863-15F5B3E4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en-US" altLang="zh-CN" dirty="0"/>
              <a:t>Location</a:t>
            </a:r>
            <a:r>
              <a:rPr lang="zh-CN" altLang="en-US" dirty="0"/>
              <a:t>之反补库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E8849B-F839-4AA4-ADBB-C2D9ACD3B1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80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23DBDC2-41F3-46D6-A5F5-8CBF28EA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聚焦点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BB7A69-3315-44CC-92BC-4FBD25CBBD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DE4270AC-35F5-4098-B246-2730C0F19BE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028700" y="1120878"/>
            <a:ext cx="6571635" cy="54116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聚焦点日库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 </a:t>
            </a:r>
            <a:r>
              <a:rPr lang="zh-CN" altLang="zh-CN" dirty="0"/>
              <a:t>每台设备每天【节假日或非节假日】中每个小时去过的地方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聚焦点周库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 </a:t>
            </a:r>
            <a:r>
              <a:rPr lang="zh-CN" altLang="zh-CN" dirty="0"/>
              <a:t>每台设备每周【节假日或非节假日】中每个小时去过的地方做聚合，并统计出现的次数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聚焦点月库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zh-CN" dirty="0"/>
              <a:t>每台设备每月【节假日或非节假日】中每个小时做聚合，统计出去过的地方及每个地方去过的次数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聚焦点平铺库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zh-CN" dirty="0"/>
              <a:t>将设备聚集点月累积库按</a:t>
            </a:r>
            <a:r>
              <a:rPr lang="en-US" altLang="zh-CN" dirty="0" err="1"/>
              <a:t>tdid,offset</a:t>
            </a:r>
            <a:r>
              <a:rPr lang="zh-CN" altLang="zh-CN" dirty="0"/>
              <a:t>平铺</a:t>
            </a:r>
          </a:p>
          <a:p>
            <a:pPr marL="0" indent="0">
              <a:buNone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	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D2F55D-74B9-4C35-86C3-7CB52219C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936" y="285371"/>
            <a:ext cx="3673748" cy="632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6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7BF3B77-4F3E-4AFE-8F19-A7EDAD030E3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63561" y="1600199"/>
            <a:ext cx="6017342" cy="4932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/>
              <a:t>行政区域日库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zh-CN" dirty="0"/>
              <a:t>统计出每台设备每天出现过的国家</a:t>
            </a:r>
            <a:r>
              <a:rPr lang="en-US" altLang="zh-CN" dirty="0"/>
              <a:t>/</a:t>
            </a:r>
            <a:r>
              <a:rPr lang="zh-CN" altLang="zh-CN" dirty="0"/>
              <a:t>省份</a:t>
            </a:r>
            <a:r>
              <a:rPr lang="en-US" altLang="zh-CN" dirty="0"/>
              <a:t>/</a:t>
            </a:r>
            <a:r>
              <a:rPr lang="zh-CN" altLang="zh-CN" dirty="0"/>
              <a:t>城市列表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/>
              <a:t>行政区域月库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zh-CN" dirty="0"/>
              <a:t>统计出每台设备每月出现过的国家及次数列表，省份及次数列表，城市及次数列表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/>
              <a:t>境内外数据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zh-CN" dirty="0"/>
              <a:t>设备跨境情况，统计设备在境内和境外分别出现的天数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55C1640-19F7-4431-8350-9DB3F68A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行政区域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B26BD6-E4E6-43BB-9241-5E5B802CF1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43795A-634E-4B86-B47B-F5FDE4FD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84" y="773113"/>
            <a:ext cx="5891063" cy="507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9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3C3C3C"/>
      </a:dk1>
      <a:lt1>
        <a:sysClr val="window" lastClr="FFFFFF"/>
      </a:lt1>
      <a:dk2>
        <a:srgbClr val="2D416E"/>
      </a:dk2>
      <a:lt2>
        <a:srgbClr val="2D8CF0"/>
      </a:lt2>
      <a:accent1>
        <a:srgbClr val="2DF5BE"/>
      </a:accent1>
      <a:accent2>
        <a:srgbClr val="00645A"/>
      </a:accent2>
      <a:accent3>
        <a:srgbClr val="32D2DC"/>
      </a:accent3>
      <a:accent4>
        <a:srgbClr val="0A6482"/>
      </a:accent4>
      <a:accent5>
        <a:srgbClr val="FAC832"/>
      </a:accent5>
      <a:accent6>
        <a:srgbClr val="C86414"/>
      </a:accent6>
      <a:hlink>
        <a:srgbClr val="F0556E"/>
      </a:hlink>
      <a:folHlink>
        <a:srgbClr val="9B1E3C"/>
      </a:folHlink>
    </a:clrScheme>
    <a:fontScheme name="TD官方字体">
      <a:majorFont>
        <a:latin typeface="Harmonia Sans Pro"/>
        <a:ea typeface="汉仪旗黑-70S"/>
        <a:cs typeface=""/>
      </a:majorFont>
      <a:minorFont>
        <a:latin typeface="Harmonia Sans Pro Light"/>
        <a:ea typeface="汉仪旗黑-50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476</Words>
  <Application>Microsoft Office PowerPoint</Application>
  <PresentationFormat>自定义</PresentationFormat>
  <Paragraphs>111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Harmonia Sans Pro</vt:lpstr>
      <vt:lpstr>Harmonia Sans Pro Cyr</vt:lpstr>
      <vt:lpstr>Harmonia Sans Pro Light</vt:lpstr>
      <vt:lpstr>汉仪旗黑-50S Light</vt:lpstr>
      <vt:lpstr>Arial</vt:lpstr>
      <vt:lpstr>Calibri</vt:lpstr>
      <vt:lpstr>Verdana</vt:lpstr>
      <vt:lpstr>Wingdings</vt:lpstr>
      <vt:lpstr>Office Theme</vt:lpstr>
      <vt:lpstr>PowerPoint 演示文稿</vt:lpstr>
      <vt:lpstr>数据流向图 </vt:lpstr>
      <vt:lpstr>大Location库</vt:lpstr>
      <vt:lpstr>大Location库</vt:lpstr>
      <vt:lpstr>大Location之行为库</vt:lpstr>
      <vt:lpstr>大Location之定位库</vt:lpstr>
      <vt:lpstr>大Location之反补库</vt:lpstr>
      <vt:lpstr>聚焦点</vt:lpstr>
      <vt:lpstr>行政区域</vt:lpstr>
      <vt:lpstr>职住</vt:lpstr>
      <vt:lpstr>位置标签大库</vt:lpstr>
      <vt:lpstr>位置标签大库</vt:lpstr>
      <vt:lpstr>PowerPoint 演示文稿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主标题微软雅黑 54pt</dc:title>
  <dc:creator>Dan Liu</dc:creator>
  <cp:lastModifiedBy>tend</cp:lastModifiedBy>
  <cp:revision>363</cp:revision>
  <dcterms:created xsi:type="dcterms:W3CDTF">2016-12-12T01:06:00Z</dcterms:created>
  <dcterms:modified xsi:type="dcterms:W3CDTF">2019-09-17T11:44:25Z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2052-11.1.0.8612</vt:lpwstr>
  </property>
</Properties>
</file>