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58" r:id="rId6"/>
    <p:sldId id="259" r:id="rId7"/>
    <p:sldId id="264" r:id="rId8"/>
    <p:sldId id="265" r:id="rId9"/>
    <p:sldId id="260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25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9AAF-6BE3-4B91-8EF9-21CADC1BAAD1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D32AE-9394-472A-BCEF-CBA250676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6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zh-CN" altLang="en-US" dirty="0"/>
              <a:t>写数据流程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元数据， 描述一些东西的数据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D32AE-9394-472A-BCEF-CBA250676B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0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HDFS </a:t>
            </a:r>
            <a:r>
              <a:rPr lang="zh-CN" altLang="en-US" dirty="0"/>
              <a:t>读数据流程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D32AE-9394-472A-BCEF-CBA250676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1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DataNode</a:t>
            </a:r>
            <a:r>
              <a:rPr lang="en-US" altLang="zh-CN" dirty="0"/>
              <a:t> </a:t>
            </a:r>
            <a:r>
              <a:rPr lang="zh-CN" altLang="en-US" dirty="0"/>
              <a:t>的工作机制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D32AE-9394-472A-BCEF-CBA250676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0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数据切片和</a:t>
            </a:r>
            <a:r>
              <a:rPr lang="en-US" altLang="zh-CN" dirty="0" err="1"/>
              <a:t>maptask</a:t>
            </a:r>
            <a:r>
              <a:rPr lang="en-US" altLang="zh-CN" dirty="0"/>
              <a:t> </a:t>
            </a:r>
            <a:r>
              <a:rPr lang="zh-CN" altLang="en-US" dirty="0"/>
              <a:t>并行度决定机制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D32AE-9394-472A-BCEF-CBA250676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2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Shuffle </a:t>
            </a:r>
            <a:r>
              <a:rPr lang="zh-CN" altLang="en-US" dirty="0"/>
              <a:t>的工作机制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D32AE-9394-472A-BCEF-CBA250676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8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82AE0-176C-48FE-B066-B7CE171B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87D27-962F-4A07-BE97-D65B700EF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6566C-0279-447B-B914-FC8B7BB6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E9FA5-5393-40B8-8269-494CF5F3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83D0-533E-4E93-AD95-261905D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2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F7DDC-2B24-4215-B23E-DD4E4061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4061C-DBBA-4752-8B6B-5D1516DB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7D9CB-D458-42CB-BD41-6D558754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CCC44-266F-4559-8052-07F66142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AD2A4-4B64-4DB3-98FB-A1C9514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1C4385-97D9-424D-9F7E-FEACB2D1E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8663B-B003-49C6-A047-F952C315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24D4A-5E85-4FA6-AA19-DC25CBE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2E09F-59D0-4E02-8803-B2D8B3B0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D4DA4-C627-49B0-8B3F-D0310B4A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BF97B-187F-4501-BC39-C313851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1D60F-4342-4BEC-A955-738DA4F3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C325F-0E2D-460D-AA77-A86C3167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CC876-A2BB-4480-86BB-068B952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F95D-D101-4231-9904-78A2C75B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6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129C4-B7DF-4FE5-A450-FB94EAA6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4FFA7-1E13-4263-8A14-CE9A8C05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A70F4-BD9A-440B-AA27-D643654D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B6DC0-80A7-4C24-973C-5B7BE57B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5C8C-FB70-40D4-B2C6-DA7314FC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7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CA2A-7F38-4046-BC1E-700E4A7A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C30B-090B-4663-8E22-4B2F26C42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3286B-7336-4D81-A40E-454883EC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0CEAF-402F-4DA2-8AEE-B02C6A95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AFCAB-4007-453A-9B38-8B93118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D6FE1-961C-4D2F-980D-68F3C5E8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561D5-C5A5-49EA-A9D6-75B93000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3433E-1A14-4297-87BE-C9084DB3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9E5F8-4A44-4A00-A74A-21EC085C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7C838-EBD6-4DAD-AB22-75EBAC7B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5FAE6-A746-4793-A98E-85C3EF05D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DD75C-E720-4F5F-9195-01886724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CDA143-95C0-4F0A-B61A-77888DB1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DDA4A4-9BAF-4E43-A767-6F1CC71E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94EF7-7C4D-4594-A871-3ADBD552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0A0E4-D400-4C93-A057-A3C0AFA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D8AE9-CE41-4E5C-916D-D361AB6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A7DF5C-7B45-449A-8C8F-92C03C74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6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BC490-7485-4472-8B10-4C1F7F77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C6996-0DF3-4467-B0B5-E6A59FA8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0FA85-8910-48F4-BA8F-EC03A2DA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192A-5985-48E8-84A1-9CC9C684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55FDA-20F5-4FCF-A9A5-9FE46206C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13543-3DC3-416C-B7B8-D3E9F25D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F63F2-C9F5-4147-A0B3-9A1779CC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A5BFF-CAAC-4574-BF68-C3F9FC42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CA62F-D80A-4D72-8A3A-1334A9B3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1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A5C1-E949-47F7-959F-5E6EFCE8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E0B72E-D69D-4DB4-8542-F8B045EFD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9B676-AEBB-4FDB-A64E-87402EA5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26C53-2B43-4DD9-87F2-1BC6E7E6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1A4FA-4CCC-4B8F-8106-38C97CC4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E34EE2-B29A-4717-96C5-E0D87B62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019CE2-AC6E-4CB9-8EA6-5D431407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93EBB-F1F5-431A-9C99-563622F5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5F7B3-E42F-4704-94DC-61592966E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8E42-B4FB-40EA-810A-F7A1C7BDB730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9563C-F053-4213-9D45-E2EE77CE7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0EDCC-B3C3-4186-A268-A3B270B9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2749-A00D-4EF6-A67B-634E72E54D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E4E2AC-FBDB-46A4-94C7-AD78EC23758D}"/>
              </a:ext>
            </a:extLst>
          </p:cNvPr>
          <p:cNvSpPr/>
          <p:nvPr/>
        </p:nvSpPr>
        <p:spPr>
          <a:xfrm>
            <a:off x="8829206" y="367651"/>
            <a:ext cx="704538" cy="54747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1C551AE-DAE4-444A-9FC0-67103799917D}"/>
              </a:ext>
            </a:extLst>
          </p:cNvPr>
          <p:cNvCxnSpPr>
            <a:cxnSpLocks/>
          </p:cNvCxnSpPr>
          <p:nvPr/>
        </p:nvCxnSpPr>
        <p:spPr>
          <a:xfrm>
            <a:off x="904972" y="5767003"/>
            <a:ext cx="8521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1DD489B-C2D1-47D0-95E8-8161C4EB1C65}"/>
              </a:ext>
            </a:extLst>
          </p:cNvPr>
          <p:cNvSpPr/>
          <p:nvPr/>
        </p:nvSpPr>
        <p:spPr>
          <a:xfrm>
            <a:off x="1187777" y="5920035"/>
            <a:ext cx="1282046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D3FFBB-28C6-41F1-8238-A0EAE6BDE28A}"/>
              </a:ext>
            </a:extLst>
          </p:cNvPr>
          <p:cNvSpPr/>
          <p:nvPr/>
        </p:nvSpPr>
        <p:spPr>
          <a:xfrm>
            <a:off x="3021292" y="5914217"/>
            <a:ext cx="1282046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F2F53E-3778-4BF2-A417-734AF2409411}"/>
              </a:ext>
            </a:extLst>
          </p:cNvPr>
          <p:cNvSpPr/>
          <p:nvPr/>
        </p:nvSpPr>
        <p:spPr>
          <a:xfrm>
            <a:off x="5165888" y="5914217"/>
            <a:ext cx="1282046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D49CC0-3209-40AB-B4E0-B52438CDBE68}"/>
              </a:ext>
            </a:extLst>
          </p:cNvPr>
          <p:cNvSpPr/>
          <p:nvPr/>
        </p:nvSpPr>
        <p:spPr>
          <a:xfrm>
            <a:off x="5152250" y="3810645"/>
            <a:ext cx="1414021" cy="1517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kafuka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6092D6-E166-48EB-B45F-FD15352B529B}"/>
              </a:ext>
            </a:extLst>
          </p:cNvPr>
          <p:cNvSpPr/>
          <p:nvPr/>
        </p:nvSpPr>
        <p:spPr>
          <a:xfrm>
            <a:off x="1187777" y="4781595"/>
            <a:ext cx="1282046" cy="35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sqoop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AF60E8-FEF1-4116-8B58-7E0B895B72E6}"/>
              </a:ext>
            </a:extLst>
          </p:cNvPr>
          <p:cNvSpPr/>
          <p:nvPr/>
        </p:nvSpPr>
        <p:spPr>
          <a:xfrm>
            <a:off x="3021292" y="4794632"/>
            <a:ext cx="1282046" cy="35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flume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39F8CEB-C665-4C33-AE31-7C80ADBEF034}"/>
              </a:ext>
            </a:extLst>
          </p:cNvPr>
          <p:cNvCxnSpPr/>
          <p:nvPr/>
        </p:nvCxnSpPr>
        <p:spPr>
          <a:xfrm>
            <a:off x="477521" y="4562573"/>
            <a:ext cx="8949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2031E3-3366-4330-B07D-FDACBD4CF2FB}"/>
              </a:ext>
            </a:extLst>
          </p:cNvPr>
          <p:cNvCxnSpPr/>
          <p:nvPr/>
        </p:nvCxnSpPr>
        <p:spPr>
          <a:xfrm>
            <a:off x="392448" y="3489022"/>
            <a:ext cx="8628771" cy="6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60A7DC7-4AB8-4B8B-B616-8C931DEC594F}"/>
              </a:ext>
            </a:extLst>
          </p:cNvPr>
          <p:cNvSpPr/>
          <p:nvPr/>
        </p:nvSpPr>
        <p:spPr>
          <a:xfrm>
            <a:off x="1187777" y="3619895"/>
            <a:ext cx="1470479" cy="461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B9C7F7-B3A8-4153-B210-CE96E1F90AB1}"/>
              </a:ext>
            </a:extLst>
          </p:cNvPr>
          <p:cNvCxnSpPr>
            <a:cxnSpLocks/>
          </p:cNvCxnSpPr>
          <p:nvPr/>
        </p:nvCxnSpPr>
        <p:spPr>
          <a:xfrm>
            <a:off x="505454" y="2790033"/>
            <a:ext cx="8323752" cy="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85AA017-EB7D-4D7E-BA1E-B008445490DC}"/>
              </a:ext>
            </a:extLst>
          </p:cNvPr>
          <p:cNvSpPr/>
          <p:nvPr/>
        </p:nvSpPr>
        <p:spPr>
          <a:xfrm>
            <a:off x="1329179" y="2846897"/>
            <a:ext cx="1329077" cy="33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Yarn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AB54A1-7603-4065-8039-394CF720F3E7}"/>
              </a:ext>
            </a:extLst>
          </p:cNvPr>
          <p:cNvSpPr/>
          <p:nvPr/>
        </p:nvSpPr>
        <p:spPr>
          <a:xfrm>
            <a:off x="2658256" y="3815654"/>
            <a:ext cx="999344" cy="26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hbase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2B8F70-B08E-4135-A9F8-ADDBFC7B6A46}"/>
              </a:ext>
            </a:extLst>
          </p:cNvPr>
          <p:cNvCxnSpPr/>
          <p:nvPr/>
        </p:nvCxnSpPr>
        <p:spPr>
          <a:xfrm>
            <a:off x="693932" y="904973"/>
            <a:ext cx="7946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8DA002D-A94F-4F19-BD40-E45AE0657A94}"/>
              </a:ext>
            </a:extLst>
          </p:cNvPr>
          <p:cNvSpPr/>
          <p:nvPr/>
        </p:nvSpPr>
        <p:spPr>
          <a:xfrm>
            <a:off x="1187777" y="2080819"/>
            <a:ext cx="1451728" cy="45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3FCA28-AA98-4107-90E1-4F5E9802848A}"/>
              </a:ext>
            </a:extLst>
          </p:cNvPr>
          <p:cNvSpPr/>
          <p:nvPr/>
        </p:nvSpPr>
        <p:spPr>
          <a:xfrm>
            <a:off x="3255106" y="2120730"/>
            <a:ext cx="1451728" cy="45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DCC86F3-3AEC-4613-98BF-58449E598FA2}"/>
              </a:ext>
            </a:extLst>
          </p:cNvPr>
          <p:cNvSpPr/>
          <p:nvPr/>
        </p:nvSpPr>
        <p:spPr>
          <a:xfrm>
            <a:off x="2142407" y="1147716"/>
            <a:ext cx="1015521" cy="41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mahout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8BA3226-D3C3-4B9F-B55A-BE30AA04AA18}"/>
              </a:ext>
            </a:extLst>
          </p:cNvPr>
          <p:cNvSpPr/>
          <p:nvPr/>
        </p:nvSpPr>
        <p:spPr>
          <a:xfrm>
            <a:off x="762953" y="1134524"/>
            <a:ext cx="933254" cy="4502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B349621-16E0-4926-9EF4-24F0A4DB238F}"/>
              </a:ext>
            </a:extLst>
          </p:cNvPr>
          <p:cNvSpPr/>
          <p:nvPr/>
        </p:nvSpPr>
        <p:spPr>
          <a:xfrm>
            <a:off x="3329669" y="1120388"/>
            <a:ext cx="1015521" cy="41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mllib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825AEE6-F1AE-4AAF-9FD4-50B0A4163C96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1329179" y="1640569"/>
            <a:ext cx="584462" cy="44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62066B-3C10-4B58-8989-41EB8DED7F95}"/>
              </a:ext>
            </a:extLst>
          </p:cNvPr>
          <p:cNvCxnSpPr>
            <a:stCxn id="29" idx="0"/>
            <a:endCxn id="31" idx="2"/>
          </p:cNvCxnSpPr>
          <p:nvPr/>
        </p:nvCxnSpPr>
        <p:spPr>
          <a:xfrm flipV="1">
            <a:off x="1913641" y="1559987"/>
            <a:ext cx="736527" cy="52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A95428-A4A3-4355-A508-FEAE47245EA5}"/>
              </a:ext>
            </a:extLst>
          </p:cNvPr>
          <p:cNvCxnSpPr>
            <a:stCxn id="30" idx="0"/>
            <a:endCxn id="33" idx="2"/>
          </p:cNvCxnSpPr>
          <p:nvPr/>
        </p:nvCxnSpPr>
        <p:spPr>
          <a:xfrm flipH="1" flipV="1">
            <a:off x="3837430" y="1532659"/>
            <a:ext cx="143540" cy="5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2206E93-D1A3-45BC-BE1E-00D2633AC452}"/>
              </a:ext>
            </a:extLst>
          </p:cNvPr>
          <p:cNvSpPr/>
          <p:nvPr/>
        </p:nvSpPr>
        <p:spPr>
          <a:xfrm>
            <a:off x="4440462" y="1130615"/>
            <a:ext cx="1015521" cy="41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2697C36-05C1-4298-9892-F0A21816488D}"/>
              </a:ext>
            </a:extLst>
          </p:cNvPr>
          <p:cNvSpPr/>
          <p:nvPr/>
        </p:nvSpPr>
        <p:spPr>
          <a:xfrm>
            <a:off x="5588239" y="1109060"/>
            <a:ext cx="1015521" cy="41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sql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E15C848-A875-41F5-9834-887FF6246156}"/>
              </a:ext>
            </a:extLst>
          </p:cNvPr>
          <p:cNvCxnSpPr>
            <a:endCxn id="41" idx="2"/>
          </p:cNvCxnSpPr>
          <p:nvPr/>
        </p:nvCxnSpPr>
        <p:spPr>
          <a:xfrm flipV="1">
            <a:off x="4440462" y="1542886"/>
            <a:ext cx="507761" cy="56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69B1748-6908-4CE5-902A-295756F76A2B}"/>
              </a:ext>
            </a:extLst>
          </p:cNvPr>
          <p:cNvCxnSpPr>
            <a:endCxn id="42" idx="2"/>
          </p:cNvCxnSpPr>
          <p:nvPr/>
        </p:nvCxnSpPr>
        <p:spPr>
          <a:xfrm flipV="1">
            <a:off x="4440462" y="1521331"/>
            <a:ext cx="1655538" cy="59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2CE2CE4-FCF8-40E0-B030-A341F07C3D70}"/>
              </a:ext>
            </a:extLst>
          </p:cNvPr>
          <p:cNvSpPr/>
          <p:nvPr/>
        </p:nvSpPr>
        <p:spPr>
          <a:xfrm>
            <a:off x="6774805" y="1206638"/>
            <a:ext cx="1015521" cy="412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641D0E2-5466-45F0-A3F9-027F60678F53}"/>
              </a:ext>
            </a:extLst>
          </p:cNvPr>
          <p:cNvCxnSpPr>
            <a:endCxn id="47" idx="2"/>
          </p:cNvCxnSpPr>
          <p:nvPr/>
        </p:nvCxnSpPr>
        <p:spPr>
          <a:xfrm flipV="1">
            <a:off x="4479251" y="1618909"/>
            <a:ext cx="2803315" cy="58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EF307CE-FB5C-4198-A1F9-315BE7206204}"/>
              </a:ext>
            </a:extLst>
          </p:cNvPr>
          <p:cNvCxnSpPr/>
          <p:nvPr/>
        </p:nvCxnSpPr>
        <p:spPr>
          <a:xfrm flipV="1">
            <a:off x="6095999" y="1640569"/>
            <a:ext cx="1147777" cy="315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40B6A36-01F8-46E8-A6F2-6DC281380347}"/>
              </a:ext>
            </a:extLst>
          </p:cNvPr>
          <p:cNvSpPr/>
          <p:nvPr/>
        </p:nvSpPr>
        <p:spPr>
          <a:xfrm>
            <a:off x="5999591" y="2183884"/>
            <a:ext cx="1536855" cy="4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strom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2EFEBC-E9D1-4435-9A52-2485EA6C32FE}"/>
              </a:ext>
            </a:extLst>
          </p:cNvPr>
          <p:cNvSpPr/>
          <p:nvPr/>
        </p:nvSpPr>
        <p:spPr>
          <a:xfrm>
            <a:off x="7494280" y="685647"/>
            <a:ext cx="1015521" cy="40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flink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6B55915-063F-43DA-A979-BCFDACD03B06}"/>
              </a:ext>
            </a:extLst>
          </p:cNvPr>
          <p:cNvCxnSpPr/>
          <p:nvPr/>
        </p:nvCxnSpPr>
        <p:spPr>
          <a:xfrm>
            <a:off x="904972" y="367651"/>
            <a:ext cx="7324628" cy="11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38386321-84CD-4B90-85D3-FBA4173465E5}"/>
              </a:ext>
            </a:extLst>
          </p:cNvPr>
          <p:cNvSpPr/>
          <p:nvPr/>
        </p:nvSpPr>
        <p:spPr>
          <a:xfrm>
            <a:off x="1536569" y="513060"/>
            <a:ext cx="1121687" cy="34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ooize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70510D5-E3DB-4118-81D6-CBF38FA55FB6}"/>
              </a:ext>
            </a:extLst>
          </p:cNvPr>
          <p:cNvSpPr/>
          <p:nvPr/>
        </p:nvSpPr>
        <p:spPr>
          <a:xfrm>
            <a:off x="3101471" y="449828"/>
            <a:ext cx="1121687" cy="349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askaban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730132-0491-4775-9213-E845E804BA79}"/>
              </a:ext>
            </a:extLst>
          </p:cNvPr>
          <p:cNvSpPr/>
          <p:nvPr/>
        </p:nvSpPr>
        <p:spPr>
          <a:xfrm>
            <a:off x="1515524" y="73298"/>
            <a:ext cx="1642404" cy="32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数据可视化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8895E4-EF67-4208-BB4C-26E512233AD9}"/>
              </a:ext>
            </a:extLst>
          </p:cNvPr>
          <p:cNvSpPr/>
          <p:nvPr/>
        </p:nvSpPr>
        <p:spPr>
          <a:xfrm>
            <a:off x="4829100" y="56918"/>
            <a:ext cx="1253765" cy="322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BF547A8-7F24-49B9-9FD0-3D06763A07AC}"/>
              </a:ext>
            </a:extLst>
          </p:cNvPr>
          <p:cNvSpPr/>
          <p:nvPr/>
        </p:nvSpPr>
        <p:spPr>
          <a:xfrm>
            <a:off x="10062031" y="5914217"/>
            <a:ext cx="94219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964B083-4539-4EA6-9335-A81BE454561B}"/>
              </a:ext>
            </a:extLst>
          </p:cNvPr>
          <p:cNvSpPr/>
          <p:nvPr/>
        </p:nvSpPr>
        <p:spPr>
          <a:xfrm>
            <a:off x="10243765" y="4948040"/>
            <a:ext cx="94219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数据传递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AF61BDC-48B6-4434-8493-79D7A77ED8E1}"/>
              </a:ext>
            </a:extLst>
          </p:cNvPr>
          <p:cNvSpPr/>
          <p:nvPr/>
        </p:nvSpPr>
        <p:spPr>
          <a:xfrm>
            <a:off x="10101528" y="3861377"/>
            <a:ext cx="165766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资源存储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11AAADA-111A-4D41-8BAC-E6EF04F5586F}"/>
              </a:ext>
            </a:extLst>
          </p:cNvPr>
          <p:cNvSpPr/>
          <p:nvPr/>
        </p:nvSpPr>
        <p:spPr>
          <a:xfrm>
            <a:off x="10111394" y="2921453"/>
            <a:ext cx="94219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资源调度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DD252B-F115-4F8B-B13C-B0813024A90A}"/>
              </a:ext>
            </a:extLst>
          </p:cNvPr>
          <p:cNvSpPr/>
          <p:nvPr/>
        </p:nvSpPr>
        <p:spPr>
          <a:xfrm>
            <a:off x="10015772" y="1599978"/>
            <a:ext cx="94219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数据分析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2D1E15B-CFE0-4519-9D33-A51837D7F003}"/>
              </a:ext>
            </a:extLst>
          </p:cNvPr>
          <p:cNvSpPr/>
          <p:nvPr/>
        </p:nvSpPr>
        <p:spPr>
          <a:xfrm>
            <a:off x="9947833" y="523517"/>
            <a:ext cx="942192" cy="44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任务调度</a:t>
            </a:r>
          </a:p>
        </p:txBody>
      </p:sp>
    </p:spTree>
    <p:extLst>
      <p:ext uri="{BB962C8B-B14F-4D97-AF65-F5344CB8AC3E}">
        <p14:creationId xmlns:p14="http://schemas.microsoft.com/office/powerpoint/2010/main" val="351594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46234437-7134-4D25-B1EB-3DAC22B23435}"/>
              </a:ext>
            </a:extLst>
          </p:cNvPr>
          <p:cNvSpPr/>
          <p:nvPr/>
        </p:nvSpPr>
        <p:spPr>
          <a:xfrm>
            <a:off x="1663993" y="72656"/>
            <a:ext cx="5098313" cy="3094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A91D897-3E9D-4EE4-9F6F-17399A186A45}"/>
              </a:ext>
            </a:extLst>
          </p:cNvPr>
          <p:cNvSpPr/>
          <p:nvPr/>
        </p:nvSpPr>
        <p:spPr>
          <a:xfrm>
            <a:off x="372141" y="584790"/>
            <a:ext cx="1212110" cy="404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4A3CF6C-4178-4727-8E5A-BDB64130B748}"/>
              </a:ext>
            </a:extLst>
          </p:cNvPr>
          <p:cNvSpPr/>
          <p:nvPr/>
        </p:nvSpPr>
        <p:spPr>
          <a:xfrm>
            <a:off x="382773" y="1215656"/>
            <a:ext cx="1041990" cy="4040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BC33011-ABB7-46D2-A396-D4FE57B0BBB3}"/>
              </a:ext>
            </a:extLst>
          </p:cNvPr>
          <p:cNvSpPr/>
          <p:nvPr/>
        </p:nvSpPr>
        <p:spPr>
          <a:xfrm>
            <a:off x="1977656" y="200247"/>
            <a:ext cx="1935126" cy="24348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AEDB852-0647-4BD0-880F-992D7AFC028A}"/>
              </a:ext>
            </a:extLst>
          </p:cNvPr>
          <p:cNvSpPr/>
          <p:nvPr/>
        </p:nvSpPr>
        <p:spPr>
          <a:xfrm>
            <a:off x="2137144" y="584790"/>
            <a:ext cx="1626782" cy="1711843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EF6AE0A-77DC-4CB3-AC21-643495873E01}"/>
              </a:ext>
            </a:extLst>
          </p:cNvPr>
          <p:cNvCxnSpPr>
            <a:stCxn id="58" idx="3"/>
            <a:endCxn id="60" idx="2"/>
          </p:cNvCxnSpPr>
          <p:nvPr/>
        </p:nvCxnSpPr>
        <p:spPr>
          <a:xfrm>
            <a:off x="1584251" y="786809"/>
            <a:ext cx="393405" cy="63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535609D-6FF6-40D0-9765-4012EAC8C4FE}"/>
              </a:ext>
            </a:extLst>
          </p:cNvPr>
          <p:cNvCxnSpPr>
            <a:stCxn id="59" idx="3"/>
            <a:endCxn id="60" idx="2"/>
          </p:cNvCxnSpPr>
          <p:nvPr/>
        </p:nvCxnSpPr>
        <p:spPr>
          <a:xfrm>
            <a:off x="1424763" y="1417675"/>
            <a:ext cx="55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AACF3B3-9E96-4D06-A27A-1C2CB061BE88}"/>
              </a:ext>
            </a:extLst>
          </p:cNvPr>
          <p:cNvSpPr txBox="1"/>
          <p:nvPr/>
        </p:nvSpPr>
        <p:spPr>
          <a:xfrm>
            <a:off x="2328531" y="61654"/>
            <a:ext cx="202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</a:t>
            </a:r>
            <a:r>
              <a:rPr lang="en-US" altLang="zh-CN" dirty="0"/>
              <a:t>100M</a:t>
            </a:r>
          </a:p>
          <a:p>
            <a:r>
              <a:rPr lang="zh-CN" altLang="en-US" dirty="0"/>
              <a:t>快速排序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A93F5E-DC5D-4E92-8134-6CF84E003BEA}"/>
              </a:ext>
            </a:extLst>
          </p:cNvPr>
          <p:cNvSpPr txBox="1"/>
          <p:nvPr/>
        </p:nvSpPr>
        <p:spPr>
          <a:xfrm>
            <a:off x="2488019" y="2296633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80% </a:t>
            </a:r>
            <a:r>
              <a:rPr lang="zh-CN" altLang="en-US" dirty="0"/>
              <a:t>反转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B827AA2-0BDE-4138-B71B-6D8F46D8A733}"/>
              </a:ext>
            </a:extLst>
          </p:cNvPr>
          <p:cNvSpPr txBox="1"/>
          <p:nvPr/>
        </p:nvSpPr>
        <p:spPr>
          <a:xfrm>
            <a:off x="382773" y="2635103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r>
              <a:rPr lang="zh-CN" altLang="en-US" dirty="0"/>
              <a:t>同理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344E47E-D492-4D9B-908B-8F56E90FE3C6}"/>
              </a:ext>
            </a:extLst>
          </p:cNvPr>
          <p:cNvSpPr/>
          <p:nvPr/>
        </p:nvSpPr>
        <p:spPr>
          <a:xfrm>
            <a:off x="7960242" y="366142"/>
            <a:ext cx="1807535" cy="8640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9C964B3-2D13-46DD-AE93-993BC51995CA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352953" y="712737"/>
            <a:ext cx="1607289" cy="8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D630FB6-B57D-4CB8-BF75-F4F013EB7549}"/>
              </a:ext>
            </a:extLst>
          </p:cNvPr>
          <p:cNvSpPr txBox="1"/>
          <p:nvPr/>
        </p:nvSpPr>
        <p:spPr>
          <a:xfrm>
            <a:off x="6762306" y="339928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溢写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35F35AE-42DC-40ED-86BF-B25E6D834C87}"/>
              </a:ext>
            </a:extLst>
          </p:cNvPr>
          <p:cNvSpPr/>
          <p:nvPr/>
        </p:nvSpPr>
        <p:spPr>
          <a:xfrm>
            <a:off x="4231759" y="430986"/>
            <a:ext cx="730103" cy="5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分组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0B8280A-3F1D-44A5-870A-6FA145C6E0D1}"/>
              </a:ext>
            </a:extLst>
          </p:cNvPr>
          <p:cNvSpPr/>
          <p:nvPr/>
        </p:nvSpPr>
        <p:spPr>
          <a:xfrm>
            <a:off x="4292011" y="1920336"/>
            <a:ext cx="730103" cy="5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分组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CF26B90-45A4-4563-B86F-40366DB99CDB}"/>
              </a:ext>
            </a:extLst>
          </p:cNvPr>
          <p:cNvSpPr/>
          <p:nvPr/>
        </p:nvSpPr>
        <p:spPr>
          <a:xfrm>
            <a:off x="5539563" y="430986"/>
            <a:ext cx="786808" cy="5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DAEBD1B-E660-438A-BAC7-56333EAD5D7E}"/>
              </a:ext>
            </a:extLst>
          </p:cNvPr>
          <p:cNvSpPr/>
          <p:nvPr/>
        </p:nvSpPr>
        <p:spPr>
          <a:xfrm>
            <a:off x="5598042" y="1935732"/>
            <a:ext cx="786808" cy="557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5EF4257-E24C-4E0E-A4C4-6A2651040C43}"/>
              </a:ext>
            </a:extLst>
          </p:cNvPr>
          <p:cNvSpPr/>
          <p:nvPr/>
        </p:nvSpPr>
        <p:spPr>
          <a:xfrm>
            <a:off x="8070110" y="2131114"/>
            <a:ext cx="1807535" cy="8640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D6BB2F9-2ADD-4389-8800-F96AF0151A44}"/>
              </a:ext>
            </a:extLst>
          </p:cNvPr>
          <p:cNvSpPr txBox="1"/>
          <p:nvPr/>
        </p:nvSpPr>
        <p:spPr>
          <a:xfrm>
            <a:off x="6900526" y="1984474"/>
            <a:ext cx="154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溢写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1FB2DB0-F915-429D-BBE0-800E90C6CC36}"/>
              </a:ext>
            </a:extLst>
          </p:cNvPr>
          <p:cNvCxnSpPr>
            <a:endCxn id="81" idx="1"/>
          </p:cNvCxnSpPr>
          <p:nvPr/>
        </p:nvCxnSpPr>
        <p:spPr>
          <a:xfrm>
            <a:off x="6707374" y="2455548"/>
            <a:ext cx="1362736" cy="10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79CA587-FFBA-4FBC-A673-B3742389CDDA}"/>
              </a:ext>
            </a:extLst>
          </p:cNvPr>
          <p:cNvCxnSpPr>
            <a:stCxn id="70" idx="0"/>
            <a:endCxn id="70" idx="2"/>
          </p:cNvCxnSpPr>
          <p:nvPr/>
        </p:nvCxnSpPr>
        <p:spPr>
          <a:xfrm>
            <a:off x="8864010" y="366142"/>
            <a:ext cx="0" cy="86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28E82BB-0D36-416F-A98A-CB633871CACD}"/>
              </a:ext>
            </a:extLst>
          </p:cNvPr>
          <p:cNvCxnSpPr>
            <a:stCxn id="81" idx="0"/>
            <a:endCxn id="81" idx="2"/>
          </p:cNvCxnSpPr>
          <p:nvPr/>
        </p:nvCxnSpPr>
        <p:spPr>
          <a:xfrm>
            <a:off x="8973878" y="2131114"/>
            <a:ext cx="0" cy="864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2BEE5452-C638-4F32-BEDC-DB5C360BB817}"/>
              </a:ext>
            </a:extLst>
          </p:cNvPr>
          <p:cNvSpPr txBox="1"/>
          <p:nvPr/>
        </p:nvSpPr>
        <p:spPr>
          <a:xfrm>
            <a:off x="8973878" y="679301"/>
            <a:ext cx="76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B80402E-BCEC-478B-BA5A-BAA2201CAEF0}"/>
              </a:ext>
            </a:extLst>
          </p:cNvPr>
          <p:cNvSpPr txBox="1"/>
          <p:nvPr/>
        </p:nvSpPr>
        <p:spPr>
          <a:xfrm>
            <a:off x="9053621" y="2420894"/>
            <a:ext cx="8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BC70516-CE85-4116-9CDD-57481AEA3599}"/>
              </a:ext>
            </a:extLst>
          </p:cNvPr>
          <p:cNvSpPr txBox="1"/>
          <p:nvPr/>
        </p:nvSpPr>
        <p:spPr>
          <a:xfrm>
            <a:off x="9388547" y="1431651"/>
            <a:ext cx="158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ED8426C-6CCA-48AE-8839-2E67C32AB190}"/>
              </a:ext>
            </a:extLst>
          </p:cNvPr>
          <p:cNvSpPr/>
          <p:nvPr/>
        </p:nvSpPr>
        <p:spPr>
          <a:xfrm>
            <a:off x="10228521" y="584790"/>
            <a:ext cx="1360967" cy="4887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分区合并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B9FC393-185A-4EF8-B42B-C91ADE5FC8E2}"/>
              </a:ext>
            </a:extLst>
          </p:cNvPr>
          <p:cNvCxnSpPr>
            <a:stCxn id="70" idx="3"/>
            <a:endCxn id="93" idx="1"/>
          </p:cNvCxnSpPr>
          <p:nvPr/>
        </p:nvCxnSpPr>
        <p:spPr>
          <a:xfrm>
            <a:off x="9767777" y="798171"/>
            <a:ext cx="460744" cy="3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E9D1C48-914C-4476-98F8-F0C3B3D4874A}"/>
              </a:ext>
            </a:extLst>
          </p:cNvPr>
          <p:cNvCxnSpPr>
            <a:stCxn id="81" idx="3"/>
            <a:endCxn id="93" idx="1"/>
          </p:cNvCxnSpPr>
          <p:nvPr/>
        </p:nvCxnSpPr>
        <p:spPr>
          <a:xfrm flipV="1">
            <a:off x="9877645" y="829179"/>
            <a:ext cx="350876" cy="173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221CC8B-7203-4E47-AEF3-D99E66C89B63}"/>
              </a:ext>
            </a:extLst>
          </p:cNvPr>
          <p:cNvCxnSpPr>
            <a:stCxn id="93" idx="0"/>
            <a:endCxn id="93" idx="2"/>
          </p:cNvCxnSpPr>
          <p:nvPr/>
        </p:nvCxnSpPr>
        <p:spPr>
          <a:xfrm>
            <a:off x="10909005" y="584790"/>
            <a:ext cx="0" cy="48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565FBDCC-F9A8-4246-B6B4-1F189446EE2D}"/>
              </a:ext>
            </a:extLst>
          </p:cNvPr>
          <p:cNvSpPr/>
          <p:nvPr/>
        </p:nvSpPr>
        <p:spPr>
          <a:xfrm>
            <a:off x="10624579" y="3226897"/>
            <a:ext cx="1073881" cy="5732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763BC0D-45E4-4AA9-B005-667C2E4F5DDD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0909005" y="1073568"/>
            <a:ext cx="56708" cy="84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AA9003-DD3D-4618-8A19-6504DD9BB248}"/>
              </a:ext>
            </a:extLst>
          </p:cNvPr>
          <p:cNvSpPr txBox="1"/>
          <p:nvPr/>
        </p:nvSpPr>
        <p:spPr>
          <a:xfrm>
            <a:off x="10672401" y="1345330"/>
            <a:ext cx="84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D0F930D-FEE6-4114-B757-9FDDAC88B0EB}"/>
              </a:ext>
            </a:extLst>
          </p:cNvPr>
          <p:cNvSpPr txBox="1"/>
          <p:nvPr/>
        </p:nvSpPr>
        <p:spPr>
          <a:xfrm>
            <a:off x="10951510" y="4069947"/>
            <a:ext cx="90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写磁盘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CDA8537-7FB0-4ADD-BE63-B7872902A751}"/>
              </a:ext>
            </a:extLst>
          </p:cNvPr>
          <p:cNvSpPr/>
          <p:nvPr/>
        </p:nvSpPr>
        <p:spPr>
          <a:xfrm>
            <a:off x="744279" y="4369981"/>
            <a:ext cx="1307805" cy="680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358850C-285F-4311-ADDB-1BEC14D2FDB5}"/>
              </a:ext>
            </a:extLst>
          </p:cNvPr>
          <p:cNvSpPr/>
          <p:nvPr/>
        </p:nvSpPr>
        <p:spPr>
          <a:xfrm>
            <a:off x="744278" y="5390707"/>
            <a:ext cx="1307805" cy="680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CB8AA48-1452-4D7A-A5F4-42A52271EA8B}"/>
              </a:ext>
            </a:extLst>
          </p:cNvPr>
          <p:cNvSpPr txBox="1"/>
          <p:nvPr/>
        </p:nvSpPr>
        <p:spPr>
          <a:xfrm>
            <a:off x="2488018" y="4019107"/>
            <a:ext cx="8022257" cy="24079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6302028-ED8A-4D52-A90E-E8E7DCEE248E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2052084" y="4710223"/>
            <a:ext cx="1073888" cy="34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3B70290-011B-47DC-9428-B37BA050D62E}"/>
              </a:ext>
            </a:extLst>
          </p:cNvPr>
          <p:cNvSpPr/>
          <p:nvPr/>
        </p:nvSpPr>
        <p:spPr>
          <a:xfrm>
            <a:off x="3125972" y="4254613"/>
            <a:ext cx="914400" cy="16039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  <a:endParaRPr lang="en-US" altLang="zh-CN" dirty="0"/>
          </a:p>
          <a:p>
            <a:pPr algn="ctr"/>
            <a:r>
              <a:rPr lang="zh-CN" altLang="en-US" dirty="0"/>
              <a:t>缓冲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D6C56A0-083D-424D-AB07-C995915E4309}"/>
              </a:ext>
            </a:extLst>
          </p:cNvPr>
          <p:cNvCxnSpPr>
            <a:stCxn id="107" idx="3"/>
            <a:endCxn id="111" idx="1"/>
          </p:cNvCxnSpPr>
          <p:nvPr/>
        </p:nvCxnSpPr>
        <p:spPr>
          <a:xfrm flipV="1">
            <a:off x="2052083" y="5056577"/>
            <a:ext cx="1073889" cy="674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635A7CE-7476-4D1A-9026-0BC13CB83F6C}"/>
              </a:ext>
            </a:extLst>
          </p:cNvPr>
          <p:cNvSpPr txBox="1"/>
          <p:nvPr/>
        </p:nvSpPr>
        <p:spPr>
          <a:xfrm>
            <a:off x="2243470" y="4865856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18551CB-DDF2-4BF2-8E86-9C03A0BB6E79}"/>
              </a:ext>
            </a:extLst>
          </p:cNvPr>
          <p:cNvSpPr/>
          <p:nvPr/>
        </p:nvSpPr>
        <p:spPr>
          <a:xfrm>
            <a:off x="3359888" y="4498179"/>
            <a:ext cx="478466" cy="21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EBC59CB-3396-45AD-ACA2-26052345F3CD}"/>
              </a:ext>
            </a:extLst>
          </p:cNvPr>
          <p:cNvSpPr/>
          <p:nvPr/>
        </p:nvSpPr>
        <p:spPr>
          <a:xfrm>
            <a:off x="3359889" y="5406165"/>
            <a:ext cx="478466" cy="21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D7D4EBF-8EB7-4055-A9B2-CE80A0EA3AAB}"/>
              </a:ext>
            </a:extLst>
          </p:cNvPr>
          <p:cNvCxnSpPr/>
          <p:nvPr/>
        </p:nvCxnSpPr>
        <p:spPr>
          <a:xfrm flipV="1">
            <a:off x="4040372" y="4939219"/>
            <a:ext cx="781492" cy="10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3B5E1F2-70FA-474C-92D5-EBB747F2CE35}"/>
              </a:ext>
            </a:extLst>
          </p:cNvPr>
          <p:cNvSpPr txBox="1"/>
          <p:nvPr/>
        </p:nvSpPr>
        <p:spPr>
          <a:xfrm>
            <a:off x="4157330" y="4655378"/>
            <a:ext cx="5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溢写</a:t>
            </a: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30C54CCA-647E-43F1-AEFE-73C113BE3F9F}"/>
              </a:ext>
            </a:extLst>
          </p:cNvPr>
          <p:cNvCxnSpPr>
            <a:stCxn id="100" idx="0"/>
            <a:endCxn id="100" idx="2"/>
          </p:cNvCxnSpPr>
          <p:nvPr/>
        </p:nvCxnSpPr>
        <p:spPr>
          <a:xfrm>
            <a:off x="11161520" y="3226897"/>
            <a:ext cx="0" cy="57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C5E7F66-A842-40CB-8CA1-DBCF5776E393}"/>
              </a:ext>
            </a:extLst>
          </p:cNvPr>
          <p:cNvSpPr txBox="1"/>
          <p:nvPr/>
        </p:nvSpPr>
        <p:spPr>
          <a:xfrm>
            <a:off x="5991446" y="4359757"/>
            <a:ext cx="121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4FD18289-7411-4E5D-8CD2-7BA5E0183E99}"/>
              </a:ext>
            </a:extLst>
          </p:cNvPr>
          <p:cNvCxnSpPr>
            <a:endCxn id="74" idx="1"/>
          </p:cNvCxnSpPr>
          <p:nvPr/>
        </p:nvCxnSpPr>
        <p:spPr>
          <a:xfrm>
            <a:off x="3838354" y="707985"/>
            <a:ext cx="393405" cy="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2F49C3E-4570-4F31-8C34-6B894C4572A6}"/>
              </a:ext>
            </a:extLst>
          </p:cNvPr>
          <p:cNvSpPr txBox="1"/>
          <p:nvPr/>
        </p:nvSpPr>
        <p:spPr>
          <a:xfrm>
            <a:off x="4890976" y="4785945"/>
            <a:ext cx="9073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写磁盘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61B926C-6844-421C-9CFA-8452B8AED5E4}"/>
              </a:ext>
            </a:extLst>
          </p:cNvPr>
          <p:cNvSpPr txBox="1"/>
          <p:nvPr/>
        </p:nvSpPr>
        <p:spPr>
          <a:xfrm>
            <a:off x="2700670" y="2790226"/>
            <a:ext cx="16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环形缓冲区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5CF4122-F83E-4CCA-B341-3713CD143C81}"/>
              </a:ext>
            </a:extLst>
          </p:cNvPr>
          <p:cNvSpPr/>
          <p:nvPr/>
        </p:nvSpPr>
        <p:spPr>
          <a:xfrm>
            <a:off x="6096000" y="4785945"/>
            <a:ext cx="9852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3219694-C34F-49BB-93F0-ABCF55D0EC4B}"/>
              </a:ext>
            </a:extLst>
          </p:cNvPr>
          <p:cNvCxnSpPr>
            <a:stCxn id="135" idx="3"/>
            <a:endCxn id="137" idx="1"/>
          </p:cNvCxnSpPr>
          <p:nvPr/>
        </p:nvCxnSpPr>
        <p:spPr>
          <a:xfrm>
            <a:off x="5798286" y="4970611"/>
            <a:ext cx="297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EA7C89B-7AE8-4E75-825C-38C2A66153F1}"/>
              </a:ext>
            </a:extLst>
          </p:cNvPr>
          <p:cNvSpPr txBox="1"/>
          <p:nvPr/>
        </p:nvSpPr>
        <p:spPr>
          <a:xfrm>
            <a:off x="7511902" y="4785945"/>
            <a:ext cx="7708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分组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E32FA5A-BED5-44ED-A504-9B5603A5A7B2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>
            <a:off x="7081284" y="4970611"/>
            <a:ext cx="43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DE487F9-DE66-4632-B220-287D74081C23}"/>
              </a:ext>
            </a:extLst>
          </p:cNvPr>
          <p:cNvSpPr txBox="1"/>
          <p:nvPr/>
        </p:nvSpPr>
        <p:spPr>
          <a:xfrm>
            <a:off x="4890976" y="5730949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Reduce1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BF2111D-5199-4D6C-B650-B977C2AAAADC}"/>
              </a:ext>
            </a:extLst>
          </p:cNvPr>
          <p:cNvSpPr txBox="1"/>
          <p:nvPr/>
        </p:nvSpPr>
        <p:spPr>
          <a:xfrm>
            <a:off x="7261154" y="89143"/>
            <a:ext cx="124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combiner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6DE78E6-DA48-4211-A879-8D93897465EB}"/>
              </a:ext>
            </a:extLst>
          </p:cNvPr>
          <p:cNvSpPr txBox="1"/>
          <p:nvPr/>
        </p:nvSpPr>
        <p:spPr>
          <a:xfrm>
            <a:off x="8644266" y="4771457"/>
            <a:ext cx="15275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C972704-27F0-4B27-8F78-2D04F60DA74A}"/>
              </a:ext>
            </a:extLst>
          </p:cNvPr>
          <p:cNvCxnSpPr/>
          <p:nvPr/>
        </p:nvCxnSpPr>
        <p:spPr>
          <a:xfrm flipV="1">
            <a:off x="8282763" y="4956123"/>
            <a:ext cx="361503" cy="3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AF0F7AF0-FDA9-44F4-897E-935DC3A58934}"/>
              </a:ext>
            </a:extLst>
          </p:cNvPr>
          <p:cNvCxnSpPr>
            <a:stCxn id="74" idx="3"/>
          </p:cNvCxnSpPr>
          <p:nvPr/>
        </p:nvCxnSpPr>
        <p:spPr>
          <a:xfrm flipV="1">
            <a:off x="4961862" y="679301"/>
            <a:ext cx="577701" cy="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F537D5E-D7E0-4046-923B-AF77C1419476}"/>
              </a:ext>
            </a:extLst>
          </p:cNvPr>
          <p:cNvSpPr/>
          <p:nvPr/>
        </p:nvSpPr>
        <p:spPr>
          <a:xfrm>
            <a:off x="10480158" y="1984474"/>
            <a:ext cx="1218302" cy="63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分区压缩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7B2EB1BD-66D3-47C9-B2DB-B84399786C16}"/>
              </a:ext>
            </a:extLst>
          </p:cNvPr>
          <p:cNvCxnSpPr>
            <a:stCxn id="156" idx="2"/>
          </p:cNvCxnSpPr>
          <p:nvPr/>
        </p:nvCxnSpPr>
        <p:spPr>
          <a:xfrm>
            <a:off x="11089309" y="2623467"/>
            <a:ext cx="72210" cy="5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4D6B39A-A0ED-4B62-BDFE-5D646BE5D3EF}"/>
              </a:ext>
            </a:extLst>
          </p:cNvPr>
          <p:cNvCxnSpPr>
            <a:stCxn id="156" idx="0"/>
            <a:endCxn id="156" idx="2"/>
          </p:cNvCxnSpPr>
          <p:nvPr/>
        </p:nvCxnSpPr>
        <p:spPr>
          <a:xfrm>
            <a:off x="11089309" y="1984474"/>
            <a:ext cx="0" cy="638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070336F-8056-4B30-A702-A4066E532898}"/>
              </a:ext>
            </a:extLst>
          </p:cNvPr>
          <p:cNvSpPr/>
          <p:nvPr/>
        </p:nvSpPr>
        <p:spPr>
          <a:xfrm>
            <a:off x="9998149" y="52664"/>
            <a:ext cx="1360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combiner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FB654FC-96D4-4652-8B1E-6A7195A229BC}"/>
              </a:ext>
            </a:extLst>
          </p:cNvPr>
          <p:cNvSpPr txBox="1"/>
          <p:nvPr/>
        </p:nvSpPr>
        <p:spPr>
          <a:xfrm>
            <a:off x="3763926" y="6369816"/>
            <a:ext cx="18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Reduce2</a:t>
            </a:r>
            <a:r>
              <a:rPr lang="zh-CN" altLang="en-US" dirty="0"/>
              <a:t>同理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33E2671-7697-49C5-86FE-F047CB5DF25A}"/>
              </a:ext>
            </a:extLst>
          </p:cNvPr>
          <p:cNvSpPr txBox="1"/>
          <p:nvPr/>
        </p:nvSpPr>
        <p:spPr>
          <a:xfrm>
            <a:off x="7296593" y="4424865"/>
            <a:ext cx="24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</a:t>
            </a:r>
            <a:r>
              <a:rPr lang="en-US" altLang="zh-CN" dirty="0"/>
              <a:t>key </a:t>
            </a:r>
            <a:r>
              <a:rPr lang="zh-CN" altLang="en-US" dirty="0"/>
              <a:t>来分组</a:t>
            </a:r>
          </a:p>
        </p:txBody>
      </p:sp>
    </p:spTree>
    <p:extLst>
      <p:ext uri="{BB962C8B-B14F-4D97-AF65-F5344CB8AC3E}">
        <p14:creationId xmlns:p14="http://schemas.microsoft.com/office/powerpoint/2010/main" val="85256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79D65EBB-7263-45D0-932A-750A908E26FC}"/>
              </a:ext>
            </a:extLst>
          </p:cNvPr>
          <p:cNvSpPr/>
          <p:nvPr/>
        </p:nvSpPr>
        <p:spPr>
          <a:xfrm>
            <a:off x="6795980" y="3866921"/>
            <a:ext cx="4612755" cy="19756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ABDAE6-33BA-4AB8-902D-E65DA0995C71}"/>
              </a:ext>
            </a:extLst>
          </p:cNvPr>
          <p:cNvSpPr/>
          <p:nvPr/>
        </p:nvSpPr>
        <p:spPr>
          <a:xfrm>
            <a:off x="6113705" y="0"/>
            <a:ext cx="5772564" cy="3434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F2D453-91F9-4BF4-9E9C-4CD84E950C3C}"/>
              </a:ext>
            </a:extLst>
          </p:cNvPr>
          <p:cNvSpPr/>
          <p:nvPr/>
        </p:nvSpPr>
        <p:spPr>
          <a:xfrm>
            <a:off x="467833" y="2402958"/>
            <a:ext cx="467832" cy="26900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6D98D5-161A-42A3-9EC1-2828034720E7}"/>
              </a:ext>
            </a:extLst>
          </p:cNvPr>
          <p:cNvSpPr txBox="1"/>
          <p:nvPr/>
        </p:nvSpPr>
        <p:spPr>
          <a:xfrm>
            <a:off x="340242" y="5241851"/>
            <a:ext cx="83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aa.avi</a:t>
            </a:r>
          </a:p>
          <a:p>
            <a:r>
              <a:rPr lang="en-US" altLang="zh-CN" dirty="0"/>
              <a:t>200M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B4B1997-6D2D-4147-B19C-AAE26F53804E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67833" y="3747977"/>
            <a:ext cx="46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FE0E384-F535-415A-A84A-2F75F3BEDF94}"/>
              </a:ext>
            </a:extLst>
          </p:cNvPr>
          <p:cNvSpPr/>
          <p:nvPr/>
        </p:nvSpPr>
        <p:spPr>
          <a:xfrm>
            <a:off x="1254642" y="4976037"/>
            <a:ext cx="1073888" cy="531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ABB778-35CC-42D9-9466-1A2C1D0037B6}"/>
              </a:ext>
            </a:extLst>
          </p:cNvPr>
          <p:cNvSpPr/>
          <p:nvPr/>
        </p:nvSpPr>
        <p:spPr>
          <a:xfrm>
            <a:off x="1020726" y="5975498"/>
            <a:ext cx="839972" cy="531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BFDEB2-048D-4F62-9422-04CFB11FA467}"/>
              </a:ext>
            </a:extLst>
          </p:cNvPr>
          <p:cNvSpPr/>
          <p:nvPr/>
        </p:nvSpPr>
        <p:spPr>
          <a:xfrm>
            <a:off x="2328530" y="5975498"/>
            <a:ext cx="1073888" cy="531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Yarn</a:t>
            </a:r>
          </a:p>
          <a:p>
            <a:pPr algn="ctr"/>
            <a:r>
              <a:rPr lang="en-US" altLang="zh-CN" dirty="0"/>
              <a:t>RM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FE35F3E-2CD4-4A8F-8F0D-59F4359D95E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440712" y="5507665"/>
            <a:ext cx="350874" cy="4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5353E7-0DF9-4029-8CDF-5B1030E3D8B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91586" y="5507665"/>
            <a:ext cx="1073888" cy="4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86E2A-0438-41CC-805E-0B2A3B2AA8FD}"/>
              </a:ext>
            </a:extLst>
          </p:cNvPr>
          <p:cNvSpPr txBox="1"/>
          <p:nvPr/>
        </p:nvSpPr>
        <p:spPr>
          <a:xfrm>
            <a:off x="3880883" y="5975498"/>
            <a:ext cx="1913861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Job.split</a:t>
            </a:r>
            <a:r>
              <a:rPr lang="en-US" altLang="zh-CN" dirty="0"/>
              <a:t>(</a:t>
            </a:r>
            <a:r>
              <a:rPr lang="zh-CN" altLang="en-US" dirty="0"/>
              <a:t>切片</a:t>
            </a:r>
            <a:r>
              <a:rPr lang="en-US" altLang="zh-CN" dirty="0"/>
              <a:t>),jar, xml,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540396-6492-4ED0-89A9-ECE51AD73F5A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935665" y="3747977"/>
            <a:ext cx="855921" cy="122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FD4A0D2-64D4-435B-906A-B0AA51A64846}"/>
              </a:ext>
            </a:extLst>
          </p:cNvPr>
          <p:cNvCxnSpPr>
            <a:stCxn id="10" idx="0"/>
          </p:cNvCxnSpPr>
          <p:nvPr/>
        </p:nvCxnSpPr>
        <p:spPr>
          <a:xfrm flipV="1">
            <a:off x="2865474" y="5611183"/>
            <a:ext cx="536944" cy="3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4C21B7-8399-4C2E-B638-523DD1B692AE}"/>
              </a:ext>
            </a:extLst>
          </p:cNvPr>
          <p:cNvSpPr/>
          <p:nvPr/>
        </p:nvSpPr>
        <p:spPr>
          <a:xfrm>
            <a:off x="2413591" y="350874"/>
            <a:ext cx="2488018" cy="1329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220869-C54D-4E01-A1AD-71F499D0057D}"/>
              </a:ext>
            </a:extLst>
          </p:cNvPr>
          <p:cNvSpPr txBox="1"/>
          <p:nvPr/>
        </p:nvSpPr>
        <p:spPr>
          <a:xfrm>
            <a:off x="340242" y="269174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</a:t>
            </a:r>
            <a:r>
              <a:rPr lang="en-US" altLang="zh-CN" dirty="0"/>
              <a:t>TextInputFormat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7A4C9-3A03-4FAF-9DCC-A0C7D4B0CC7F}"/>
              </a:ext>
            </a:extLst>
          </p:cNvPr>
          <p:cNvCxnSpPr>
            <a:stCxn id="10" idx="3"/>
          </p:cNvCxnSpPr>
          <p:nvPr/>
        </p:nvCxnSpPr>
        <p:spPr>
          <a:xfrm>
            <a:off x="3402418" y="6241312"/>
            <a:ext cx="361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F39337-4FE0-4046-88E3-991A97149FB3}"/>
              </a:ext>
            </a:extLst>
          </p:cNvPr>
          <p:cNvSpPr/>
          <p:nvPr/>
        </p:nvSpPr>
        <p:spPr>
          <a:xfrm>
            <a:off x="3495452" y="4922768"/>
            <a:ext cx="1818168" cy="7230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</a:t>
            </a:r>
            <a:r>
              <a:rPr lang="en-US" altLang="zh-CN" dirty="0" err="1"/>
              <a:t>maptask</a:t>
            </a:r>
            <a:r>
              <a:rPr lang="zh-CN" altLang="en-US" dirty="0"/>
              <a:t>的个数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EA8D2DD-9FC2-4586-8190-544FFA45D63F}"/>
              </a:ext>
            </a:extLst>
          </p:cNvPr>
          <p:cNvSpPr txBox="1"/>
          <p:nvPr/>
        </p:nvSpPr>
        <p:spPr>
          <a:xfrm>
            <a:off x="5247165" y="4876047"/>
            <a:ext cx="13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Appmaster</a:t>
            </a:r>
            <a:endParaRPr lang="en-US" altLang="zh-CN" dirty="0"/>
          </a:p>
          <a:p>
            <a:r>
              <a:rPr lang="en-US" altLang="zh-CN" dirty="0"/>
              <a:t>nm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D26614-29E7-4F8B-9C75-5F977654C0F1}"/>
              </a:ext>
            </a:extLst>
          </p:cNvPr>
          <p:cNvSpPr txBox="1"/>
          <p:nvPr/>
        </p:nvSpPr>
        <p:spPr>
          <a:xfrm>
            <a:off x="3269510" y="453840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742EC4-B396-4AC1-8E6D-3896CCA453D4}"/>
              </a:ext>
            </a:extLst>
          </p:cNvPr>
          <p:cNvSpPr/>
          <p:nvPr/>
        </p:nvSpPr>
        <p:spPr>
          <a:xfrm>
            <a:off x="2413591" y="2705433"/>
            <a:ext cx="2488018" cy="13290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355DCE-034A-49F5-AFB4-588C71F88158}"/>
              </a:ext>
            </a:extLst>
          </p:cNvPr>
          <p:cNvSpPr txBox="1"/>
          <p:nvPr/>
        </p:nvSpPr>
        <p:spPr>
          <a:xfrm>
            <a:off x="3133946" y="3151244"/>
            <a:ext cx="25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Maptask2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32573F-689C-4B1E-81EA-4B8BF26AEE88}"/>
              </a:ext>
            </a:extLst>
          </p:cNvPr>
          <p:cNvSpPr txBox="1"/>
          <p:nvPr/>
        </p:nvSpPr>
        <p:spPr>
          <a:xfrm>
            <a:off x="1625452" y="549682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inputfomat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2485249-BBC6-4802-9352-E969D6371373}"/>
              </a:ext>
            </a:extLst>
          </p:cNvPr>
          <p:cNvCxnSpPr>
            <a:stCxn id="21" idx="2"/>
          </p:cNvCxnSpPr>
          <p:nvPr/>
        </p:nvCxnSpPr>
        <p:spPr>
          <a:xfrm>
            <a:off x="3657600" y="1679944"/>
            <a:ext cx="0" cy="100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372D9F0-5296-4C03-9A79-D14ACEE8B299}"/>
              </a:ext>
            </a:extLst>
          </p:cNvPr>
          <p:cNvSpPr txBox="1"/>
          <p:nvPr/>
        </p:nvSpPr>
        <p:spPr>
          <a:xfrm>
            <a:off x="3402418" y="-85060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aa.avi 0~128M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6BE6EB-2221-4173-84CE-33D25C02C411}"/>
              </a:ext>
            </a:extLst>
          </p:cNvPr>
          <p:cNvSpPr txBox="1"/>
          <p:nvPr/>
        </p:nvSpPr>
        <p:spPr>
          <a:xfrm>
            <a:off x="3726709" y="2267448"/>
            <a:ext cx="187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aa.avi 128~200M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ECBAA1-B948-4E25-855E-7383767100F7}"/>
              </a:ext>
            </a:extLst>
          </p:cNvPr>
          <p:cNvCxnSpPr>
            <a:stCxn id="21" idx="3"/>
          </p:cNvCxnSpPr>
          <p:nvPr/>
        </p:nvCxnSpPr>
        <p:spPr>
          <a:xfrm>
            <a:off x="4901609" y="1015409"/>
            <a:ext cx="119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81CA9D21-01C0-4E26-9986-832E09565F43}"/>
              </a:ext>
            </a:extLst>
          </p:cNvPr>
          <p:cNvSpPr/>
          <p:nvPr/>
        </p:nvSpPr>
        <p:spPr>
          <a:xfrm>
            <a:off x="6551441" y="67156"/>
            <a:ext cx="1876633" cy="236760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DF7AF93-B7D1-41D8-BEBE-5C4849C0DC28}"/>
              </a:ext>
            </a:extLst>
          </p:cNvPr>
          <p:cNvSpPr/>
          <p:nvPr/>
        </p:nvSpPr>
        <p:spPr>
          <a:xfrm>
            <a:off x="6721562" y="269174"/>
            <a:ext cx="1531097" cy="19982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185DE6-3B7B-4BD3-8523-BEACF548EF74}"/>
              </a:ext>
            </a:extLst>
          </p:cNvPr>
          <p:cNvSpPr txBox="1"/>
          <p:nvPr/>
        </p:nvSpPr>
        <p:spPr>
          <a:xfrm>
            <a:off x="7001537" y="621974"/>
            <a:ext cx="10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环形缓冲区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C23BE9E-9111-4B97-9100-B0183582223E}"/>
              </a:ext>
            </a:extLst>
          </p:cNvPr>
          <p:cNvSpPr txBox="1"/>
          <p:nvPr/>
        </p:nvSpPr>
        <p:spPr>
          <a:xfrm>
            <a:off x="9588740" y="830743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8794B62-9939-442F-9934-BE280C7372A1}"/>
              </a:ext>
            </a:extLst>
          </p:cNvPr>
          <p:cNvCxnSpPr/>
          <p:nvPr/>
        </p:nvCxnSpPr>
        <p:spPr>
          <a:xfrm flipV="1">
            <a:off x="8534401" y="1015409"/>
            <a:ext cx="854148" cy="10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164111E-7EE1-4DF8-ADC5-729827C2700E}"/>
              </a:ext>
            </a:extLst>
          </p:cNvPr>
          <p:cNvSpPr/>
          <p:nvPr/>
        </p:nvSpPr>
        <p:spPr>
          <a:xfrm>
            <a:off x="7967105" y="2333243"/>
            <a:ext cx="1519100" cy="1068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maptask1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A7B5481-185C-463E-ACE8-065183F27C1E}"/>
              </a:ext>
            </a:extLst>
          </p:cNvPr>
          <p:cNvCxnSpPr/>
          <p:nvPr/>
        </p:nvCxnSpPr>
        <p:spPr>
          <a:xfrm>
            <a:off x="10239153" y="1268305"/>
            <a:ext cx="372140" cy="113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37E1B46-EC74-4059-91ED-E5E210455C42}"/>
              </a:ext>
            </a:extLst>
          </p:cNvPr>
          <p:cNvSpPr txBox="1"/>
          <p:nvPr/>
        </p:nvSpPr>
        <p:spPr>
          <a:xfrm>
            <a:off x="10345479" y="65807"/>
            <a:ext cx="12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shuffle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2D40A93-68EC-4DDB-AB25-E9D6BF36A279}"/>
              </a:ext>
            </a:extLst>
          </p:cNvPr>
          <p:cNvCxnSpPr/>
          <p:nvPr/>
        </p:nvCxnSpPr>
        <p:spPr>
          <a:xfrm flipH="1">
            <a:off x="9268050" y="1265882"/>
            <a:ext cx="929334" cy="11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800D02-7D3D-4048-ADE6-02F400A1E9CC}"/>
              </a:ext>
            </a:extLst>
          </p:cNvPr>
          <p:cNvCxnSpPr>
            <a:cxnSpLocks/>
          </p:cNvCxnSpPr>
          <p:nvPr/>
        </p:nvCxnSpPr>
        <p:spPr>
          <a:xfrm flipH="1" flipV="1">
            <a:off x="1998921" y="1015409"/>
            <a:ext cx="1881963" cy="38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AD9B92-CFEC-418E-85FF-02ED1EBF76D1}"/>
              </a:ext>
            </a:extLst>
          </p:cNvPr>
          <p:cNvSpPr/>
          <p:nvPr/>
        </p:nvSpPr>
        <p:spPr>
          <a:xfrm>
            <a:off x="8122289" y="2452114"/>
            <a:ext cx="611569" cy="2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C40D92-EA2D-460F-8681-2C3BABDD7EE8}"/>
              </a:ext>
            </a:extLst>
          </p:cNvPr>
          <p:cNvSpPr/>
          <p:nvPr/>
        </p:nvSpPr>
        <p:spPr>
          <a:xfrm>
            <a:off x="8824915" y="2452114"/>
            <a:ext cx="611569" cy="2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3F4FAC1-CA4F-4C5F-886A-3707FEE3C734}"/>
              </a:ext>
            </a:extLst>
          </p:cNvPr>
          <p:cNvSpPr txBox="1"/>
          <p:nvPr/>
        </p:nvSpPr>
        <p:spPr>
          <a:xfrm>
            <a:off x="8080552" y="2402958"/>
            <a:ext cx="105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61F288-E265-42B5-A790-F1B0463D268F}"/>
              </a:ext>
            </a:extLst>
          </p:cNvPr>
          <p:cNvSpPr txBox="1"/>
          <p:nvPr/>
        </p:nvSpPr>
        <p:spPr>
          <a:xfrm>
            <a:off x="8742976" y="2416899"/>
            <a:ext cx="105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BEEB18-83A9-46D0-95C4-03480F76BAFA}"/>
              </a:ext>
            </a:extLst>
          </p:cNvPr>
          <p:cNvSpPr txBox="1"/>
          <p:nvPr/>
        </p:nvSpPr>
        <p:spPr>
          <a:xfrm>
            <a:off x="8213266" y="2073542"/>
            <a:ext cx="13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C6163D9-CECF-4141-BD3A-393120827F9E}"/>
              </a:ext>
            </a:extLst>
          </p:cNvPr>
          <p:cNvSpPr/>
          <p:nvPr/>
        </p:nvSpPr>
        <p:spPr>
          <a:xfrm>
            <a:off x="10015915" y="2369892"/>
            <a:ext cx="1519100" cy="10684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maptask2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E8573E9-422D-41BF-81C4-355374B1D269}"/>
              </a:ext>
            </a:extLst>
          </p:cNvPr>
          <p:cNvSpPr txBox="1"/>
          <p:nvPr/>
        </p:nvSpPr>
        <p:spPr>
          <a:xfrm>
            <a:off x="7074451" y="4206771"/>
            <a:ext cx="166852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reduceTask1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6F38300-A19F-407E-9E36-AA742DD187B0}"/>
              </a:ext>
            </a:extLst>
          </p:cNvPr>
          <p:cNvSpPr txBox="1"/>
          <p:nvPr/>
        </p:nvSpPr>
        <p:spPr>
          <a:xfrm>
            <a:off x="9221976" y="4207326"/>
            <a:ext cx="166852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reduceTask2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060C72-9DAE-4623-B476-95A5A39B8723}"/>
              </a:ext>
            </a:extLst>
          </p:cNvPr>
          <p:cNvSpPr txBox="1"/>
          <p:nvPr/>
        </p:nvSpPr>
        <p:spPr>
          <a:xfrm>
            <a:off x="233917" y="914029"/>
            <a:ext cx="12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recordread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A18187-F5D1-43B4-BEA5-40508BC05337}"/>
              </a:ext>
            </a:extLst>
          </p:cNvPr>
          <p:cNvCxnSpPr>
            <a:stCxn id="30" idx="1"/>
            <a:endCxn id="63" idx="0"/>
          </p:cNvCxnSpPr>
          <p:nvPr/>
        </p:nvCxnSpPr>
        <p:spPr>
          <a:xfrm flipH="1">
            <a:off x="869213" y="734348"/>
            <a:ext cx="756239" cy="179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BC3A0CC-2CF3-4EA6-8FB8-F0EE3722A7AA}"/>
              </a:ext>
            </a:extLst>
          </p:cNvPr>
          <p:cNvSpPr txBox="1"/>
          <p:nvPr/>
        </p:nvSpPr>
        <p:spPr>
          <a:xfrm>
            <a:off x="7485321" y="5348177"/>
            <a:ext cx="30515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默认</a:t>
            </a:r>
            <a:r>
              <a:rPr lang="en-US" altLang="zh-CN" dirty="0" err="1"/>
              <a:t>TestoutputFormat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C4B98B9-2B9B-4139-8A5C-457744791B0F}"/>
              </a:ext>
            </a:extLst>
          </p:cNvPr>
          <p:cNvSpPr txBox="1"/>
          <p:nvPr/>
        </p:nvSpPr>
        <p:spPr>
          <a:xfrm>
            <a:off x="9588740" y="5717509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inputformat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76AA19-A6A9-46EF-B339-410A219591D2}"/>
              </a:ext>
            </a:extLst>
          </p:cNvPr>
          <p:cNvSpPr txBox="1"/>
          <p:nvPr/>
        </p:nvSpPr>
        <p:spPr>
          <a:xfrm>
            <a:off x="9388549" y="6086841"/>
            <a:ext cx="133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recordwrite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743375E-F509-44FF-A7F3-79A79E34493F}"/>
              </a:ext>
            </a:extLst>
          </p:cNvPr>
          <p:cNvSpPr/>
          <p:nvPr/>
        </p:nvSpPr>
        <p:spPr>
          <a:xfrm>
            <a:off x="11535015" y="4448489"/>
            <a:ext cx="446051" cy="14396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76B6E3B-9826-42F0-9BF0-E2B7A1E73E8F}"/>
              </a:ext>
            </a:extLst>
          </p:cNvPr>
          <p:cNvSpPr txBox="1"/>
          <p:nvPr/>
        </p:nvSpPr>
        <p:spPr>
          <a:xfrm>
            <a:off x="11063569" y="4019573"/>
            <a:ext cx="99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Part-0.0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73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E6E270-ED5D-43EA-B9D1-58FA7508B84D}"/>
              </a:ext>
            </a:extLst>
          </p:cNvPr>
          <p:cNvSpPr/>
          <p:nvPr/>
        </p:nvSpPr>
        <p:spPr>
          <a:xfrm>
            <a:off x="4225771" y="4074850"/>
            <a:ext cx="2032986" cy="905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B77FDC-D78A-4131-853B-BC072C5264DE}"/>
              </a:ext>
            </a:extLst>
          </p:cNvPr>
          <p:cNvSpPr/>
          <p:nvPr/>
        </p:nvSpPr>
        <p:spPr>
          <a:xfrm>
            <a:off x="6624221" y="4074850"/>
            <a:ext cx="2032986" cy="905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36E0BF-18E4-4ED5-B24A-AAC89A6037D1}"/>
              </a:ext>
            </a:extLst>
          </p:cNvPr>
          <p:cNvSpPr/>
          <p:nvPr/>
        </p:nvSpPr>
        <p:spPr>
          <a:xfrm>
            <a:off x="9022671" y="4074850"/>
            <a:ext cx="2032986" cy="905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5A24FB-5707-46E9-9510-D2486BA54EF3}"/>
              </a:ext>
            </a:extLst>
          </p:cNvPr>
          <p:cNvSpPr/>
          <p:nvPr/>
        </p:nvSpPr>
        <p:spPr>
          <a:xfrm>
            <a:off x="9022671" y="790113"/>
            <a:ext cx="1373080" cy="2139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F6FF4C-65F5-4F26-83E3-8090EEDE1681}"/>
              </a:ext>
            </a:extLst>
          </p:cNvPr>
          <p:cNvSpPr/>
          <p:nvPr/>
        </p:nvSpPr>
        <p:spPr>
          <a:xfrm>
            <a:off x="9268287" y="1695636"/>
            <a:ext cx="1003177" cy="53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94279D-5EE7-49E8-818D-005139B96954}"/>
              </a:ext>
            </a:extLst>
          </p:cNvPr>
          <p:cNvSpPr txBox="1"/>
          <p:nvPr/>
        </p:nvSpPr>
        <p:spPr>
          <a:xfrm>
            <a:off x="9268287" y="319596"/>
            <a:ext cx="143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8FE11D2-3109-4414-9A33-037C1447F10C}"/>
              </a:ext>
            </a:extLst>
          </p:cNvPr>
          <p:cNvSpPr/>
          <p:nvPr/>
        </p:nvSpPr>
        <p:spPr>
          <a:xfrm>
            <a:off x="1225118" y="321816"/>
            <a:ext cx="1882066" cy="310718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BBEAA8-AFEC-4150-967D-3D305E1BE378}"/>
              </a:ext>
            </a:extLst>
          </p:cNvPr>
          <p:cNvSpPr/>
          <p:nvPr/>
        </p:nvSpPr>
        <p:spPr>
          <a:xfrm>
            <a:off x="1642369" y="688928"/>
            <a:ext cx="1074198" cy="5805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E178A1-F626-4DB4-B15F-C019B691C062}"/>
              </a:ext>
            </a:extLst>
          </p:cNvPr>
          <p:cNvSpPr/>
          <p:nvPr/>
        </p:nvSpPr>
        <p:spPr>
          <a:xfrm>
            <a:off x="337350" y="3036163"/>
            <a:ext cx="568171" cy="23081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avi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48B635F-683E-472A-9403-1772B1560F3E}"/>
              </a:ext>
            </a:extLst>
          </p:cNvPr>
          <p:cNvCxnSpPr/>
          <p:nvPr/>
        </p:nvCxnSpPr>
        <p:spPr>
          <a:xfrm>
            <a:off x="2574524" y="1269507"/>
            <a:ext cx="142043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1BFC714-C665-4D30-994A-2DE8782CE730}"/>
              </a:ext>
            </a:extLst>
          </p:cNvPr>
          <p:cNvSpPr/>
          <p:nvPr/>
        </p:nvSpPr>
        <p:spPr>
          <a:xfrm>
            <a:off x="2392532" y="1556721"/>
            <a:ext cx="648070" cy="6715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083C98-E092-4BEC-BD46-205616C50B54}"/>
              </a:ext>
            </a:extLst>
          </p:cNvPr>
          <p:cNvCxnSpPr>
            <a:cxnSpLocks/>
          </p:cNvCxnSpPr>
          <p:nvPr/>
        </p:nvCxnSpPr>
        <p:spPr>
          <a:xfrm flipV="1">
            <a:off x="3030244" y="790113"/>
            <a:ext cx="5925845" cy="7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C44882-F612-4735-A731-640AB00F920D}"/>
              </a:ext>
            </a:extLst>
          </p:cNvPr>
          <p:cNvCxnSpPr>
            <a:cxnSpLocks/>
          </p:cNvCxnSpPr>
          <p:nvPr/>
        </p:nvCxnSpPr>
        <p:spPr>
          <a:xfrm flipH="1">
            <a:off x="3082771" y="1182294"/>
            <a:ext cx="5939900" cy="52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BFDF9B-4881-410B-97FC-35B3DD91C186}"/>
              </a:ext>
            </a:extLst>
          </p:cNvPr>
          <p:cNvCxnSpPr/>
          <p:nvPr/>
        </p:nvCxnSpPr>
        <p:spPr>
          <a:xfrm flipV="1">
            <a:off x="790113" y="1269507"/>
            <a:ext cx="852256" cy="176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5916A04-8399-4D0D-8693-83A0F5AC43B6}"/>
              </a:ext>
            </a:extLst>
          </p:cNvPr>
          <p:cNvSpPr txBox="1"/>
          <p:nvPr/>
        </p:nvSpPr>
        <p:spPr>
          <a:xfrm>
            <a:off x="6430576" y="1494979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ED79A5-8C4B-4D48-829E-14AAACB84A70}"/>
              </a:ext>
            </a:extLst>
          </p:cNvPr>
          <p:cNvSpPr txBox="1"/>
          <p:nvPr/>
        </p:nvSpPr>
        <p:spPr>
          <a:xfrm>
            <a:off x="5166804" y="820277"/>
            <a:ext cx="137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0986F0-95C8-4100-BBD9-C5E794B37E3A}"/>
              </a:ext>
            </a:extLst>
          </p:cNvPr>
          <p:cNvSpPr txBox="1"/>
          <p:nvPr/>
        </p:nvSpPr>
        <p:spPr>
          <a:xfrm>
            <a:off x="5853344" y="1219773"/>
            <a:ext cx="179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r>
              <a:rPr lang="zh-CN" altLang="en-US" dirty="0"/>
              <a:t>，权限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F60B40-5B4B-4527-976A-78D3F5B48B0E}"/>
              </a:ext>
            </a:extLst>
          </p:cNvPr>
          <p:cNvCxnSpPr>
            <a:stCxn id="14" idx="3"/>
          </p:cNvCxnSpPr>
          <p:nvPr/>
        </p:nvCxnSpPr>
        <p:spPr>
          <a:xfrm flipV="1">
            <a:off x="3107184" y="1660126"/>
            <a:ext cx="5848905" cy="21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C300136-0DC1-47B4-93B7-AC13C84734E2}"/>
              </a:ext>
            </a:extLst>
          </p:cNvPr>
          <p:cNvCxnSpPr>
            <a:cxnSpLocks/>
          </p:cNvCxnSpPr>
          <p:nvPr/>
        </p:nvCxnSpPr>
        <p:spPr>
          <a:xfrm flipH="1" flipV="1">
            <a:off x="3082771" y="2042773"/>
            <a:ext cx="5873319" cy="1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EF9B55A-EE69-4CD7-B14E-1CB622EB615C}"/>
              </a:ext>
            </a:extLst>
          </p:cNvPr>
          <p:cNvSpPr txBox="1"/>
          <p:nvPr/>
        </p:nvSpPr>
        <p:spPr>
          <a:xfrm>
            <a:off x="5279438" y="1956726"/>
            <a:ext cx="28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Bk1, bk2, bk3</a:t>
            </a:r>
            <a:r>
              <a:rPr lang="zh-CN" altLang="en-US" dirty="0"/>
              <a:t>，副本数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D40D8FB-6D98-4CA3-AAAE-AFAFF53984A7}"/>
              </a:ext>
            </a:extLst>
          </p:cNvPr>
          <p:cNvCxnSpPr>
            <a:endCxn id="5" idx="1"/>
          </p:cNvCxnSpPr>
          <p:nvPr/>
        </p:nvCxnSpPr>
        <p:spPr>
          <a:xfrm>
            <a:off x="2716567" y="2228295"/>
            <a:ext cx="1509204" cy="229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3D04AB2-67C8-4CC3-9B25-C0E4A0C73C85}"/>
              </a:ext>
            </a:extLst>
          </p:cNvPr>
          <p:cNvSpPr txBox="1"/>
          <p:nvPr/>
        </p:nvSpPr>
        <p:spPr>
          <a:xfrm>
            <a:off x="3271420" y="2748508"/>
            <a:ext cx="10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 channel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1CA67D8-84B4-4DDE-80F9-AFF1D7A4B53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258757" y="4527612"/>
            <a:ext cx="36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33DB6BD-B43D-4EDB-8F2C-7407ADCD6A3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657207" y="4527612"/>
            <a:ext cx="365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DF144E0-8806-499F-86E0-45916BD80C37}"/>
              </a:ext>
            </a:extLst>
          </p:cNvPr>
          <p:cNvCxnSpPr/>
          <p:nvPr/>
        </p:nvCxnSpPr>
        <p:spPr>
          <a:xfrm flipH="1">
            <a:off x="8657207" y="4767309"/>
            <a:ext cx="298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F489B92-BD01-455F-92AD-C8A5A9DDDE77}"/>
              </a:ext>
            </a:extLst>
          </p:cNvPr>
          <p:cNvCxnSpPr/>
          <p:nvPr/>
        </p:nvCxnSpPr>
        <p:spPr>
          <a:xfrm flipH="1">
            <a:off x="6241002" y="4776187"/>
            <a:ext cx="298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ACEAEB-91F5-4DE1-9D80-E306CFDEE6F5}"/>
              </a:ext>
            </a:extLst>
          </p:cNvPr>
          <p:cNvCxnSpPr>
            <a:cxnSpLocks/>
          </p:cNvCxnSpPr>
          <p:nvPr/>
        </p:nvCxnSpPr>
        <p:spPr>
          <a:xfrm flipH="1" flipV="1">
            <a:off x="2645545" y="2246050"/>
            <a:ext cx="1580227" cy="253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327E8EB-F436-420E-B51E-346250A059B8}"/>
              </a:ext>
            </a:extLst>
          </p:cNvPr>
          <p:cNvSpPr/>
          <p:nvPr/>
        </p:nvSpPr>
        <p:spPr>
          <a:xfrm>
            <a:off x="1358284" y="2637138"/>
            <a:ext cx="1393794" cy="671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fsdataOutputStream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BEE9EC-4917-4420-89FA-BB22351FF6C9}"/>
              </a:ext>
            </a:extLst>
          </p:cNvPr>
          <p:cNvCxnSpPr>
            <a:cxnSpLocks/>
          </p:cNvCxnSpPr>
          <p:nvPr/>
        </p:nvCxnSpPr>
        <p:spPr>
          <a:xfrm>
            <a:off x="2246050" y="3308712"/>
            <a:ext cx="1913139" cy="156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32E840E-8186-4DF8-B4D4-D1C8703FDA2C}"/>
              </a:ext>
            </a:extLst>
          </p:cNvPr>
          <p:cNvCxnSpPr/>
          <p:nvPr/>
        </p:nvCxnSpPr>
        <p:spPr>
          <a:xfrm>
            <a:off x="6241001" y="5047825"/>
            <a:ext cx="467557" cy="7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右 56">
            <a:extLst>
              <a:ext uri="{FF2B5EF4-FFF2-40B4-BE49-F238E27FC236}">
                <a16:creationId xmlns:a16="http://schemas.microsoft.com/office/drawing/2014/main" id="{3502ABA1-73AA-4730-9070-886881948DC6}"/>
              </a:ext>
            </a:extLst>
          </p:cNvPr>
          <p:cNvSpPr/>
          <p:nvPr/>
        </p:nvSpPr>
        <p:spPr>
          <a:xfrm>
            <a:off x="6052721" y="5024762"/>
            <a:ext cx="685430" cy="17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3887F980-BA7C-4D3F-BA62-C03D4F34751F}"/>
              </a:ext>
            </a:extLst>
          </p:cNvPr>
          <p:cNvSpPr/>
          <p:nvPr/>
        </p:nvSpPr>
        <p:spPr>
          <a:xfrm>
            <a:off x="8566951" y="5047825"/>
            <a:ext cx="568171" cy="38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AF08BBA-8123-4778-8B10-99BF0A012212}"/>
              </a:ext>
            </a:extLst>
          </p:cNvPr>
          <p:cNvSpPr txBox="1"/>
          <p:nvPr/>
        </p:nvSpPr>
        <p:spPr>
          <a:xfrm>
            <a:off x="4864963" y="3613212"/>
            <a:ext cx="9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bk1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896FB3-BB34-4093-91E4-CB036A4FE634}"/>
              </a:ext>
            </a:extLst>
          </p:cNvPr>
          <p:cNvSpPr txBox="1"/>
          <p:nvPr/>
        </p:nvSpPr>
        <p:spPr>
          <a:xfrm>
            <a:off x="7449844" y="3631472"/>
            <a:ext cx="9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bk2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41874EE-4359-41DD-B583-AA71CEBB12DA}"/>
              </a:ext>
            </a:extLst>
          </p:cNvPr>
          <p:cNvSpPr txBox="1"/>
          <p:nvPr/>
        </p:nvSpPr>
        <p:spPr>
          <a:xfrm>
            <a:off x="9709211" y="3650488"/>
            <a:ext cx="9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Bk3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C157D5-36C7-48ED-A2B5-EDC196048332}"/>
              </a:ext>
            </a:extLst>
          </p:cNvPr>
          <p:cNvCxnSpPr/>
          <p:nvPr/>
        </p:nvCxnSpPr>
        <p:spPr>
          <a:xfrm>
            <a:off x="2055181" y="1269507"/>
            <a:ext cx="0" cy="136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6EDF5D8-6B9B-4BCC-BC5F-8B739800F5CF}"/>
              </a:ext>
            </a:extLst>
          </p:cNvPr>
          <p:cNvSpPr txBox="1"/>
          <p:nvPr/>
        </p:nvSpPr>
        <p:spPr>
          <a:xfrm>
            <a:off x="1757779" y="1875408"/>
            <a:ext cx="79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C92B964-E206-4895-A029-A8829F52EC78}"/>
              </a:ext>
            </a:extLst>
          </p:cNvPr>
          <p:cNvCxnSpPr/>
          <p:nvPr/>
        </p:nvCxnSpPr>
        <p:spPr>
          <a:xfrm flipH="1">
            <a:off x="1806605" y="1219773"/>
            <a:ext cx="46054" cy="141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3C1FA3-C650-4F45-ACD3-A8B817E82120}"/>
              </a:ext>
            </a:extLst>
          </p:cNvPr>
          <p:cNvSpPr txBox="1"/>
          <p:nvPr/>
        </p:nvSpPr>
        <p:spPr>
          <a:xfrm>
            <a:off x="1349408" y="2200351"/>
            <a:ext cx="87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E21FDB5-F92C-4D8D-9F4C-A33EB678428F}"/>
              </a:ext>
            </a:extLst>
          </p:cNvPr>
          <p:cNvCxnSpPr/>
          <p:nvPr/>
        </p:nvCxnSpPr>
        <p:spPr>
          <a:xfrm>
            <a:off x="3040602" y="2152835"/>
            <a:ext cx="5915487" cy="59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B34734E-9579-430C-88CB-E1C215D483CD}"/>
              </a:ext>
            </a:extLst>
          </p:cNvPr>
          <p:cNvSpPr txBox="1"/>
          <p:nvPr/>
        </p:nvSpPr>
        <p:spPr>
          <a:xfrm>
            <a:off x="6095999" y="2385017"/>
            <a:ext cx="17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完成上传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3270613-C966-4ADC-A9B3-FF2FB2C1D4A1}"/>
              </a:ext>
            </a:extLst>
          </p:cNvPr>
          <p:cNvSpPr txBox="1"/>
          <p:nvPr/>
        </p:nvSpPr>
        <p:spPr>
          <a:xfrm>
            <a:off x="2157274" y="3982544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传输数据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79EEE5C-F83F-47C6-AC04-DBAE867931A7}"/>
              </a:ext>
            </a:extLst>
          </p:cNvPr>
          <p:cNvSpPr txBox="1"/>
          <p:nvPr/>
        </p:nvSpPr>
        <p:spPr>
          <a:xfrm>
            <a:off x="6241001" y="3817398"/>
            <a:ext cx="88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请求通道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91F7AAD-BD1D-42F3-B62C-E2CC5464AB7E}"/>
              </a:ext>
            </a:extLst>
          </p:cNvPr>
          <p:cNvSpPr txBox="1"/>
          <p:nvPr/>
        </p:nvSpPr>
        <p:spPr>
          <a:xfrm>
            <a:off x="6045138" y="5321305"/>
            <a:ext cx="17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应答成功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4114BB-9AA6-43D7-B9D0-A24F4BF634AE}"/>
              </a:ext>
            </a:extLst>
          </p:cNvPr>
          <p:cNvSpPr txBox="1"/>
          <p:nvPr/>
        </p:nvSpPr>
        <p:spPr>
          <a:xfrm>
            <a:off x="2645545" y="4527612"/>
            <a:ext cx="102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Packet  64k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0C0135-C795-408C-A0FE-B55C44A109AD}"/>
              </a:ext>
            </a:extLst>
          </p:cNvPr>
          <p:cNvSpPr txBox="1"/>
          <p:nvPr/>
        </p:nvSpPr>
        <p:spPr>
          <a:xfrm>
            <a:off x="3781887" y="5344357"/>
            <a:ext cx="180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先写道内存队列</a:t>
            </a:r>
            <a:endParaRPr lang="en-US" altLang="zh-CN" dirty="0"/>
          </a:p>
          <a:p>
            <a:r>
              <a:rPr lang="zh-CN" altLang="en-US" dirty="0"/>
              <a:t>一边序列化本地，</a:t>
            </a:r>
            <a:endParaRPr lang="en-US" altLang="zh-CN" dirty="0"/>
          </a:p>
          <a:p>
            <a:r>
              <a:rPr lang="zh-CN" altLang="en-US" dirty="0"/>
              <a:t>一边传输</a:t>
            </a:r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7A61B6-9EFD-45CD-9A2E-5027C9D0B6E3}"/>
              </a:ext>
            </a:extLst>
          </p:cNvPr>
          <p:cNvCxnSpPr/>
          <p:nvPr/>
        </p:nvCxnSpPr>
        <p:spPr>
          <a:xfrm flipH="1">
            <a:off x="5506005" y="2439180"/>
            <a:ext cx="308868" cy="137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326F0AB-4BCB-4870-9E78-F71584F2F3C5}"/>
              </a:ext>
            </a:extLst>
          </p:cNvPr>
          <p:cNvSpPr txBox="1"/>
          <p:nvPr/>
        </p:nvSpPr>
        <p:spPr>
          <a:xfrm>
            <a:off x="5430175" y="2929631"/>
            <a:ext cx="98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4C35D7-DC6C-48AE-B174-280FE8699DDF}"/>
              </a:ext>
            </a:extLst>
          </p:cNvPr>
          <p:cNvCxnSpPr/>
          <p:nvPr/>
        </p:nvCxnSpPr>
        <p:spPr>
          <a:xfrm flipH="1" flipV="1">
            <a:off x="5166804" y="5173943"/>
            <a:ext cx="4542407" cy="374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394695-1602-4CFE-9FD6-5BCE7404E02B}"/>
              </a:ext>
            </a:extLst>
          </p:cNvPr>
          <p:cNvSpPr txBox="1"/>
          <p:nvPr/>
        </p:nvSpPr>
        <p:spPr>
          <a:xfrm>
            <a:off x="9022671" y="5690637"/>
            <a:ext cx="18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响应，数据读走了，内存清空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4A60BE-09A1-468A-9615-3346DF44C283}"/>
              </a:ext>
            </a:extLst>
          </p:cNvPr>
          <p:cNvCxnSpPr/>
          <p:nvPr/>
        </p:nvCxnSpPr>
        <p:spPr>
          <a:xfrm>
            <a:off x="337350" y="4508229"/>
            <a:ext cx="508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BCC45C5-18D7-4ED1-BB3C-C06811C57085}"/>
              </a:ext>
            </a:extLst>
          </p:cNvPr>
          <p:cNvSpPr txBox="1"/>
          <p:nvPr/>
        </p:nvSpPr>
        <p:spPr>
          <a:xfrm>
            <a:off x="346435" y="3243880"/>
            <a:ext cx="99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110F14-9517-47EF-866D-E9EA92F34B09}"/>
              </a:ext>
            </a:extLst>
          </p:cNvPr>
          <p:cNvSpPr txBox="1"/>
          <p:nvPr/>
        </p:nvSpPr>
        <p:spPr>
          <a:xfrm>
            <a:off x="346435" y="4753952"/>
            <a:ext cx="86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98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7DD7C7D-CA8D-4285-8335-4BA35CEF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354"/>
            <a:ext cx="12192000" cy="6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119FEF-9AF3-44F7-A942-DFED5836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023937"/>
            <a:ext cx="8696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D923F5-82EF-4F43-8B98-80D95726F0D7}"/>
              </a:ext>
            </a:extLst>
          </p:cNvPr>
          <p:cNvSpPr/>
          <p:nvPr/>
        </p:nvSpPr>
        <p:spPr>
          <a:xfrm>
            <a:off x="8584707" y="1109709"/>
            <a:ext cx="1828800" cy="2681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A2F2D4-71B1-4BBF-A711-BAD432E05DF5}"/>
              </a:ext>
            </a:extLst>
          </p:cNvPr>
          <p:cNvSpPr/>
          <p:nvPr/>
        </p:nvSpPr>
        <p:spPr>
          <a:xfrm>
            <a:off x="8833282" y="1979720"/>
            <a:ext cx="1331650" cy="75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A7C352-EC9A-40E9-972C-3809557CC208}"/>
              </a:ext>
            </a:extLst>
          </p:cNvPr>
          <p:cNvSpPr txBox="1"/>
          <p:nvPr/>
        </p:nvSpPr>
        <p:spPr>
          <a:xfrm>
            <a:off x="8771138" y="644539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C10BE8-C703-457F-87AA-2703184006DE}"/>
              </a:ext>
            </a:extLst>
          </p:cNvPr>
          <p:cNvSpPr/>
          <p:nvPr/>
        </p:nvSpPr>
        <p:spPr>
          <a:xfrm>
            <a:off x="4128117" y="5113538"/>
            <a:ext cx="1438182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559B15-105C-4D0C-9E4A-4541859D260E}"/>
              </a:ext>
            </a:extLst>
          </p:cNvPr>
          <p:cNvSpPr/>
          <p:nvPr/>
        </p:nvSpPr>
        <p:spPr>
          <a:xfrm>
            <a:off x="6184776" y="5113537"/>
            <a:ext cx="1438182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672E75-9D67-4768-A625-0C5547FCD03E}"/>
              </a:ext>
            </a:extLst>
          </p:cNvPr>
          <p:cNvSpPr/>
          <p:nvPr/>
        </p:nvSpPr>
        <p:spPr>
          <a:xfrm>
            <a:off x="8410112" y="5113538"/>
            <a:ext cx="1438182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2773BC2-97B5-4FF1-91B1-6AACF05B0E2E}"/>
              </a:ext>
            </a:extLst>
          </p:cNvPr>
          <p:cNvSpPr/>
          <p:nvPr/>
        </p:nvSpPr>
        <p:spPr>
          <a:xfrm>
            <a:off x="825623" y="443883"/>
            <a:ext cx="1961965" cy="28674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2593CB-DD4C-44AA-AACA-62FE6ABD3E18}"/>
              </a:ext>
            </a:extLst>
          </p:cNvPr>
          <p:cNvSpPr/>
          <p:nvPr/>
        </p:nvSpPr>
        <p:spPr>
          <a:xfrm>
            <a:off x="1046085" y="643682"/>
            <a:ext cx="1102311" cy="74037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D9E79-AEBB-47F5-AA2E-32782057BBCF}"/>
              </a:ext>
            </a:extLst>
          </p:cNvPr>
          <p:cNvSpPr/>
          <p:nvPr/>
        </p:nvSpPr>
        <p:spPr>
          <a:xfrm>
            <a:off x="2183906" y="1007616"/>
            <a:ext cx="550415" cy="87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FB39FA-E913-479C-9A57-A107066C3477}"/>
              </a:ext>
            </a:extLst>
          </p:cNvPr>
          <p:cNvCxnSpPr/>
          <p:nvPr/>
        </p:nvCxnSpPr>
        <p:spPr>
          <a:xfrm>
            <a:off x="2787588" y="1296140"/>
            <a:ext cx="5708342" cy="24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2793CDD-2FC1-419E-9950-AAE93244DFBE}"/>
              </a:ext>
            </a:extLst>
          </p:cNvPr>
          <p:cNvSpPr txBox="1"/>
          <p:nvPr/>
        </p:nvSpPr>
        <p:spPr>
          <a:xfrm>
            <a:off x="4935984" y="1109709"/>
            <a:ext cx="116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667E3A-B88C-40FC-AD41-AB2795A8A42E}"/>
              </a:ext>
            </a:extLst>
          </p:cNvPr>
          <p:cNvCxnSpPr/>
          <p:nvPr/>
        </p:nvCxnSpPr>
        <p:spPr>
          <a:xfrm flipH="1" flipV="1">
            <a:off x="2787588" y="1669002"/>
            <a:ext cx="5708342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E0AC149-46A0-488B-B689-1A43CC55DA17}"/>
              </a:ext>
            </a:extLst>
          </p:cNvPr>
          <p:cNvSpPr txBox="1"/>
          <p:nvPr/>
        </p:nvSpPr>
        <p:spPr>
          <a:xfrm>
            <a:off x="5157926" y="166900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56F5DF-3E71-4E35-A80C-65262BB993F4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1986966" y="1275634"/>
            <a:ext cx="196940" cy="1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5AEE12E-7220-4671-A32E-03F27624E5C1}"/>
              </a:ext>
            </a:extLst>
          </p:cNvPr>
          <p:cNvSpPr/>
          <p:nvPr/>
        </p:nvSpPr>
        <p:spPr>
          <a:xfrm>
            <a:off x="1154096" y="2219417"/>
            <a:ext cx="1491449" cy="740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fsinputstream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72257BA-6392-4843-9545-7E832F6BD6D5}"/>
              </a:ext>
            </a:extLst>
          </p:cNvPr>
          <p:cNvCxnSpPr>
            <a:cxnSpLocks/>
            <a:stCxn id="19" idx="2"/>
            <a:endCxn id="5" idx="1"/>
          </p:cNvCxnSpPr>
          <p:nvPr/>
        </p:nvCxnSpPr>
        <p:spPr>
          <a:xfrm>
            <a:off x="1899821" y="2959795"/>
            <a:ext cx="2228296" cy="267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615C7CD-663B-4AAF-8A96-7AF00248AC6D}"/>
              </a:ext>
            </a:extLst>
          </p:cNvPr>
          <p:cNvCxnSpPr/>
          <p:nvPr/>
        </p:nvCxnSpPr>
        <p:spPr>
          <a:xfrm>
            <a:off x="2405848" y="2654422"/>
            <a:ext cx="4376692" cy="249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3B958-2311-4C3C-8F3F-9A2EF7D5205A}"/>
              </a:ext>
            </a:extLst>
          </p:cNvPr>
          <p:cNvCxnSpPr/>
          <p:nvPr/>
        </p:nvCxnSpPr>
        <p:spPr>
          <a:xfrm>
            <a:off x="2405848" y="2480401"/>
            <a:ext cx="6542844" cy="249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048CC0-291A-49A9-898E-E31D18D7099D}"/>
              </a:ext>
            </a:extLst>
          </p:cNvPr>
          <p:cNvSpPr txBox="1"/>
          <p:nvPr/>
        </p:nvSpPr>
        <p:spPr>
          <a:xfrm>
            <a:off x="4277558" y="3244334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请求读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7DC6FB-2C16-4479-A50D-3D4BFAD65B70}"/>
              </a:ext>
            </a:extLst>
          </p:cNvPr>
          <p:cNvCxnSpPr/>
          <p:nvPr/>
        </p:nvCxnSpPr>
        <p:spPr>
          <a:xfrm flipH="1" flipV="1">
            <a:off x="2734321" y="2357021"/>
            <a:ext cx="6924584" cy="262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56DA5A-AD87-4B59-AFE0-62AD7C014130}"/>
              </a:ext>
            </a:extLst>
          </p:cNvPr>
          <p:cNvSpPr txBox="1"/>
          <p:nvPr/>
        </p:nvSpPr>
        <p:spPr>
          <a:xfrm>
            <a:off x="5258540" y="2959795"/>
            <a:ext cx="14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21BF61-A647-4BAE-A0F8-42CC3661398D}"/>
              </a:ext>
            </a:extLst>
          </p:cNvPr>
          <p:cNvCxnSpPr/>
          <p:nvPr/>
        </p:nvCxnSpPr>
        <p:spPr>
          <a:xfrm>
            <a:off x="1862831" y="1358284"/>
            <a:ext cx="161277" cy="8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E487495-72FB-4587-8A91-9E1B4D3CB1A7}"/>
              </a:ext>
            </a:extLst>
          </p:cNvPr>
          <p:cNvCxnSpPr>
            <a:stCxn id="9" idx="4"/>
          </p:cNvCxnSpPr>
          <p:nvPr/>
        </p:nvCxnSpPr>
        <p:spPr>
          <a:xfrm>
            <a:off x="1597241" y="1384060"/>
            <a:ext cx="17015" cy="8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8973FB-4AEF-4295-B9CA-A82E6ADC66EC}"/>
              </a:ext>
            </a:extLst>
          </p:cNvPr>
          <p:cNvCxnSpPr/>
          <p:nvPr/>
        </p:nvCxnSpPr>
        <p:spPr>
          <a:xfrm flipH="1">
            <a:off x="514905" y="2148396"/>
            <a:ext cx="310718" cy="23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1546F2-FB86-4678-96B6-6C90D4CB80DA}"/>
              </a:ext>
            </a:extLst>
          </p:cNvPr>
          <p:cNvSpPr/>
          <p:nvPr/>
        </p:nvSpPr>
        <p:spPr>
          <a:xfrm>
            <a:off x="236738" y="4536488"/>
            <a:ext cx="627355" cy="1154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9BC9A60F-43F6-4380-ABB6-299CB297C35F}"/>
              </a:ext>
            </a:extLst>
          </p:cNvPr>
          <p:cNvSpPr/>
          <p:nvPr/>
        </p:nvSpPr>
        <p:spPr>
          <a:xfrm>
            <a:off x="310718" y="772357"/>
            <a:ext cx="1207364" cy="9321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C9438C-B112-4E87-80DF-487D84F957FA}"/>
              </a:ext>
            </a:extLst>
          </p:cNvPr>
          <p:cNvSpPr/>
          <p:nvPr/>
        </p:nvSpPr>
        <p:spPr>
          <a:xfrm>
            <a:off x="2219417" y="550416"/>
            <a:ext cx="2272684" cy="4172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CFAE16-9FD3-488F-B57B-658553DA733A}"/>
              </a:ext>
            </a:extLst>
          </p:cNvPr>
          <p:cNvSpPr txBox="1"/>
          <p:nvPr/>
        </p:nvSpPr>
        <p:spPr>
          <a:xfrm>
            <a:off x="2725445" y="18108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namenode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256083-0F47-46B9-99E4-3DB0ED73CAFD}"/>
              </a:ext>
            </a:extLst>
          </p:cNvPr>
          <p:cNvCxnSpPr>
            <a:stCxn id="5" idx="6"/>
          </p:cNvCxnSpPr>
          <p:nvPr/>
        </p:nvCxnSpPr>
        <p:spPr>
          <a:xfrm>
            <a:off x="1518082" y="1238435"/>
            <a:ext cx="70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3AA9B0C-214E-4BC6-A022-6BE5263BB406}"/>
              </a:ext>
            </a:extLst>
          </p:cNvPr>
          <p:cNvSpPr/>
          <p:nvPr/>
        </p:nvSpPr>
        <p:spPr>
          <a:xfrm>
            <a:off x="2659601" y="772357"/>
            <a:ext cx="1690458" cy="798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02D00F-38A0-4B26-8D44-FC48A4B0E589}"/>
              </a:ext>
            </a:extLst>
          </p:cNvPr>
          <p:cNvCxnSpPr/>
          <p:nvPr/>
        </p:nvCxnSpPr>
        <p:spPr>
          <a:xfrm flipH="1">
            <a:off x="2725445" y="1571344"/>
            <a:ext cx="701336" cy="149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11087BB-601A-4A91-9D89-652DF346D0E7}"/>
              </a:ext>
            </a:extLst>
          </p:cNvPr>
          <p:cNvSpPr/>
          <p:nvPr/>
        </p:nvSpPr>
        <p:spPr>
          <a:xfrm>
            <a:off x="2423604" y="3062796"/>
            <a:ext cx="701336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21F836-875B-405E-8F25-1CDAB5D3B822}"/>
              </a:ext>
            </a:extLst>
          </p:cNvPr>
          <p:cNvSpPr/>
          <p:nvPr/>
        </p:nvSpPr>
        <p:spPr>
          <a:xfrm>
            <a:off x="3355759" y="3062796"/>
            <a:ext cx="1041648" cy="656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fsimage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F1EDC5-2B9C-41E5-A48D-8E64433A6822}"/>
              </a:ext>
            </a:extLst>
          </p:cNvPr>
          <p:cNvCxnSpPr/>
          <p:nvPr/>
        </p:nvCxnSpPr>
        <p:spPr>
          <a:xfrm>
            <a:off x="3506680" y="1571344"/>
            <a:ext cx="360285" cy="149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A630222-7688-4A96-AB0F-F00EF29BF94B}"/>
              </a:ext>
            </a:extLst>
          </p:cNvPr>
          <p:cNvSpPr/>
          <p:nvPr/>
        </p:nvSpPr>
        <p:spPr>
          <a:xfrm>
            <a:off x="6096000" y="550416"/>
            <a:ext cx="4193219" cy="41725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6E4177-114E-41EB-A8D3-E2B3DA06D3EA}"/>
              </a:ext>
            </a:extLst>
          </p:cNvPr>
          <p:cNvSpPr txBox="1"/>
          <p:nvPr/>
        </p:nvSpPr>
        <p:spPr>
          <a:xfrm>
            <a:off x="6383045" y="181084"/>
            <a:ext cx="1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secondname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122ABC-881E-4BB3-9FD3-E9AC315864CA}"/>
              </a:ext>
            </a:extLst>
          </p:cNvPr>
          <p:cNvSpPr txBox="1"/>
          <p:nvPr/>
        </p:nvSpPr>
        <p:spPr>
          <a:xfrm>
            <a:off x="1518081" y="887767"/>
            <a:ext cx="70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1.crud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02D6F3B-314A-4D14-9E48-69F319266DC6}"/>
              </a:ext>
            </a:extLst>
          </p:cNvPr>
          <p:cNvSpPr/>
          <p:nvPr/>
        </p:nvSpPr>
        <p:spPr>
          <a:xfrm>
            <a:off x="3195961" y="1141689"/>
            <a:ext cx="896645" cy="243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4.crud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5B39B58-A042-4471-9551-0EA9BC16B5C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467991" y="1171850"/>
            <a:ext cx="191610" cy="1890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B46BCF5-6C77-45A3-9A26-C62F264DFF3A}"/>
              </a:ext>
            </a:extLst>
          </p:cNvPr>
          <p:cNvSpPr txBox="1"/>
          <p:nvPr/>
        </p:nvSpPr>
        <p:spPr>
          <a:xfrm>
            <a:off x="2317072" y="1970843"/>
            <a:ext cx="34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E3AD10B-DD63-4521-89D8-ECE365EF8A8F}"/>
              </a:ext>
            </a:extLst>
          </p:cNvPr>
          <p:cNvCxnSpPr/>
          <p:nvPr/>
        </p:nvCxnSpPr>
        <p:spPr>
          <a:xfrm flipH="1">
            <a:off x="4492101" y="1003177"/>
            <a:ext cx="160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703C8EA-C9C8-40A3-ACBA-034AB344EFA0}"/>
              </a:ext>
            </a:extLst>
          </p:cNvPr>
          <p:cNvSpPr txBox="1"/>
          <p:nvPr/>
        </p:nvSpPr>
        <p:spPr>
          <a:xfrm>
            <a:off x="4793942" y="692458"/>
            <a:ext cx="13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checkpoint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6ED7ED9-EE28-47C1-85C4-B50594F34FA4}"/>
              </a:ext>
            </a:extLst>
          </p:cNvPr>
          <p:cNvSpPr/>
          <p:nvPr/>
        </p:nvSpPr>
        <p:spPr>
          <a:xfrm>
            <a:off x="8228120" y="609887"/>
            <a:ext cx="1974559" cy="138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Edits 100</a:t>
            </a:r>
            <a:r>
              <a:rPr lang="zh-CN" altLang="en-US" dirty="0"/>
              <a:t>百万</a:t>
            </a:r>
            <a:endParaRPr lang="en-US" altLang="zh-CN" dirty="0"/>
          </a:p>
          <a:p>
            <a:pPr algn="ctr"/>
            <a:r>
              <a:rPr lang="zh-CN" altLang="en-US" dirty="0"/>
              <a:t>定时时间</a:t>
            </a:r>
            <a:r>
              <a:rPr lang="en-US" altLang="zh-CN" dirty="0"/>
              <a:t>3600s</a:t>
            </a:r>
            <a:r>
              <a:rPr lang="zh-CN" altLang="en-US" dirty="0"/>
              <a:t>（一小时）</a:t>
            </a:r>
            <a:endParaRPr lang="en-US" altLang="zh-CN" dirty="0"/>
          </a:p>
          <a:p>
            <a:pPr algn="ctr"/>
            <a:r>
              <a:rPr lang="zh-CN" altLang="en-US" dirty="0"/>
              <a:t>大小 不超过</a:t>
            </a:r>
            <a:r>
              <a:rPr lang="en-US" altLang="zh-CN" dirty="0"/>
              <a:t>64M</a:t>
            </a:r>
          </a:p>
          <a:p>
            <a:pPr algn="ctr"/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7E69355-5967-46F8-B160-A8C9A50084EF}"/>
              </a:ext>
            </a:extLst>
          </p:cNvPr>
          <p:cNvCxnSpPr/>
          <p:nvPr/>
        </p:nvCxnSpPr>
        <p:spPr>
          <a:xfrm flipH="1">
            <a:off x="4492101" y="1305017"/>
            <a:ext cx="160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423AD58-402A-4595-8A4B-486F47471C45}"/>
              </a:ext>
            </a:extLst>
          </p:cNvPr>
          <p:cNvSpPr/>
          <p:nvPr/>
        </p:nvSpPr>
        <p:spPr>
          <a:xfrm>
            <a:off x="2405846" y="4190259"/>
            <a:ext cx="790115" cy="35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edits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30ECC2F-CA2A-4ADD-B919-6FC501AFCDA9}"/>
              </a:ext>
            </a:extLst>
          </p:cNvPr>
          <p:cNvCxnSpPr/>
          <p:nvPr/>
        </p:nvCxnSpPr>
        <p:spPr>
          <a:xfrm flipV="1">
            <a:off x="4350059" y="3311371"/>
            <a:ext cx="3349840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DB1590B-B989-48EB-9032-AC6DF45A6833}"/>
              </a:ext>
            </a:extLst>
          </p:cNvPr>
          <p:cNvCxnSpPr>
            <a:cxnSpLocks/>
          </p:cNvCxnSpPr>
          <p:nvPr/>
        </p:nvCxnSpPr>
        <p:spPr>
          <a:xfrm flipV="1">
            <a:off x="3195961" y="3817398"/>
            <a:ext cx="5228948" cy="72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64A0747-68E2-472F-885F-3D8A8843FDBC}"/>
              </a:ext>
            </a:extLst>
          </p:cNvPr>
          <p:cNvSpPr/>
          <p:nvPr/>
        </p:nvSpPr>
        <p:spPr>
          <a:xfrm>
            <a:off x="7699899" y="3107184"/>
            <a:ext cx="9943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4FEB22-6D4C-403E-BED4-77B9FF0201E8}"/>
              </a:ext>
            </a:extLst>
          </p:cNvPr>
          <p:cNvSpPr/>
          <p:nvPr/>
        </p:nvSpPr>
        <p:spPr>
          <a:xfrm>
            <a:off x="8490016" y="3554598"/>
            <a:ext cx="9943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EB2C84-CD2C-4198-971B-B0220323CDDB}"/>
              </a:ext>
            </a:extLst>
          </p:cNvPr>
          <p:cNvCxnSpPr>
            <a:cxnSpLocks/>
          </p:cNvCxnSpPr>
          <p:nvPr/>
        </p:nvCxnSpPr>
        <p:spPr>
          <a:xfrm flipV="1">
            <a:off x="8643889" y="2476871"/>
            <a:ext cx="173118" cy="67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9866D9-C966-4A66-A8CD-6010DFBDC9AF}"/>
              </a:ext>
            </a:extLst>
          </p:cNvPr>
          <p:cNvCxnSpPr>
            <a:cxnSpLocks/>
          </p:cNvCxnSpPr>
          <p:nvPr/>
        </p:nvCxnSpPr>
        <p:spPr>
          <a:xfrm flipH="1" flipV="1">
            <a:off x="9012314" y="2519441"/>
            <a:ext cx="389137" cy="99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E9AA0BE0-F52D-42E6-9F8E-2559CBFF965B}"/>
              </a:ext>
            </a:extLst>
          </p:cNvPr>
          <p:cNvSpPr/>
          <p:nvPr/>
        </p:nvSpPr>
        <p:spPr>
          <a:xfrm>
            <a:off x="8490016" y="2054273"/>
            <a:ext cx="1026850" cy="38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内存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569A22-CAD1-41E0-98F5-BD41B5141AD0}"/>
              </a:ext>
            </a:extLst>
          </p:cNvPr>
          <p:cNvSpPr/>
          <p:nvPr/>
        </p:nvSpPr>
        <p:spPr>
          <a:xfrm>
            <a:off x="6640496" y="2521258"/>
            <a:ext cx="1458897" cy="38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</a:t>
            </a:r>
            <a:r>
              <a:rPr lang="en-US" altLang="zh-CN" dirty="0" err="1"/>
              <a:t>fsimage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4DEC0D-539A-47E6-BA0A-C40874FD762B}"/>
              </a:ext>
            </a:extLst>
          </p:cNvPr>
          <p:cNvCxnSpPr/>
          <p:nvPr/>
        </p:nvCxnSpPr>
        <p:spPr>
          <a:xfrm flipH="1">
            <a:off x="4092606" y="2778711"/>
            <a:ext cx="2547890" cy="12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CE2F177-B7F5-434C-AD72-595036F0C9DA}"/>
              </a:ext>
            </a:extLst>
          </p:cNvPr>
          <p:cNvSpPr/>
          <p:nvPr/>
        </p:nvSpPr>
        <p:spPr>
          <a:xfrm>
            <a:off x="3515563" y="3923930"/>
            <a:ext cx="716127" cy="266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76DD9B-8B74-43D2-853A-A85C106D15F6}"/>
              </a:ext>
            </a:extLst>
          </p:cNvPr>
          <p:cNvSpPr txBox="1"/>
          <p:nvPr/>
        </p:nvSpPr>
        <p:spPr>
          <a:xfrm>
            <a:off x="5335480" y="2902997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拷贝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387E46E-4592-491E-9017-68F6681D2B05}"/>
              </a:ext>
            </a:extLst>
          </p:cNvPr>
          <p:cNvCxnSpPr>
            <a:stCxn id="48" idx="0"/>
          </p:cNvCxnSpPr>
          <p:nvPr/>
        </p:nvCxnSpPr>
        <p:spPr>
          <a:xfrm flipV="1">
            <a:off x="3873627" y="3719744"/>
            <a:ext cx="11833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5668F2-6203-40F4-8D76-AE930349D560}"/>
              </a:ext>
            </a:extLst>
          </p:cNvPr>
          <p:cNvCxnSpPr>
            <a:stCxn id="44" idx="1"/>
          </p:cNvCxnSpPr>
          <p:nvPr/>
        </p:nvCxnSpPr>
        <p:spPr>
          <a:xfrm flipH="1">
            <a:off x="7306321" y="2247816"/>
            <a:ext cx="1183695" cy="22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CD52BD7-9F26-4826-9A4C-4A8D58B5231F}"/>
              </a:ext>
            </a:extLst>
          </p:cNvPr>
          <p:cNvSpPr txBox="1"/>
          <p:nvPr/>
        </p:nvSpPr>
        <p:spPr>
          <a:xfrm>
            <a:off x="4841293" y="1296138"/>
            <a:ext cx="7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1F6A45-3B30-4787-B131-7BECF0E1C313}"/>
              </a:ext>
            </a:extLst>
          </p:cNvPr>
          <p:cNvCxnSpPr>
            <a:endCxn id="32" idx="0"/>
          </p:cNvCxnSpPr>
          <p:nvPr/>
        </p:nvCxnSpPr>
        <p:spPr>
          <a:xfrm flipH="1">
            <a:off x="2800904" y="3764132"/>
            <a:ext cx="19236" cy="4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6EA0742-2FD9-45E8-84B7-1B820CF60E88}"/>
              </a:ext>
            </a:extLst>
          </p:cNvPr>
          <p:cNvSpPr txBox="1"/>
          <p:nvPr/>
        </p:nvSpPr>
        <p:spPr>
          <a:xfrm>
            <a:off x="3040606" y="761715"/>
            <a:ext cx="1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FEA8A12-C6AA-42DA-BFF8-F15059D12DF8}"/>
              </a:ext>
            </a:extLst>
          </p:cNvPr>
          <p:cNvSpPr txBox="1"/>
          <p:nvPr/>
        </p:nvSpPr>
        <p:spPr>
          <a:xfrm>
            <a:off x="6461466" y="703101"/>
            <a:ext cx="1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内存</a:t>
            </a:r>
            <a:r>
              <a:rPr lang="en-US" altLang="zh-CN" dirty="0"/>
              <a:t>128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1FB012-0278-48F3-AD7E-0D3D9AD6BFB9}"/>
              </a:ext>
            </a:extLst>
          </p:cNvPr>
          <p:cNvSpPr txBox="1"/>
          <p:nvPr/>
        </p:nvSpPr>
        <p:spPr>
          <a:xfrm>
            <a:off x="1029810" y="5566299"/>
            <a:ext cx="522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Namenode</a:t>
            </a:r>
            <a:r>
              <a:rPr lang="en-US" altLang="zh-CN" dirty="0"/>
              <a:t> , </a:t>
            </a:r>
            <a:r>
              <a:rPr lang="zh-CN" altLang="en-US" dirty="0"/>
              <a:t>和</a:t>
            </a:r>
            <a:r>
              <a:rPr lang="en-US" altLang="zh-CN" dirty="0" err="1"/>
              <a:t>secondenode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en-US" altLang="zh-CN" dirty="0"/>
              <a:t>128 </a:t>
            </a:r>
            <a:r>
              <a:rPr lang="zh-CN" altLang="en-US" dirty="0"/>
              <a:t>也是不放在一起的原因， 两个</a:t>
            </a:r>
            <a:r>
              <a:rPr lang="en-US" altLang="zh-CN" dirty="0"/>
              <a:t>128g , </a:t>
            </a:r>
            <a:r>
              <a:rPr lang="zh-CN" altLang="en-US" dirty="0"/>
              <a:t>所以分开放</a:t>
            </a:r>
          </a:p>
        </p:txBody>
      </p:sp>
    </p:spTree>
    <p:extLst>
      <p:ext uri="{BB962C8B-B14F-4D97-AF65-F5344CB8AC3E}">
        <p14:creationId xmlns:p14="http://schemas.microsoft.com/office/powerpoint/2010/main" val="23348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762EE9-E70B-419C-A6AC-5D8F0A391B3D}"/>
              </a:ext>
            </a:extLst>
          </p:cNvPr>
          <p:cNvSpPr/>
          <p:nvPr/>
        </p:nvSpPr>
        <p:spPr>
          <a:xfrm>
            <a:off x="3721395" y="1116419"/>
            <a:ext cx="2902689" cy="1169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8E0AB7-98FC-4804-8E22-4E5EA91BC826}"/>
              </a:ext>
            </a:extLst>
          </p:cNvPr>
          <p:cNvSpPr/>
          <p:nvPr/>
        </p:nvSpPr>
        <p:spPr>
          <a:xfrm>
            <a:off x="1148316" y="3646967"/>
            <a:ext cx="2264735" cy="1095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C2AB0-7C3E-4B03-8557-18B8B90CB198}"/>
              </a:ext>
            </a:extLst>
          </p:cNvPr>
          <p:cNvSpPr/>
          <p:nvPr/>
        </p:nvSpPr>
        <p:spPr>
          <a:xfrm>
            <a:off x="4423146" y="3684181"/>
            <a:ext cx="2264735" cy="1095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AB635-D5F2-4F6E-8B60-C98903CBB562}"/>
              </a:ext>
            </a:extLst>
          </p:cNvPr>
          <p:cNvSpPr/>
          <p:nvPr/>
        </p:nvSpPr>
        <p:spPr>
          <a:xfrm>
            <a:off x="7768855" y="3646967"/>
            <a:ext cx="2264735" cy="10951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F2EDE-2453-4AAC-B21D-68051A1344B5}"/>
              </a:ext>
            </a:extLst>
          </p:cNvPr>
          <p:cNvSpPr txBox="1"/>
          <p:nvPr/>
        </p:nvSpPr>
        <p:spPr>
          <a:xfrm>
            <a:off x="4465674" y="1429527"/>
            <a:ext cx="172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namenode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CFE26-CBCF-4F54-959D-874EB8C64E85}"/>
              </a:ext>
            </a:extLst>
          </p:cNvPr>
          <p:cNvSpPr txBox="1"/>
          <p:nvPr/>
        </p:nvSpPr>
        <p:spPr>
          <a:xfrm>
            <a:off x="1669311" y="4009878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D049E8-3463-49BC-8F3E-4EB0FC83D2F5}"/>
              </a:ext>
            </a:extLst>
          </p:cNvPr>
          <p:cNvSpPr txBox="1"/>
          <p:nvPr/>
        </p:nvSpPr>
        <p:spPr>
          <a:xfrm>
            <a:off x="4925310" y="4047092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68F374-98F5-49D6-A470-C03C11A02E3F}"/>
              </a:ext>
            </a:extLst>
          </p:cNvPr>
          <p:cNvSpPr txBox="1"/>
          <p:nvPr/>
        </p:nvSpPr>
        <p:spPr>
          <a:xfrm>
            <a:off x="8385543" y="4183912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datanode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E8B666-A700-4757-A6AC-A51F083E2B89}"/>
              </a:ext>
            </a:extLst>
          </p:cNvPr>
          <p:cNvCxnSpPr>
            <a:cxnSpLocks/>
          </p:cNvCxnSpPr>
          <p:nvPr/>
        </p:nvCxnSpPr>
        <p:spPr>
          <a:xfrm flipH="1">
            <a:off x="2519916" y="1705859"/>
            <a:ext cx="1201479" cy="184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44A33AA-8805-4D1B-AC51-49A170D7036D}"/>
              </a:ext>
            </a:extLst>
          </p:cNvPr>
          <p:cNvSpPr txBox="1"/>
          <p:nvPr/>
        </p:nvSpPr>
        <p:spPr>
          <a:xfrm>
            <a:off x="1307804" y="2070556"/>
            <a:ext cx="166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1.Datanode </a:t>
            </a:r>
            <a:r>
              <a:rPr lang="zh-CN" altLang="en-US" sz="1100" dirty="0"/>
              <a:t>启动成功后想</a:t>
            </a:r>
            <a:r>
              <a:rPr lang="en-US" altLang="zh-CN" sz="1100" dirty="0" err="1"/>
              <a:t>namenode</a:t>
            </a:r>
            <a:r>
              <a:rPr lang="en-US" altLang="zh-CN" sz="1100" dirty="0"/>
              <a:t> </a:t>
            </a:r>
            <a:r>
              <a:rPr lang="zh-CN" altLang="en-US" sz="1100" dirty="0"/>
              <a:t>注册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CFE1CC-5D58-47AA-9C7A-99AFF1E9C2F6}"/>
              </a:ext>
            </a:extLst>
          </p:cNvPr>
          <p:cNvCxnSpPr>
            <a:cxnSpLocks/>
          </p:cNvCxnSpPr>
          <p:nvPr/>
        </p:nvCxnSpPr>
        <p:spPr>
          <a:xfrm flipV="1">
            <a:off x="2280683" y="1414130"/>
            <a:ext cx="1440712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D6F9E3D-6BCA-4BCB-A476-CB31FD0EABFB}"/>
              </a:ext>
            </a:extLst>
          </p:cNvPr>
          <p:cNvSpPr txBox="1"/>
          <p:nvPr/>
        </p:nvSpPr>
        <p:spPr>
          <a:xfrm>
            <a:off x="2862815" y="2624470"/>
            <a:ext cx="1440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2.</a:t>
            </a:r>
            <a:r>
              <a:rPr lang="zh-CN" altLang="en-US" sz="1100" dirty="0"/>
              <a:t>注册成功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72A509-412F-4BA5-B85F-F13365369E1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72740" y="2286000"/>
            <a:ext cx="782823" cy="126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30EEE42-F76F-4EB5-9E99-0788C741740C}"/>
              </a:ext>
            </a:extLst>
          </p:cNvPr>
          <p:cNvSpPr txBox="1"/>
          <p:nvPr/>
        </p:nvSpPr>
        <p:spPr>
          <a:xfrm>
            <a:off x="4864396" y="2565908"/>
            <a:ext cx="20826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</a:t>
            </a:r>
            <a:r>
              <a:rPr lang="zh-CN" altLang="en-US" sz="1100" dirty="0"/>
              <a:t>。心跳</a:t>
            </a:r>
            <a:r>
              <a:rPr lang="en-US" altLang="zh-CN" sz="1100" dirty="0"/>
              <a:t>3s </a:t>
            </a:r>
            <a:r>
              <a:rPr lang="zh-CN" altLang="en-US" sz="1100" dirty="0"/>
              <a:t>一次，返回</a:t>
            </a:r>
            <a:r>
              <a:rPr lang="en-US" altLang="zh-CN" sz="1100" dirty="0" err="1"/>
              <a:t>namenode</a:t>
            </a:r>
            <a:r>
              <a:rPr lang="en-US" altLang="zh-CN" sz="1100" dirty="0"/>
              <a:t> </a:t>
            </a:r>
            <a:r>
              <a:rPr lang="zh-CN" altLang="en-US" sz="1100" dirty="0"/>
              <a:t>给</a:t>
            </a:r>
            <a:r>
              <a:rPr lang="en-US" altLang="zh-CN" sz="1100" dirty="0" err="1"/>
              <a:t>datanode</a:t>
            </a:r>
            <a:r>
              <a:rPr lang="en-US" altLang="zh-CN" sz="1100" dirty="0"/>
              <a:t> </a:t>
            </a:r>
            <a:r>
              <a:rPr lang="zh-CN" altLang="en-US" sz="1100" dirty="0"/>
              <a:t>的指令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10C31-D05A-4219-BE80-D28D7BE44055}"/>
              </a:ext>
            </a:extLst>
          </p:cNvPr>
          <p:cNvCxnSpPr>
            <a:cxnSpLocks/>
          </p:cNvCxnSpPr>
          <p:nvPr/>
        </p:nvCxnSpPr>
        <p:spPr>
          <a:xfrm flipV="1">
            <a:off x="4605228" y="2285999"/>
            <a:ext cx="67118" cy="132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24605DC-FAEB-4075-8C99-B01E5B4DB543}"/>
              </a:ext>
            </a:extLst>
          </p:cNvPr>
          <p:cNvSpPr txBox="1"/>
          <p:nvPr/>
        </p:nvSpPr>
        <p:spPr>
          <a:xfrm>
            <a:off x="3572542" y="3088660"/>
            <a:ext cx="12705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</a:t>
            </a:r>
            <a:r>
              <a:rPr lang="zh-CN" altLang="en-US" sz="1100" dirty="0"/>
              <a:t>，每小时上传块信息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6B3B0C-C956-4A32-9088-BEE83A21313D}"/>
              </a:ext>
            </a:extLst>
          </p:cNvPr>
          <p:cNvCxnSpPr>
            <a:stCxn id="4" idx="3"/>
          </p:cNvCxnSpPr>
          <p:nvPr/>
        </p:nvCxnSpPr>
        <p:spPr>
          <a:xfrm>
            <a:off x="6624084" y="1701210"/>
            <a:ext cx="2094614" cy="181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3D1379C-88BD-4F69-8CC4-323EEDEA399C}"/>
              </a:ext>
            </a:extLst>
          </p:cNvPr>
          <p:cNvSpPr txBox="1"/>
          <p:nvPr/>
        </p:nvSpPr>
        <p:spPr>
          <a:xfrm>
            <a:off x="7410893" y="1956391"/>
            <a:ext cx="301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， 默认采用十分</a:t>
            </a:r>
            <a:r>
              <a:rPr lang="en-US" altLang="zh-CN" dirty="0"/>
              <a:t>30s,</a:t>
            </a:r>
            <a:r>
              <a:rPr lang="zh-CN" altLang="en-US" dirty="0"/>
              <a:t>认为</a:t>
            </a:r>
            <a:r>
              <a:rPr lang="en-US" altLang="zh-CN" dirty="0" err="1"/>
              <a:t>datanode</a:t>
            </a:r>
            <a:r>
              <a:rPr lang="en-US" altLang="zh-CN" dirty="0"/>
              <a:t>  </a:t>
            </a:r>
            <a:r>
              <a:rPr lang="zh-CN" altLang="en-US" dirty="0"/>
              <a:t>， 也就是</a:t>
            </a:r>
            <a:r>
              <a:rPr lang="en-US" altLang="zh-CN" dirty="0"/>
              <a:t>630s, </a:t>
            </a:r>
            <a:r>
              <a:rPr lang="zh-CN" altLang="en-US" dirty="0"/>
              <a:t>标记为</a:t>
            </a:r>
            <a:r>
              <a:rPr lang="en-US" altLang="zh-CN" dirty="0"/>
              <a:t>dead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71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直接访问存储器 3">
            <a:extLst>
              <a:ext uri="{FF2B5EF4-FFF2-40B4-BE49-F238E27FC236}">
                <a16:creationId xmlns:a16="http://schemas.microsoft.com/office/drawing/2014/main" id="{9BD07177-7A51-41D7-9179-549C73DA8B9C}"/>
              </a:ext>
            </a:extLst>
          </p:cNvPr>
          <p:cNvSpPr/>
          <p:nvPr/>
        </p:nvSpPr>
        <p:spPr>
          <a:xfrm>
            <a:off x="988828" y="861237"/>
            <a:ext cx="1286540" cy="584792"/>
          </a:xfrm>
          <a:prstGeom prst="flowChartMagneticDru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7276627-514A-4BF5-8FAC-CCFD009DD15A}"/>
              </a:ext>
            </a:extLst>
          </p:cNvPr>
          <p:cNvCxnSpPr/>
          <p:nvPr/>
        </p:nvCxnSpPr>
        <p:spPr>
          <a:xfrm>
            <a:off x="1382233" y="616688"/>
            <a:ext cx="0" cy="1467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3644C9E-03BE-4161-BE6B-F091C398AC06}"/>
              </a:ext>
            </a:extLst>
          </p:cNvPr>
          <p:cNvCxnSpPr/>
          <p:nvPr/>
        </p:nvCxnSpPr>
        <p:spPr>
          <a:xfrm>
            <a:off x="1711842" y="563526"/>
            <a:ext cx="0" cy="15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C0B1E46-425B-447E-A32F-9A02F2355F0B}"/>
              </a:ext>
            </a:extLst>
          </p:cNvPr>
          <p:cNvSpPr txBox="1"/>
          <p:nvPr/>
        </p:nvSpPr>
        <p:spPr>
          <a:xfrm>
            <a:off x="988827" y="1743740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100m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929B4B2-4DED-42F4-8C42-364FA90C6DA4}"/>
              </a:ext>
            </a:extLst>
          </p:cNvPr>
          <p:cNvSpPr/>
          <p:nvPr/>
        </p:nvSpPr>
        <p:spPr>
          <a:xfrm>
            <a:off x="3680644" y="3203944"/>
            <a:ext cx="1286539" cy="2636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AB45F0-DFFB-4516-AC01-E00F197A7203}"/>
              </a:ext>
            </a:extLst>
          </p:cNvPr>
          <p:cNvSpPr/>
          <p:nvPr/>
        </p:nvSpPr>
        <p:spPr>
          <a:xfrm>
            <a:off x="5982590" y="3203944"/>
            <a:ext cx="1286539" cy="2636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928E46A-76A1-470E-A80F-7685B5E38CFB}"/>
              </a:ext>
            </a:extLst>
          </p:cNvPr>
          <p:cNvSpPr/>
          <p:nvPr/>
        </p:nvSpPr>
        <p:spPr>
          <a:xfrm>
            <a:off x="8013404" y="3203944"/>
            <a:ext cx="1286539" cy="2636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AB0769-F2F3-44A5-8BF4-AE3CDABF8C81}"/>
              </a:ext>
            </a:extLst>
          </p:cNvPr>
          <p:cNvSpPr/>
          <p:nvPr/>
        </p:nvSpPr>
        <p:spPr>
          <a:xfrm>
            <a:off x="4210493" y="3721395"/>
            <a:ext cx="287079" cy="28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B0FE2AD-E737-4BBA-9EF5-E870FEB641D6}"/>
              </a:ext>
            </a:extLst>
          </p:cNvPr>
          <p:cNvSpPr/>
          <p:nvPr/>
        </p:nvSpPr>
        <p:spPr>
          <a:xfrm>
            <a:off x="6482319" y="3721395"/>
            <a:ext cx="287079" cy="28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64902F2-9E1D-4091-A5FB-0A4C8151819C}"/>
              </a:ext>
            </a:extLst>
          </p:cNvPr>
          <p:cNvSpPr/>
          <p:nvPr/>
        </p:nvSpPr>
        <p:spPr>
          <a:xfrm>
            <a:off x="8587561" y="3721395"/>
            <a:ext cx="287079" cy="287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D0EFC58-3F26-4DD1-942A-AA2D7D2059A1}"/>
              </a:ext>
            </a:extLst>
          </p:cNvPr>
          <p:cNvSpPr/>
          <p:nvPr/>
        </p:nvSpPr>
        <p:spPr>
          <a:xfrm>
            <a:off x="3955312" y="4763386"/>
            <a:ext cx="712381" cy="4465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7F9CD3-DC56-4FC8-9678-E69167B45CB9}"/>
              </a:ext>
            </a:extLst>
          </p:cNvPr>
          <p:cNvSpPr/>
          <p:nvPr/>
        </p:nvSpPr>
        <p:spPr>
          <a:xfrm>
            <a:off x="6269667" y="4763386"/>
            <a:ext cx="712381" cy="4465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3B5E85-4A46-4453-82E6-8B6EEC84DA07}"/>
              </a:ext>
            </a:extLst>
          </p:cNvPr>
          <p:cNvSpPr/>
          <p:nvPr/>
        </p:nvSpPr>
        <p:spPr>
          <a:xfrm>
            <a:off x="8300482" y="4844902"/>
            <a:ext cx="712381" cy="4465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3E8469-4D0F-4E7B-9D51-61CB8BC259F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311503" y="4008474"/>
            <a:ext cx="42529" cy="75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3AABBC8-9635-4A9D-8C92-FB77B86F256E}"/>
              </a:ext>
            </a:extLst>
          </p:cNvPr>
          <p:cNvCxnSpPr/>
          <p:nvPr/>
        </p:nvCxnSpPr>
        <p:spPr>
          <a:xfrm>
            <a:off x="4354032" y="460389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FF36A-FCB6-41BC-B37C-42012851DC03}"/>
              </a:ext>
            </a:extLst>
          </p:cNvPr>
          <p:cNvSpPr txBox="1"/>
          <p:nvPr/>
        </p:nvSpPr>
        <p:spPr>
          <a:xfrm>
            <a:off x="3657599" y="5279732"/>
            <a:ext cx="10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100m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5D0C8FD-A779-45FF-92B8-4A871796E65D}"/>
              </a:ext>
            </a:extLst>
          </p:cNvPr>
          <p:cNvCxnSpPr/>
          <p:nvPr/>
        </p:nvCxnSpPr>
        <p:spPr>
          <a:xfrm>
            <a:off x="6625857" y="4582633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746A594-AE31-450C-A60E-AF897842759C}"/>
              </a:ext>
            </a:extLst>
          </p:cNvPr>
          <p:cNvCxnSpPr/>
          <p:nvPr/>
        </p:nvCxnSpPr>
        <p:spPr>
          <a:xfrm>
            <a:off x="8731100" y="461453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45D2490-3F7A-436B-B070-7B514B911C19}"/>
              </a:ext>
            </a:extLst>
          </p:cNvPr>
          <p:cNvSpPr txBox="1"/>
          <p:nvPr/>
        </p:nvSpPr>
        <p:spPr>
          <a:xfrm>
            <a:off x="3455581" y="616688"/>
            <a:ext cx="758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 默认切片数等于</a:t>
            </a:r>
            <a:r>
              <a:rPr lang="en-US" altLang="zh-CN" dirty="0"/>
              <a:t>block</a:t>
            </a:r>
            <a:r>
              <a:rPr lang="zh-CN" altLang="en-US" dirty="0"/>
              <a:t>，也是最好的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不考虑数据整体， 对每个文件进行切片</a:t>
            </a:r>
          </a:p>
        </p:txBody>
      </p:sp>
    </p:spTree>
    <p:extLst>
      <p:ext uri="{BB962C8B-B14F-4D97-AF65-F5344CB8AC3E}">
        <p14:creationId xmlns:p14="http://schemas.microsoft.com/office/powerpoint/2010/main" val="197332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F20257-24EA-4C15-A5EF-0669AEA4E27A}"/>
              </a:ext>
            </a:extLst>
          </p:cNvPr>
          <p:cNvSpPr/>
          <p:nvPr/>
        </p:nvSpPr>
        <p:spPr>
          <a:xfrm>
            <a:off x="648070" y="2725444"/>
            <a:ext cx="1109708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BF5B55-4FEC-45C0-9485-04D28D0A267D}"/>
              </a:ext>
            </a:extLst>
          </p:cNvPr>
          <p:cNvSpPr/>
          <p:nvPr/>
        </p:nvSpPr>
        <p:spPr>
          <a:xfrm>
            <a:off x="648070" y="3429000"/>
            <a:ext cx="1109708" cy="594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B38C6-AABE-4289-BF55-7475C1D3F4A3}"/>
              </a:ext>
            </a:extLst>
          </p:cNvPr>
          <p:cNvSpPr/>
          <p:nvPr/>
        </p:nvSpPr>
        <p:spPr>
          <a:xfrm>
            <a:off x="2681056" y="2317072"/>
            <a:ext cx="2210540" cy="258340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resouceManager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BB247D-F746-40AA-8E2A-2E703604B520}"/>
              </a:ext>
            </a:extLst>
          </p:cNvPr>
          <p:cNvSpPr/>
          <p:nvPr/>
        </p:nvSpPr>
        <p:spPr>
          <a:xfrm>
            <a:off x="5939161" y="648070"/>
            <a:ext cx="3781888" cy="1544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BFF458-FB9E-4F80-8725-57EF829DC7F7}"/>
              </a:ext>
            </a:extLst>
          </p:cNvPr>
          <p:cNvSpPr/>
          <p:nvPr/>
        </p:nvSpPr>
        <p:spPr>
          <a:xfrm>
            <a:off x="5939161" y="2725444"/>
            <a:ext cx="3781888" cy="1544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C32773-0F53-44A2-9FDC-F75E32FD69B3}"/>
              </a:ext>
            </a:extLst>
          </p:cNvPr>
          <p:cNvSpPr/>
          <p:nvPr/>
        </p:nvSpPr>
        <p:spPr>
          <a:xfrm>
            <a:off x="5939161" y="4802818"/>
            <a:ext cx="3781888" cy="1544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82CA50-94B6-4F0B-AC6F-CFA1181FE1A0}"/>
              </a:ext>
            </a:extLst>
          </p:cNvPr>
          <p:cNvCxnSpPr>
            <a:stCxn id="4" idx="3"/>
          </p:cNvCxnSpPr>
          <p:nvPr/>
        </p:nvCxnSpPr>
        <p:spPr>
          <a:xfrm>
            <a:off x="1757778" y="3022846"/>
            <a:ext cx="781236" cy="5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EA17F3-6407-4DB7-A54C-04845CE60A9A}"/>
              </a:ext>
            </a:extLst>
          </p:cNvPr>
          <p:cNvCxnSpPr>
            <a:stCxn id="5" idx="3"/>
          </p:cNvCxnSpPr>
          <p:nvPr/>
        </p:nvCxnSpPr>
        <p:spPr>
          <a:xfrm flipV="1">
            <a:off x="1757778" y="3608773"/>
            <a:ext cx="713173" cy="11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CCD29D-5EE1-4737-8CEF-601DCF666B9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91596" y="1282825"/>
            <a:ext cx="2743198" cy="23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BBAD3C9-10DA-494F-B796-6BA74497BCC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891596" y="3320248"/>
            <a:ext cx="2743198" cy="28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D326CF-E3FC-4E4C-8374-92BBA179DB8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91596" y="3608773"/>
            <a:ext cx="2743198" cy="167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44559C6-94A7-4E6D-88BD-E3A163D892EA}"/>
              </a:ext>
            </a:extLst>
          </p:cNvPr>
          <p:cNvSpPr txBox="1"/>
          <p:nvPr/>
        </p:nvSpPr>
        <p:spPr>
          <a:xfrm>
            <a:off x="7634794" y="1006706"/>
            <a:ext cx="18998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nodemanager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3D9981-B508-466C-B998-75365048A271}"/>
              </a:ext>
            </a:extLst>
          </p:cNvPr>
          <p:cNvSpPr txBox="1"/>
          <p:nvPr/>
        </p:nvSpPr>
        <p:spPr>
          <a:xfrm>
            <a:off x="7634796" y="3128469"/>
            <a:ext cx="18998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nodemanager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2603CA-9E1A-4E42-95DB-47A9D72CDA79}"/>
              </a:ext>
            </a:extLst>
          </p:cNvPr>
          <p:cNvSpPr txBox="1"/>
          <p:nvPr/>
        </p:nvSpPr>
        <p:spPr>
          <a:xfrm>
            <a:off x="7634795" y="5068241"/>
            <a:ext cx="18998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nodemanager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953E11-103F-49E7-A82D-49D4533DFB16}"/>
              </a:ext>
            </a:extLst>
          </p:cNvPr>
          <p:cNvSpPr txBox="1"/>
          <p:nvPr/>
        </p:nvSpPr>
        <p:spPr>
          <a:xfrm>
            <a:off x="292963" y="213064"/>
            <a:ext cx="29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1,resouceManager</a:t>
            </a:r>
          </a:p>
          <a:p>
            <a:r>
              <a:rPr lang="zh-CN" altLang="en-US" dirty="0"/>
              <a:t>处理请求</a:t>
            </a:r>
            <a:endParaRPr lang="en-US" altLang="zh-CN" dirty="0"/>
          </a:p>
          <a:p>
            <a:r>
              <a:rPr lang="zh-CN" altLang="en-US" dirty="0"/>
              <a:t>监控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r>
              <a:rPr lang="zh-CN" altLang="en-US" dirty="0"/>
              <a:t>监控</a:t>
            </a:r>
            <a:r>
              <a:rPr lang="en-US" altLang="zh-CN" dirty="0"/>
              <a:t>app Mar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373CEF4-040C-498F-8B9A-31A895E6542D}"/>
              </a:ext>
            </a:extLst>
          </p:cNvPr>
          <p:cNvSpPr txBox="1"/>
          <p:nvPr/>
        </p:nvSpPr>
        <p:spPr>
          <a:xfrm>
            <a:off x="390616" y="5335480"/>
            <a:ext cx="411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 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r>
              <a:rPr lang="zh-CN" altLang="en-US" dirty="0"/>
              <a:t>管理单个节点的资源呢</a:t>
            </a:r>
            <a:endParaRPr lang="en-US" altLang="zh-CN" dirty="0"/>
          </a:p>
          <a:p>
            <a:r>
              <a:rPr lang="zh-CN" altLang="en-US" dirty="0"/>
              <a:t>处理来自</a:t>
            </a:r>
            <a:r>
              <a:rPr lang="en-US" altLang="zh-CN" dirty="0" err="1"/>
              <a:t>resoucemanager</a:t>
            </a:r>
            <a:r>
              <a:rPr lang="en-US" altLang="zh-CN" dirty="0"/>
              <a:t>, app mar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3F8818-F085-425F-ABC4-3C583A4F0DE8}"/>
              </a:ext>
            </a:extLst>
          </p:cNvPr>
          <p:cNvSpPr txBox="1"/>
          <p:nvPr/>
        </p:nvSpPr>
        <p:spPr>
          <a:xfrm>
            <a:off x="7794594" y="1544715"/>
            <a:ext cx="17400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App mar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C012B1-13E6-4DE2-B098-C6C562B7E5CF}"/>
              </a:ext>
            </a:extLst>
          </p:cNvPr>
          <p:cNvSpPr txBox="1"/>
          <p:nvPr/>
        </p:nvSpPr>
        <p:spPr>
          <a:xfrm>
            <a:off x="7770923" y="3726402"/>
            <a:ext cx="17400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App mar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E9CB46-6AD6-470E-AB08-BF93EC1E18FC}"/>
              </a:ext>
            </a:extLst>
          </p:cNvPr>
          <p:cNvSpPr txBox="1"/>
          <p:nvPr/>
        </p:nvSpPr>
        <p:spPr>
          <a:xfrm>
            <a:off x="7770922" y="5666628"/>
            <a:ext cx="17400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App mar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994ABC-529B-4B99-AC65-51E017D2ECCE}"/>
              </a:ext>
            </a:extLst>
          </p:cNvPr>
          <p:cNvSpPr txBox="1"/>
          <p:nvPr/>
        </p:nvSpPr>
        <p:spPr>
          <a:xfrm>
            <a:off x="9969623" y="497150"/>
            <a:ext cx="203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app mar</a:t>
            </a:r>
          </a:p>
          <a:p>
            <a:r>
              <a:rPr lang="zh-CN" altLang="en-US" dirty="0"/>
              <a:t>数据的切分</a:t>
            </a:r>
            <a:endParaRPr lang="en-US" altLang="zh-CN" dirty="0"/>
          </a:p>
          <a:p>
            <a:r>
              <a:rPr lang="zh-CN" altLang="en-US" dirty="0"/>
              <a:t>申请资源给内部的任务</a:t>
            </a:r>
            <a:endParaRPr lang="en-US" altLang="zh-CN" dirty="0"/>
          </a:p>
          <a:p>
            <a:r>
              <a:rPr lang="zh-CN" altLang="en-US" dirty="0"/>
              <a:t>任务的监控和容错</a:t>
            </a:r>
            <a:endParaRPr lang="en-US" altLang="zh-CN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F099E5-209E-41D6-AFC8-F96C4657D1B6}"/>
              </a:ext>
            </a:extLst>
          </p:cNvPr>
          <p:cNvSpPr txBox="1"/>
          <p:nvPr/>
        </p:nvSpPr>
        <p:spPr>
          <a:xfrm>
            <a:off x="5504155" y="2317072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 status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35506C-5E96-4373-9A71-77EA8A77AA8F}"/>
              </a:ext>
            </a:extLst>
          </p:cNvPr>
          <p:cNvCxnSpPr>
            <a:cxnSpLocks/>
          </p:cNvCxnSpPr>
          <p:nvPr/>
        </p:nvCxnSpPr>
        <p:spPr>
          <a:xfrm flipH="1" flipV="1">
            <a:off x="5027724" y="3647813"/>
            <a:ext cx="2743199" cy="37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1AB3974-897C-4D8E-B183-715721315EB1}"/>
              </a:ext>
            </a:extLst>
          </p:cNvPr>
          <p:cNvSpPr txBox="1"/>
          <p:nvPr/>
        </p:nvSpPr>
        <p:spPr>
          <a:xfrm>
            <a:off x="5939160" y="3620780"/>
            <a:ext cx="107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Resouce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3F80C0-596A-4176-AB74-6F99499EBE48}"/>
              </a:ext>
            </a:extLst>
          </p:cNvPr>
          <p:cNvSpPr txBox="1"/>
          <p:nvPr/>
        </p:nvSpPr>
        <p:spPr>
          <a:xfrm>
            <a:off x="10102788" y="4332303"/>
            <a:ext cx="1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</a:p>
          <a:p>
            <a:endParaRPr lang="en-US" altLang="zh-CN" dirty="0"/>
          </a:p>
          <a:p>
            <a:r>
              <a:rPr lang="zh-CN" altLang="en-US" dirty="0"/>
              <a:t>资源的抽象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67195C6-97A2-455C-AAE4-BC1B8AF649E0}"/>
              </a:ext>
            </a:extLst>
          </p:cNvPr>
          <p:cNvSpPr/>
          <p:nvPr/>
        </p:nvSpPr>
        <p:spPr>
          <a:xfrm>
            <a:off x="6285389" y="970018"/>
            <a:ext cx="1003177" cy="5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D4EB332-8247-4486-A53B-689E0BED1183}"/>
              </a:ext>
            </a:extLst>
          </p:cNvPr>
          <p:cNvSpPr/>
          <p:nvPr/>
        </p:nvSpPr>
        <p:spPr>
          <a:xfrm>
            <a:off x="6312023" y="2744113"/>
            <a:ext cx="1003177" cy="5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EC187F5-8F17-4C05-9D1A-8F57C3A64DA3}"/>
              </a:ext>
            </a:extLst>
          </p:cNvPr>
          <p:cNvSpPr/>
          <p:nvPr/>
        </p:nvSpPr>
        <p:spPr>
          <a:xfrm>
            <a:off x="6312022" y="5595735"/>
            <a:ext cx="1003177" cy="5828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31EE588-0E60-4D1E-9951-304084370FE2}"/>
              </a:ext>
            </a:extLst>
          </p:cNvPr>
          <p:cNvCxnSpPr>
            <a:stCxn id="46" idx="6"/>
          </p:cNvCxnSpPr>
          <p:nvPr/>
        </p:nvCxnSpPr>
        <p:spPr>
          <a:xfrm flipV="1">
            <a:off x="7315199" y="5819310"/>
            <a:ext cx="455723" cy="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752FB92-F823-4B04-85E8-4CF9F53CDAB4}"/>
              </a:ext>
            </a:extLst>
          </p:cNvPr>
          <p:cNvSpPr txBox="1"/>
          <p:nvPr/>
        </p:nvSpPr>
        <p:spPr>
          <a:xfrm>
            <a:off x="7173157" y="6035960"/>
            <a:ext cx="13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MR status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6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453</Words>
  <Application>Microsoft Office PowerPoint</Application>
  <PresentationFormat>宽屏</PresentationFormat>
  <Paragraphs>204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德宇</dc:creator>
  <cp:lastModifiedBy>张 德宇</cp:lastModifiedBy>
  <cp:revision>59</cp:revision>
  <dcterms:created xsi:type="dcterms:W3CDTF">2019-04-01T10:25:37Z</dcterms:created>
  <dcterms:modified xsi:type="dcterms:W3CDTF">2019-04-12T03:07:31Z</dcterms:modified>
</cp:coreProperties>
</file>