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3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233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04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49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1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3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490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48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443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4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220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7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6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3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08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5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36CB-D83F-42A7-95A4-7D41E54228E8}" type="datetimeFigureOut">
              <a:rPr lang="es-PE" smtClean="0"/>
              <a:t>10/11/2023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F757-2B42-4532-9355-DFDC141BB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306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F1DF3-9259-40A6-8135-CD809419C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administración de mercados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71C205-B2CC-4A9C-B6D5-0F3167ABB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Municipalidad provincial de puno</a:t>
            </a:r>
          </a:p>
        </p:txBody>
      </p:sp>
    </p:spTree>
    <p:extLst>
      <p:ext uri="{BB962C8B-B14F-4D97-AF65-F5344CB8AC3E}">
        <p14:creationId xmlns:p14="http://schemas.microsoft.com/office/powerpoint/2010/main" val="352033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4F15-D4A5-477D-A7A9-921F992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REPORTE DE CUENTAS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2C566-F2E2-4287-AAD8-FBA6D5E95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DAD30-9BC6-448B-A94C-B5042946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48803"/>
            <a:ext cx="10080000" cy="19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8C971-967E-4BA4-AD28-C6B2ED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REPORTE DE CUENTAS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F77C7-E8EC-41A9-9CDD-D813130254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4454B-9FE2-4F4A-8474-C81B2BED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30661"/>
            <a:ext cx="7200000" cy="47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0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3B43-6E39-4700-AB1E-783B92E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REPORTE DE CUENTAS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13D5A-617D-468D-B519-59ED5C6094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5ECD4C-47AC-44A6-817E-008F7960E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68785"/>
            <a:ext cx="9000000" cy="48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0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7BA8A-F083-4784-A361-93049288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 PARA DECLARACION JURADA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850C3-B511-400C-9132-D6765908AD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67B0E-9DFB-49F5-8ECA-9AB4DD7E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5229"/>
            <a:ext cx="10080000" cy="41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E5EB-390B-43A8-AA8B-EB71F872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 PARA DECLARACION JURADA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6EEBB-A9C3-45D6-9104-B598A485F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9F8F5-418F-4F1D-A487-06F88277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18384"/>
            <a:ext cx="9000000" cy="48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C12E-9915-4980-8B4A-C9F98C4A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Pantalla de </a:t>
            </a:r>
            <a:r>
              <a:rPr lang="es-PE" dirty="0" err="1"/>
              <a:t>presentacion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8CB92-2B69-4A91-96E9-8EED998E4E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BF554E-9A76-4B2F-82CF-3F3E46E3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00086"/>
            <a:ext cx="10080000" cy="47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F412-8492-4263-8363-70970254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D0311-8CA8-4451-A7F7-A972FED7B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4135D5-5743-4DCE-8EDE-BF6807B7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00" y="1640594"/>
            <a:ext cx="10080000" cy="50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B8B3B-92F5-4D5B-9806-17CA4A43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D59AD-05D7-47F7-85AF-19CCD09FFB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1EF41-4D90-487E-A5DE-96EAE188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19178"/>
            <a:ext cx="10080000" cy="14246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3955B1-5768-4C2B-8B13-22F5C436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79145"/>
            <a:ext cx="9850225" cy="154326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326717-0879-4AD5-8998-F4E421F12B9B}"/>
              </a:ext>
            </a:extLst>
          </p:cNvPr>
          <p:cNvCxnSpPr>
            <a:cxnSpLocks/>
          </p:cNvCxnSpPr>
          <p:nvPr/>
        </p:nvCxnSpPr>
        <p:spPr>
          <a:xfrm flipH="1">
            <a:off x="5393635" y="2014879"/>
            <a:ext cx="1523274" cy="5166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9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852B-DBBA-427A-9429-FFBBF49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53F32-7F37-4861-B5F0-5397EAE605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56CAA2-7C37-4152-BAC5-F85AA7F0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13" y="1796991"/>
            <a:ext cx="10080000" cy="4918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6FB3C5D-68D0-44B9-989B-41832C21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55" y="4791480"/>
            <a:ext cx="4391638" cy="1448002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7843F15-7B3D-4039-AA57-4C7F0054E7E7}"/>
              </a:ext>
            </a:extLst>
          </p:cNvPr>
          <p:cNvCxnSpPr>
            <a:cxnSpLocks/>
          </p:cNvCxnSpPr>
          <p:nvPr/>
        </p:nvCxnSpPr>
        <p:spPr>
          <a:xfrm flipH="1" flipV="1">
            <a:off x="8110331" y="4202244"/>
            <a:ext cx="1364973" cy="714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1C7-9297-415D-8B50-ECFDB5A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1DBE9-D830-44D3-BA53-DFBC8AC9EF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470CC3-68E1-46FB-BEAF-03148BCB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00" y="1690929"/>
            <a:ext cx="9000000" cy="47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F287-337E-415B-A275-73DAB504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CDB942-03FC-4725-803C-6C853A9781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31015" b="28457"/>
          <a:stretch/>
        </p:blipFill>
        <p:spPr>
          <a:xfrm>
            <a:off x="1141412" y="1692966"/>
            <a:ext cx="4663039" cy="4486518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BA36577-CC58-495A-B1C6-C1BDF332D646}"/>
              </a:ext>
            </a:extLst>
          </p:cNvPr>
          <p:cNvCxnSpPr>
            <a:cxnSpLocks/>
          </p:cNvCxnSpPr>
          <p:nvPr/>
        </p:nvCxnSpPr>
        <p:spPr>
          <a:xfrm flipH="1">
            <a:off x="4797287" y="2451652"/>
            <a:ext cx="4479235" cy="795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5308CC0-5CF5-4C12-9D48-3F3398EEF13C}"/>
              </a:ext>
            </a:extLst>
          </p:cNvPr>
          <p:cNvCxnSpPr>
            <a:cxnSpLocks/>
          </p:cNvCxnSpPr>
          <p:nvPr/>
        </p:nvCxnSpPr>
        <p:spPr>
          <a:xfrm flipH="1">
            <a:off x="5022575" y="2451652"/>
            <a:ext cx="4253947" cy="16035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E862B2-FD95-47F5-A0A6-C4F854D5B714}"/>
              </a:ext>
            </a:extLst>
          </p:cNvPr>
          <p:cNvSpPr txBox="1"/>
          <p:nvPr/>
        </p:nvSpPr>
        <p:spPr>
          <a:xfrm>
            <a:off x="8415131" y="2097088"/>
            <a:ext cx="2763449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rgbClr val="002060"/>
                </a:solidFill>
              </a:rPr>
              <a:t>SE ELIJE UNA DE LAS </a:t>
            </a:r>
          </a:p>
          <a:p>
            <a:pPr algn="ctr"/>
            <a:r>
              <a:rPr lang="es-PE" dirty="0">
                <a:solidFill>
                  <a:srgbClr val="002060"/>
                </a:solidFill>
              </a:rPr>
              <a:t>OPCIONES, DEPENDIENDO </a:t>
            </a:r>
          </a:p>
          <a:p>
            <a:pPr algn="ctr"/>
            <a:r>
              <a:rPr lang="es-PE" dirty="0">
                <a:solidFill>
                  <a:srgbClr val="002060"/>
                </a:solidFill>
              </a:rPr>
              <a:t>DEL TIPO DE MERCADO</a:t>
            </a:r>
          </a:p>
        </p:txBody>
      </p:sp>
    </p:spTree>
    <p:extLst>
      <p:ext uri="{BB962C8B-B14F-4D97-AF65-F5344CB8AC3E}">
        <p14:creationId xmlns:p14="http://schemas.microsoft.com/office/powerpoint/2010/main" val="25007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5D782-DBD4-4992-A45C-55363A51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1FB66-5195-4291-817E-ABCC058716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11A605-4A7E-429A-98C6-F648CA66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367091"/>
            <a:ext cx="10080000" cy="14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42B1-21B3-4641-9F78-0FF96E41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PAGO DE ALQUILERES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9655A-69B1-42B6-B570-B7911974A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DBB212-09E4-4EA9-838E-637C13B1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79145"/>
            <a:ext cx="9000000" cy="50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D940D5-3693-4258-B569-332E2D09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295" y="5278855"/>
            <a:ext cx="4391638" cy="1524213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E327E94-7135-4B98-9879-1CB33D1CA212}"/>
              </a:ext>
            </a:extLst>
          </p:cNvPr>
          <p:cNvCxnSpPr>
            <a:cxnSpLocks/>
          </p:cNvCxnSpPr>
          <p:nvPr/>
        </p:nvCxnSpPr>
        <p:spPr>
          <a:xfrm>
            <a:off x="2067339" y="6438527"/>
            <a:ext cx="59369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116</TotalTime>
  <Words>62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Sistema de administración de mercados</vt:lpstr>
      <vt:lpstr>Pantalla de presentacion</vt:lpstr>
      <vt:lpstr>Pago de alquileres</vt:lpstr>
      <vt:lpstr>Pago de alquileres</vt:lpstr>
      <vt:lpstr>Pago de alquileres</vt:lpstr>
      <vt:lpstr>Pago de alquileres</vt:lpstr>
      <vt:lpstr>PAGO DE ALQUILERES</vt:lpstr>
      <vt:lpstr>PAGO DE ALQUILERES</vt:lpstr>
      <vt:lpstr>PAGO DE ALQUILERES</vt:lpstr>
      <vt:lpstr>REPORTE DE CUENTAS</vt:lpstr>
      <vt:lpstr>REPORTE DE CUENTAS</vt:lpstr>
      <vt:lpstr>REPORTE DE CUENTAS</vt:lpstr>
      <vt:lpstr>FORMATO PARA DECLARACION JURADA</vt:lpstr>
      <vt:lpstr>FORMATO PARA DECLARACION JURADA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administración de mercados</dc:title>
  <dc:creator>Victor Hugo Bejar Gonzales</dc:creator>
  <cp:lastModifiedBy>Victor Hugo Bejar Gonzales</cp:lastModifiedBy>
  <cp:revision>5</cp:revision>
  <dcterms:created xsi:type="dcterms:W3CDTF">2023-11-10T17:32:24Z</dcterms:created>
  <dcterms:modified xsi:type="dcterms:W3CDTF">2023-11-10T19:28:37Z</dcterms:modified>
</cp:coreProperties>
</file>