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3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70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22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5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8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7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6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07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05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68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35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8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72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2EAF-FE81-432B-992C-4FCC7DF2E279}" type="datetimeFigureOut">
              <a:rPr lang="hu-HU" smtClean="0"/>
              <a:t>2024.04.11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7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gs.jedlik.eu/vetcareconn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4CC854-EDF7-42E7-A5CB-1D5550597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VetCare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 szakdolgozat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690AC6-ACFF-4E1E-BC38-49D2193F3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Dezamics</a:t>
            </a:r>
            <a:r>
              <a:rPr lang="hu-HU" dirty="0"/>
              <a:t> Bence, Joó Barnabás, Nyikos Kata</a:t>
            </a:r>
          </a:p>
        </p:txBody>
      </p:sp>
    </p:spTree>
    <p:extLst>
      <p:ext uri="{BB962C8B-B14F-4D97-AF65-F5344CB8AC3E}">
        <p14:creationId xmlns:p14="http://schemas.microsoft.com/office/powerpoint/2010/main" val="32628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B4C3C-BDCC-4C57-A255-B3A7FAC1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VetCare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8BCC1-178D-4364-ABFC-CF0283A7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Probléma: egységes időpontfoglaló rendszer hiánya</a:t>
            </a:r>
          </a:p>
          <a:p>
            <a:r>
              <a:rPr lang="hu-HU" dirty="0"/>
              <a:t>Funkciók: időpontfoglalás, </a:t>
            </a:r>
            <a:r>
              <a:rPr lang="hu-HU" dirty="0" err="1"/>
              <a:t>emailes</a:t>
            </a:r>
            <a:r>
              <a:rPr lang="hu-HU" dirty="0"/>
              <a:t> értesítés az időpontokról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F35736-F1BD-4D87-88C1-385B9FD7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32" y="3657322"/>
            <a:ext cx="6779366" cy="19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D47ED-5C26-4ADF-86DF-047218C7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25F86-76DE-47A2-A182-4E588078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309"/>
            <a:ext cx="8596668" cy="3880773"/>
          </a:xfrm>
        </p:spPr>
        <p:txBody>
          <a:bodyPr/>
          <a:lstStyle/>
          <a:p>
            <a:r>
              <a:rPr lang="hu-HU" dirty="0"/>
              <a:t>Design tervezés: </a:t>
            </a:r>
            <a:r>
              <a:rPr lang="hu-HU" dirty="0" err="1"/>
              <a:t>Figma</a:t>
            </a:r>
            <a:endParaRPr lang="hu-HU" dirty="0"/>
          </a:p>
          <a:p>
            <a:r>
              <a:rPr lang="hu-HU" dirty="0"/>
              <a:t>Adatbázis: </a:t>
            </a:r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Backend: </a:t>
            </a:r>
            <a:r>
              <a:rPr lang="hu-HU" dirty="0" err="1"/>
              <a:t>Laravel</a:t>
            </a:r>
            <a:r>
              <a:rPr lang="hu-HU" dirty="0"/>
              <a:t> PHP</a:t>
            </a:r>
          </a:p>
          <a:p>
            <a:r>
              <a:rPr lang="hu-HU" dirty="0"/>
              <a:t>Frontend: </a:t>
            </a:r>
            <a:r>
              <a:rPr lang="hu-HU" dirty="0" err="1"/>
              <a:t>Vue</a:t>
            </a:r>
            <a:r>
              <a:rPr lang="hu-HU" dirty="0"/>
              <a:t> </a:t>
            </a:r>
            <a:r>
              <a:rPr lang="hu-HU" dirty="0" err="1"/>
              <a:t>js</a:t>
            </a:r>
            <a:r>
              <a:rPr lang="hu-HU" dirty="0"/>
              <a:t> </a:t>
            </a:r>
            <a:r>
              <a:rPr lang="hu-HU" dirty="0" err="1"/>
              <a:t>Javascript</a:t>
            </a:r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ADE4280-3625-4444-9B95-9340E5D51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5" y="235665"/>
            <a:ext cx="3849847" cy="19249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A916A9-AAAB-466A-B28E-CC62010F6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58" y="1505609"/>
            <a:ext cx="3428301" cy="257122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D108721-DDC6-4D6E-BFE1-B9A365145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25" y="3999901"/>
            <a:ext cx="1830448" cy="183044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6C8B2B2-C8ED-46A5-997D-25631FEFF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63" y="4319980"/>
            <a:ext cx="1928420" cy="192842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4BCF0033-C0BD-4E24-A988-B472D81A5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8" y="4423208"/>
            <a:ext cx="2458631" cy="132727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62168E6-56D4-490D-A2E3-7FBEE49F74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7" y="3966500"/>
            <a:ext cx="3849847" cy="19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30D642-75AB-4378-A0C5-8A964A7B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3212D1-A5F1-44C7-8F59-A3692608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3 féle felhasználó</a:t>
            </a:r>
          </a:p>
          <a:p>
            <a:r>
              <a:rPr lang="hu-HU" dirty="0"/>
              <a:t>Jelszótitkosítás</a:t>
            </a:r>
          </a:p>
          <a:p>
            <a:r>
              <a:rPr lang="hu-HU" dirty="0" err="1"/>
              <a:t>Laravel</a:t>
            </a:r>
            <a:r>
              <a:rPr lang="hu-HU" dirty="0"/>
              <a:t> alap táblák – jelszó visszaállítás, email verifikáció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30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1D7A840-0CBD-4139-9621-8D235D8F7348}"/>
              </a:ext>
            </a:extLst>
          </p:cNvPr>
          <p:cNvSpPr/>
          <p:nvPr/>
        </p:nvSpPr>
        <p:spPr>
          <a:xfrm>
            <a:off x="-83890" y="-67112"/>
            <a:ext cx="12424096" cy="7013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677D80-5201-4E5A-903F-58F46E6E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54EC0F-F797-49F8-84B4-34289EFA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" y="878688"/>
            <a:ext cx="12239299" cy="5369712"/>
          </a:xfrm>
        </p:spPr>
      </p:pic>
    </p:spTree>
    <p:extLst>
      <p:ext uri="{BB962C8B-B14F-4D97-AF65-F5344CB8AC3E}">
        <p14:creationId xmlns:p14="http://schemas.microsoft.com/office/powerpoint/2010/main" val="24366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D9B3C-073E-46AF-B2FD-FADD7BCD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E45836-74FA-48CC-A1C6-0FA8B52D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  <a:p>
            <a:r>
              <a:rPr lang="hu-HU" dirty="0" err="1"/>
              <a:t>Controllerek</a:t>
            </a:r>
            <a:endParaRPr lang="hu-HU" dirty="0"/>
          </a:p>
          <a:p>
            <a:r>
              <a:rPr lang="hu-HU" dirty="0" err="1"/>
              <a:t>Middlewarek</a:t>
            </a:r>
            <a:endParaRPr lang="hu-HU" dirty="0"/>
          </a:p>
          <a:p>
            <a:r>
              <a:rPr lang="hu-HU" dirty="0" err="1"/>
              <a:t>Emailek</a:t>
            </a:r>
            <a:endParaRPr lang="hu-HU" dirty="0"/>
          </a:p>
          <a:p>
            <a:r>
              <a:rPr lang="hu-HU" dirty="0" err="1"/>
              <a:t>Routeok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071EBA-771D-47DD-905D-366CC342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1119999"/>
            <a:ext cx="1667108" cy="256258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842B335-A51C-4F96-A703-9717B623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97" y="1119999"/>
            <a:ext cx="1714739" cy="21529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6CF3C7B-EA05-4940-96F4-F8989731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568" y="1119999"/>
            <a:ext cx="1724266" cy="126700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CCF0480-A265-4AA0-BA63-C614D8139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536" y="3985880"/>
            <a:ext cx="2219635" cy="106694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8A94954-FEA8-4D38-B6E0-9BB6ED95B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119" y="3985880"/>
            <a:ext cx="299126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29467C4-6338-41B5-8980-48EB46CD5F68}"/>
              </a:ext>
            </a:extLst>
          </p:cNvPr>
          <p:cNvSpPr/>
          <p:nvPr/>
        </p:nvSpPr>
        <p:spPr>
          <a:xfrm>
            <a:off x="-159391" y="-83890"/>
            <a:ext cx="12499597" cy="7029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92D499-B07D-4438-83D8-0A99A9D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1C5F51-6F0A-4AF8-9857-CEDB7AA0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9DDD36-A7FE-47A7-ABF5-3143C00C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582111"/>
            <a:ext cx="4714378" cy="28993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DB168AC-CC7D-4F83-ABFB-75C3F4C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16" y="582111"/>
            <a:ext cx="6471460" cy="28993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ED0A64F-35D5-4B57-AF45-5297DB6C7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041" y="4100975"/>
            <a:ext cx="739243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6B79B-6EE6-4DA6-BC47-918DC116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4859C5-BCF3-4E35-A103-4F871D39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Komponensek</a:t>
            </a:r>
          </a:p>
          <a:p>
            <a:r>
              <a:rPr lang="hu-HU" dirty="0" err="1"/>
              <a:t>Store</a:t>
            </a:r>
            <a:endParaRPr lang="hu-HU" dirty="0"/>
          </a:p>
          <a:p>
            <a:r>
              <a:rPr lang="hu-HU" dirty="0"/>
              <a:t>Primevue</a:t>
            </a:r>
          </a:p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/>
              <a:t>Media </a:t>
            </a:r>
            <a:r>
              <a:rPr lang="hu-HU" dirty="0" err="1"/>
              <a:t>query</a:t>
            </a:r>
            <a:r>
              <a:rPr lang="hu-HU" dirty="0"/>
              <a:t>-k</a:t>
            </a:r>
          </a:p>
          <a:p>
            <a:r>
              <a:rPr lang="hu-HU" dirty="0" err="1"/>
              <a:t>Reszponzivitás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873C8DC-166F-4FBE-B956-A26100B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24" y="1013372"/>
            <a:ext cx="1937660" cy="525817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B75D8C7-BB4A-4A86-98A1-FC11F1A6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879" y="1678355"/>
            <a:ext cx="1352739" cy="6477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01EF83D-ED0C-477A-8C25-9F46B643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930" y="1282369"/>
            <a:ext cx="1665377" cy="166537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B5B2497-C248-4496-95D3-6723C6A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783" y="3019596"/>
            <a:ext cx="4093828" cy="18354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2C56CD5-D3E6-49AD-8DA7-56E37853B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882" y="4762826"/>
            <a:ext cx="4747737" cy="15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8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4170A-CCDC-4282-8479-50410935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798935-EFE1-415C-B7A0-0EF3D40A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https://bgs.jedlik.eu/vetcareconnect/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70880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91</Words>
  <Application>Microsoft Office PowerPoint</Application>
  <PresentationFormat>Szélesvásznú</PresentationFormat>
  <Paragraphs>31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Dimenzió</vt:lpstr>
      <vt:lpstr>VetCare Connect  szakdolgozat védés</vt:lpstr>
      <vt:lpstr>Mi az a VetCare Connect?</vt:lpstr>
      <vt:lpstr>Technológia</vt:lpstr>
      <vt:lpstr>Adatbázis</vt:lpstr>
      <vt:lpstr>PowerPoint-bemutató</vt:lpstr>
      <vt:lpstr>Backend</vt:lpstr>
      <vt:lpstr>PowerPoint-bemutató</vt:lpstr>
      <vt:lpstr>Frontend</vt:lpstr>
      <vt:lpstr>Publikálás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VetCare Connect  szakdolgozat védés</dc:title>
  <dc:creator>Nyikos Kata</dc:creator>
  <cp:lastModifiedBy>Nyikos Kata</cp:lastModifiedBy>
  <cp:revision>10</cp:revision>
  <dcterms:created xsi:type="dcterms:W3CDTF">2024-04-11T08:32:42Z</dcterms:created>
  <dcterms:modified xsi:type="dcterms:W3CDTF">2024-04-11T09:42:00Z</dcterms:modified>
</cp:coreProperties>
</file>