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12"/>
  </p:notesMasterIdLst>
  <p:sldIdLst>
    <p:sldId id="256" r:id="rId2"/>
    <p:sldId id="257" r:id="rId3"/>
    <p:sldId id="265" r:id="rId4"/>
    <p:sldId id="261" r:id="rId5"/>
    <p:sldId id="263" r:id="rId6"/>
    <p:sldId id="259" r:id="rId7"/>
    <p:sldId id="264" r:id="rId8"/>
    <p:sldId id="266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8926"/>
    <a:srgbClr val="2A5010"/>
    <a:srgbClr val="99C63D"/>
    <a:srgbClr val="9AC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136" autoAdjust="0"/>
  </p:normalViewPr>
  <p:slideViewPr>
    <p:cSldViewPr snapToGrid="0">
      <p:cViewPr varScale="1">
        <p:scale>
          <a:sx n="94" d="100"/>
          <a:sy n="94" d="100"/>
        </p:scale>
        <p:origin x="768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2DB1-6F34-4F54-A01E-8BEBAE9FC733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7AE6C-DD87-4DE8-84EF-629375EF12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597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Tisztelt Vizsgabizottság!</a:t>
            </a:r>
          </a:p>
          <a:p>
            <a:endParaRPr lang="hu-HU" dirty="0"/>
          </a:p>
          <a:p>
            <a:r>
              <a:rPr lang="hu-HU" dirty="0"/>
              <a:t>Én Nyikos Kata vagyok, én Joó Barnabás, én pedig </a:t>
            </a:r>
            <a:r>
              <a:rPr lang="hu-HU" dirty="0" err="1"/>
              <a:t>Deza</a:t>
            </a:r>
            <a:r>
              <a:rPr lang="hu-HU" dirty="0"/>
              <a:t>!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7AE6C-DD87-4DE8-84EF-629375EF122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749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 az a </a:t>
            </a:r>
            <a:r>
              <a:rPr lang="hu-HU" dirty="0" err="1"/>
              <a:t>VetCare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? Sokan átéltük azt a helyzetet, hogy állatorvoshoz szerettük volna vinni kedvenceinket. Viszont időpontfoglalás során sok akadályba ütközünk: nem veszik fel, sokáig kell, várni és </a:t>
            </a:r>
            <a:r>
              <a:rPr lang="hu-HU" dirty="0" err="1"/>
              <a:t>kb</a:t>
            </a:r>
            <a:r>
              <a:rPr lang="hu-HU" dirty="0"/>
              <a:t> 5 perc alatt vége…</a:t>
            </a:r>
          </a:p>
          <a:p>
            <a:r>
              <a:rPr lang="hu-HU" dirty="0"/>
              <a:t>DE ENNEK MOST VÉGE!!</a:t>
            </a:r>
          </a:p>
          <a:p>
            <a:r>
              <a:rPr lang="hu-HU" dirty="0"/>
              <a:t>Online időpont, email értesítés, adatok </a:t>
            </a:r>
            <a:r>
              <a:rPr lang="hu-HU" dirty="0" err="1"/>
              <a:t>nyílvánt</a:t>
            </a:r>
            <a:r>
              <a:rPr lang="hu-HU" dirty="0"/>
              <a:t>, orvos: időpont </a:t>
            </a:r>
            <a:r>
              <a:rPr lang="hu-HU" dirty="0" err="1"/>
              <a:t>nyílvánt</a:t>
            </a:r>
            <a:r>
              <a:rPr lang="hu-HU" dirty="0"/>
              <a:t>, nyitva tartás vezetése</a:t>
            </a:r>
          </a:p>
          <a:p>
            <a:endParaRPr lang="hu-HU" dirty="0"/>
          </a:p>
          <a:p>
            <a:r>
              <a:rPr lang="hu-HU" dirty="0"/>
              <a:t>Most szeretnénk bemutatni mi és hogyan is készült!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7AE6C-DD87-4DE8-84EF-629375EF122D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38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7AE6C-DD87-4DE8-84EF-629375EF122D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580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Fontos volt, hogy már használtuk, így könnyen átláttuk és egyszerűen tudtunk dolgozni vele</a:t>
            </a:r>
          </a:p>
          <a:p>
            <a:endParaRPr lang="hu-HU" dirty="0"/>
          </a:p>
          <a:p>
            <a:r>
              <a:rPr lang="hu-HU" dirty="0"/>
              <a:t>Orvos, gazda, </a:t>
            </a:r>
            <a:r>
              <a:rPr lang="hu-HU" dirty="0" err="1"/>
              <a:t>admin</a:t>
            </a:r>
            <a:endParaRPr lang="hu-HU" dirty="0"/>
          </a:p>
          <a:p>
            <a:endParaRPr lang="hu-HU" dirty="0"/>
          </a:p>
          <a:p>
            <a:r>
              <a:rPr lang="hu-HU" dirty="0"/>
              <a:t>B </a:t>
            </a:r>
            <a:r>
              <a:rPr lang="hu-HU" dirty="0" err="1"/>
              <a:t>crypt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7AE6C-DD87-4DE8-84EF-629375EF122D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1809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7AE6C-DD87-4DE8-84EF-629375EF122D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287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79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58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018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1059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202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8951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225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2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579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753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77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72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1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82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546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280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52EAF-FE81-432B-992C-4FCC7DF2E279}" type="datetimeFigureOut">
              <a:rPr lang="hu-HU" smtClean="0"/>
              <a:t>2024. 05. 27.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31FC2A-7855-4632-82EA-6C82022FE7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667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bgs.jedlik.eu/vetcareconnect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4CC854-EDF7-42E7-A5CB-1D5550597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VetCare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 szakdolgozat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690AC6-ACFF-4E1E-BC38-49D2193F3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Dezamics</a:t>
            </a:r>
            <a:r>
              <a:rPr lang="hu-HU" dirty="0"/>
              <a:t> Bence, Joó Barnabás, Nyikos Kata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406B0EC-FF5F-9063-569C-E2A9AD366EA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552" y="6443132"/>
            <a:ext cx="715032" cy="21061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9224229-D53E-0B48-E4C2-A27A16BF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76" y="7037855"/>
            <a:ext cx="5195783" cy="15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36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34170A-CCDC-4282-8479-50410935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Publikálás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798935-EFE1-415C-B7A0-0EF3D40A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>
                <a:hlinkClick r:id="rId3"/>
              </a:rPr>
              <a:t>https://bgs.jedlik.eu/vetcareconnect/</a:t>
            </a:r>
            <a:r>
              <a:rPr lang="hu-HU"/>
              <a:t> 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985FCBE-0D8D-CB75-C920-BA90C2F7449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552" y="6443132"/>
            <a:ext cx="715032" cy="21061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7A17095-5B64-05BA-F6E6-74A1727CF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4364" y="1013372"/>
            <a:ext cx="1937660" cy="525817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B759F47-3B2B-2C75-3F26-AEAB8A05C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661" y="-2007613"/>
            <a:ext cx="1352739" cy="64779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08770B4-D47C-6655-16D2-C570A5EDE4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677" y="7364565"/>
            <a:ext cx="1320800" cy="132080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EBE4B47D-7ED4-D09A-C1CB-CF2CA3C6D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286996" y="2346673"/>
            <a:ext cx="4093828" cy="1835425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6D1DF078-2185-2F14-8452-40190D9164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776" y="7364565"/>
            <a:ext cx="4167925" cy="13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08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B4C3C-BDCC-4C57-A255-B3A7FAC1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</a:t>
            </a:r>
            <a:r>
              <a:rPr lang="hu-HU" dirty="0" err="1"/>
              <a:t>VetCare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D8BCC1-178D-4364-ABFC-CF0283A7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3407"/>
            <a:ext cx="7440506" cy="918994"/>
          </a:xfrm>
        </p:spPr>
        <p:txBody>
          <a:bodyPr/>
          <a:lstStyle/>
          <a:p>
            <a:r>
              <a:rPr lang="hu-HU" dirty="0"/>
              <a:t>Probléma: egységes időpontfoglaló rendszer hiánya</a:t>
            </a:r>
          </a:p>
          <a:p>
            <a:r>
              <a:rPr lang="hu-HU" dirty="0"/>
              <a:t>Megoldás: időpontfoglalás, e-mailes értesítés az időpontokról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FF35736-F1BD-4D87-88C1-385B9FD78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76" y="3827930"/>
            <a:ext cx="5195783" cy="1530414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2637285B-5FB5-217B-D4DC-9FD55231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552" y="6443132"/>
            <a:ext cx="715032" cy="21061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718A01E0-4EE4-A305-F3B4-DDD02DDB3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7186" y="1657348"/>
            <a:ext cx="1744734" cy="872367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232119A6-B83F-FEEA-9E1F-745F0CFBA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623" y="2727127"/>
            <a:ext cx="1418244" cy="106368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BEEE74C9-E1E0-7831-0D88-F41C9D800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615" y="5226316"/>
            <a:ext cx="844749" cy="844749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129BD348-1D43-58F6-3809-D85B61324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9402" y="5288067"/>
            <a:ext cx="789436" cy="78943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1706DDC6-C454-3676-A91A-6AB565114D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8479" y="4084197"/>
            <a:ext cx="1237177" cy="667882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8A3F8829-21C3-6F39-30CD-E104EFA6A6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0" y="3879841"/>
            <a:ext cx="2010169" cy="100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38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93889DE4-0E3F-48A7-1A0B-672C6A9230AB}"/>
              </a:ext>
            </a:extLst>
          </p:cNvPr>
          <p:cNvSpPr/>
          <p:nvPr/>
        </p:nvSpPr>
        <p:spPr>
          <a:xfrm>
            <a:off x="797851" y="1596777"/>
            <a:ext cx="8476149" cy="912939"/>
          </a:xfrm>
          <a:prstGeom prst="roundRect">
            <a:avLst/>
          </a:prstGeom>
          <a:solidFill>
            <a:srgbClr val="508926">
              <a:alpha val="40000"/>
            </a:srgbClr>
          </a:solidFill>
          <a:ln>
            <a:solidFill>
              <a:srgbClr val="5089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0A8A2E90-1CE5-27B1-E4A7-A6F5347E2FFA}"/>
              </a:ext>
            </a:extLst>
          </p:cNvPr>
          <p:cNvSpPr/>
          <p:nvPr/>
        </p:nvSpPr>
        <p:spPr>
          <a:xfrm>
            <a:off x="797852" y="2745339"/>
            <a:ext cx="8476149" cy="912939"/>
          </a:xfrm>
          <a:prstGeom prst="roundRect">
            <a:avLst/>
          </a:prstGeom>
          <a:solidFill>
            <a:srgbClr val="508926">
              <a:alpha val="40000"/>
            </a:srgbClr>
          </a:solidFill>
          <a:ln>
            <a:solidFill>
              <a:srgbClr val="5089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4382EE7C-8F81-EDF5-EF39-505533DE3FD1}"/>
              </a:ext>
            </a:extLst>
          </p:cNvPr>
          <p:cNvSpPr/>
          <p:nvPr/>
        </p:nvSpPr>
        <p:spPr>
          <a:xfrm>
            <a:off x="797851" y="3941445"/>
            <a:ext cx="8476149" cy="912939"/>
          </a:xfrm>
          <a:prstGeom prst="roundRect">
            <a:avLst/>
          </a:prstGeom>
          <a:solidFill>
            <a:srgbClr val="508926">
              <a:alpha val="40000"/>
            </a:srgbClr>
          </a:solidFill>
          <a:ln>
            <a:solidFill>
              <a:srgbClr val="5089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0024B050-CD63-5A3F-51B5-231EF13182D3}"/>
              </a:ext>
            </a:extLst>
          </p:cNvPr>
          <p:cNvSpPr/>
          <p:nvPr/>
        </p:nvSpPr>
        <p:spPr>
          <a:xfrm>
            <a:off x="797851" y="5226316"/>
            <a:ext cx="8476149" cy="912939"/>
          </a:xfrm>
          <a:prstGeom prst="roundRect">
            <a:avLst/>
          </a:prstGeom>
          <a:solidFill>
            <a:srgbClr val="508926">
              <a:alpha val="40000"/>
            </a:srgbClr>
          </a:solidFill>
          <a:ln>
            <a:solidFill>
              <a:srgbClr val="5089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9ED47ED-5C26-4ADF-86DF-047218C7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Technológia és elosztás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ADE4280-3625-4444-9B95-9340E5D51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68" y="1657348"/>
            <a:ext cx="1744734" cy="87236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8A916A9-AAAB-466A-B28E-CC62010F6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458" y="2727127"/>
            <a:ext cx="1418244" cy="106368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D108721-DDC6-4D6E-BFE1-B9A365145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53" y="5226316"/>
            <a:ext cx="844749" cy="84474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26C8B2B2-C8ED-46A5-997D-25631FEFF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40" y="5288067"/>
            <a:ext cx="789436" cy="78943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4BCF0033-C0BD-4E24-A988-B472D81A5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25" y="4084197"/>
            <a:ext cx="1237177" cy="667882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062168E6-56D4-490D-A2E3-7FBEE49F7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66" y="3879841"/>
            <a:ext cx="2010169" cy="100366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A6AB9E6-76E0-2B95-B14C-2B6F5295A47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552" y="6443132"/>
            <a:ext cx="715032" cy="21061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039FE93-95BD-6653-3E9C-37565CAD0C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5595" y="-2397624"/>
            <a:ext cx="5195783" cy="1530414"/>
          </a:xfrm>
          <a:prstGeom prst="rect">
            <a:avLst/>
          </a:prstGeom>
        </p:spPr>
      </p:pic>
      <p:sp>
        <p:nvSpPr>
          <p:cNvPr id="22" name="Szövegdoboz 21">
            <a:extLst>
              <a:ext uri="{FF2B5EF4-FFF2-40B4-BE49-F238E27FC236}">
                <a16:creationId xmlns:a16="http://schemas.microsoft.com/office/drawing/2014/main" id="{DA321198-2E57-6E5B-CF2F-5029BA131D6F}"/>
              </a:ext>
            </a:extLst>
          </p:cNvPr>
          <p:cNvSpPr txBox="1"/>
          <p:nvPr/>
        </p:nvSpPr>
        <p:spPr>
          <a:xfrm>
            <a:off x="797849" y="1648102"/>
            <a:ext cx="2247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b="1" dirty="0"/>
              <a:t>Design tervezés: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04EEB9C-1218-1E22-EB40-6B93CA4D7CB4}"/>
              </a:ext>
            </a:extLst>
          </p:cNvPr>
          <p:cNvSpPr txBox="1"/>
          <p:nvPr/>
        </p:nvSpPr>
        <p:spPr>
          <a:xfrm>
            <a:off x="797849" y="2792883"/>
            <a:ext cx="2575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b="1" dirty="0"/>
              <a:t>Adatbázis tervezés: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C2EFB8D-E4D4-198B-41BA-741C0F309FBB}"/>
              </a:ext>
            </a:extLst>
          </p:cNvPr>
          <p:cNvSpPr txBox="1"/>
          <p:nvPr/>
        </p:nvSpPr>
        <p:spPr>
          <a:xfrm>
            <a:off x="797849" y="3981563"/>
            <a:ext cx="24183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b="1" dirty="0"/>
              <a:t>Backend: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04A66DD0-C674-73C6-5637-25E82AADBB64}"/>
              </a:ext>
            </a:extLst>
          </p:cNvPr>
          <p:cNvSpPr txBox="1"/>
          <p:nvPr/>
        </p:nvSpPr>
        <p:spPr>
          <a:xfrm>
            <a:off x="797849" y="5282675"/>
            <a:ext cx="2502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b="1" dirty="0"/>
              <a:t>Frontend: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AF7D266A-26C6-F74C-0BB6-83A2A8EBA9E6}"/>
              </a:ext>
            </a:extLst>
          </p:cNvPr>
          <p:cNvSpPr txBox="1"/>
          <p:nvPr/>
        </p:nvSpPr>
        <p:spPr>
          <a:xfrm>
            <a:off x="2803577" y="1662222"/>
            <a:ext cx="1986456" cy="3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Barni, Kata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1B39C20-FA04-6F72-1A74-FE9A2A63F83D}"/>
              </a:ext>
            </a:extLst>
          </p:cNvPr>
          <p:cNvSpPr txBox="1"/>
          <p:nvPr/>
        </p:nvSpPr>
        <p:spPr>
          <a:xfrm>
            <a:off x="3216166" y="2801452"/>
            <a:ext cx="1986456" cy="382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Bence, Kata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4213A745-AA4E-5997-7B29-BE2B2CE7A4AE}"/>
              </a:ext>
            </a:extLst>
          </p:cNvPr>
          <p:cNvSpPr txBox="1"/>
          <p:nvPr/>
        </p:nvSpPr>
        <p:spPr>
          <a:xfrm>
            <a:off x="2049047" y="5302652"/>
            <a:ext cx="211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Barni, Kata, Bence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4E4C8C4-24DC-C0E7-A885-2440A3AA7B1B}"/>
              </a:ext>
            </a:extLst>
          </p:cNvPr>
          <p:cNvSpPr txBox="1"/>
          <p:nvPr/>
        </p:nvSpPr>
        <p:spPr>
          <a:xfrm>
            <a:off x="1924772" y="3999336"/>
            <a:ext cx="19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Bence, Barni </a:t>
            </a:r>
          </a:p>
        </p:txBody>
      </p:sp>
    </p:spTree>
    <p:extLst>
      <p:ext uri="{BB962C8B-B14F-4D97-AF65-F5344CB8AC3E}">
        <p14:creationId xmlns:p14="http://schemas.microsoft.com/office/powerpoint/2010/main" val="293572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30D642-75AB-4378-A0C5-8A964A7B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3212D1-A5F1-44C7-8F59-A3692608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4894"/>
            <a:ext cx="8596668" cy="3880773"/>
          </a:xfrm>
        </p:spPr>
        <p:txBody>
          <a:bodyPr/>
          <a:lstStyle/>
          <a:p>
            <a:r>
              <a:rPr lang="hu-HU" dirty="0" err="1"/>
              <a:t>MySql</a:t>
            </a:r>
            <a:endParaRPr lang="hu-HU" dirty="0"/>
          </a:p>
          <a:p>
            <a:r>
              <a:rPr lang="hu-HU" dirty="0"/>
              <a:t>3 féle felhasználó (orvos, állatgazda, </a:t>
            </a:r>
            <a:r>
              <a:rPr lang="hu-HU" dirty="0" err="1"/>
              <a:t>admin</a:t>
            </a:r>
            <a:r>
              <a:rPr lang="hu-HU" dirty="0"/>
              <a:t>)</a:t>
            </a:r>
          </a:p>
          <a:p>
            <a:r>
              <a:rPr lang="hu-HU" dirty="0"/>
              <a:t>Jelszótitkosítás</a:t>
            </a:r>
          </a:p>
          <a:p>
            <a:r>
              <a:rPr lang="hu-HU" dirty="0" err="1"/>
              <a:t>Laravel</a:t>
            </a:r>
            <a:r>
              <a:rPr lang="hu-HU" dirty="0"/>
              <a:t> alap táblák – jelszó visszaállítás, email verifikáció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60FE7AA-22A2-F308-DC1F-CBCC8AF3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552" y="6443132"/>
            <a:ext cx="715032" cy="21061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0751168C-0FF2-072D-5BE6-F5B5DF00F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5701" y="1657348"/>
            <a:ext cx="1744734" cy="87236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A426450-DC75-2855-D236-755BB56368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95342" y="2727127"/>
            <a:ext cx="1418244" cy="106368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5E73140-A2F5-E9CB-8DAC-D1DBD37C9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3247" y="5226316"/>
            <a:ext cx="844749" cy="84474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02FFD96-DBE9-8B4B-D7D4-868069F1E2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1460" y="5288067"/>
            <a:ext cx="789436" cy="789436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A5BE3387-B246-B7C7-0AEA-0314685865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0049" y="3995166"/>
            <a:ext cx="1237177" cy="667882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2DC0165C-ADD6-B549-C939-6532613C51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5408" y="3790810"/>
            <a:ext cx="2010169" cy="100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88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A1D7A840-0CBD-4139-9621-8D235D8F7348}"/>
              </a:ext>
            </a:extLst>
          </p:cNvPr>
          <p:cNvSpPr/>
          <p:nvPr/>
        </p:nvSpPr>
        <p:spPr>
          <a:xfrm>
            <a:off x="-83890" y="-67112"/>
            <a:ext cx="12424096" cy="7013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29C1A83-1598-F54B-602B-142D2B495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63" y="-2758915"/>
            <a:ext cx="1667108" cy="2562583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E35959D5-D0AA-FCE1-D4CB-0EEA734B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664" y="7204142"/>
            <a:ext cx="1672500" cy="209991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C804A42-67FF-809C-37D0-F8F947748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128" y="-1675296"/>
            <a:ext cx="1593911" cy="117121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30A5672-C298-40D7-EEBB-51A40F726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1581" y="1868846"/>
            <a:ext cx="1809731" cy="86991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5EDFBF9-991A-CA55-8ABF-5A2A566E7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735" y="7204142"/>
            <a:ext cx="2991267" cy="2562583"/>
          </a:xfrm>
          <a:prstGeom prst="rect">
            <a:avLst/>
          </a:prstGeom>
        </p:spPr>
      </p:pic>
      <p:sp>
        <p:nvSpPr>
          <p:cNvPr id="10" name="Tartalom helye 9">
            <a:extLst>
              <a:ext uri="{FF2B5EF4-FFF2-40B4-BE49-F238E27FC236}">
                <a16:creationId xmlns:a16="http://schemas.microsoft.com/office/drawing/2014/main" id="{048E7C7D-CC46-031C-7514-1DBE88F8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E073AC41-0CB2-DF0B-810A-5F2461178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4389"/>
            <a:ext cx="12192000" cy="62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90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9D9B3C-073E-46AF-B2FD-FADD7BCD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E45836-74FA-48CC-A1C6-0FA8B52D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582"/>
            <a:ext cx="2281019" cy="2007999"/>
          </a:xfrm>
        </p:spPr>
        <p:txBody>
          <a:bodyPr/>
          <a:lstStyle/>
          <a:p>
            <a:r>
              <a:rPr lang="hu-HU" dirty="0"/>
              <a:t>Modellek</a:t>
            </a:r>
          </a:p>
          <a:p>
            <a:r>
              <a:rPr lang="hu-HU" dirty="0" err="1"/>
              <a:t>Controllerek</a:t>
            </a:r>
            <a:endParaRPr lang="hu-HU" dirty="0"/>
          </a:p>
          <a:p>
            <a:r>
              <a:rPr lang="hu-HU" dirty="0" err="1"/>
              <a:t>Middlewarek</a:t>
            </a:r>
            <a:endParaRPr lang="hu-HU" dirty="0"/>
          </a:p>
          <a:p>
            <a:r>
              <a:rPr lang="hu-HU" dirty="0" err="1"/>
              <a:t>Emailek</a:t>
            </a:r>
            <a:endParaRPr lang="hu-HU" dirty="0"/>
          </a:p>
          <a:p>
            <a:r>
              <a:rPr lang="hu-HU" dirty="0" err="1"/>
              <a:t>Routeok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6071EBA-771D-47DD-905D-366CC342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63" y="617311"/>
            <a:ext cx="1667108" cy="256258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842B335-A51C-4F96-A703-9717B623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664" y="3305136"/>
            <a:ext cx="1672500" cy="209991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6CF3C7B-EA05-4940-96F4-F8989731D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128" y="609600"/>
            <a:ext cx="1593911" cy="117121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CCF0480-A265-4AA0-BA63-C614D8139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735" y="1868846"/>
            <a:ext cx="1809731" cy="86991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48A94954-FEA8-4D38-B6E0-9BB6ED95B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735" y="2842470"/>
            <a:ext cx="2991267" cy="256258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8186EC7-73E6-E05B-6814-0FB1F8C9A4E7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552" y="6443132"/>
            <a:ext cx="715032" cy="21061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30F886F-6876-C56A-6BCF-FB3538730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920926" y="582111"/>
            <a:ext cx="4714378" cy="289934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E139A04-B822-0C7D-3649-BE6B850085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98384" y="582111"/>
            <a:ext cx="6471460" cy="289934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B6B61D3D-0E60-5948-B44D-D2E343A562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5985" y="7067082"/>
            <a:ext cx="739243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5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29467C4-6338-41B5-8980-48EB46CD5F68}"/>
              </a:ext>
            </a:extLst>
          </p:cNvPr>
          <p:cNvSpPr/>
          <p:nvPr/>
        </p:nvSpPr>
        <p:spPr>
          <a:xfrm>
            <a:off x="-307597" y="0"/>
            <a:ext cx="12499597" cy="7029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89DDD36-A7FE-47A7-ABF5-3143C00C6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" y="582111"/>
            <a:ext cx="4714378" cy="289934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DB168AC-CC7D-4F83-ABFB-75C3F4C1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571" y="582111"/>
            <a:ext cx="6471460" cy="289934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ED0A64F-35D5-4B57-AF45-5297DB6C7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985" y="4063564"/>
            <a:ext cx="7392432" cy="2495898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D638368-7B00-2902-B785-7B1D86156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663" y="-2853639"/>
            <a:ext cx="1667108" cy="256258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C5264BE7-0563-36F0-DAF2-EE017F19F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664" y="7985609"/>
            <a:ext cx="1672500" cy="2099917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1BD3E6CE-B06C-B8D7-7ECA-98B6AC9B8F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128" y="-2046665"/>
            <a:ext cx="1593911" cy="117121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66AFE15-C716-BF93-2D27-2C397EB3BA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9649" y="1868846"/>
            <a:ext cx="1809731" cy="869913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47385EE5-4F4E-E011-DCF0-401363B661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2735" y="7522943"/>
            <a:ext cx="299126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FB223890-1379-2702-A1E0-2C0BFD44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961" y="1013372"/>
            <a:ext cx="1937660" cy="525817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DA5FDD6-8FEF-2125-7552-4D5D617F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661" y="-990545"/>
            <a:ext cx="1352739" cy="64779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E45FF45-C311-13C3-0E2C-4DEBAFB8F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77" y="7731035"/>
            <a:ext cx="1320800" cy="13208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A13B0A9-93EE-3858-BC15-AC0CA7236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13584" y="2346673"/>
            <a:ext cx="4093828" cy="1835425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EA49FFF6-E9C4-E007-F64D-9D4E53538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776" y="7731035"/>
            <a:ext cx="4167925" cy="1324474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284165D1-065F-3E53-4CAA-6B5FC52EBC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218855" y="582111"/>
            <a:ext cx="4714378" cy="2899342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8091C6AE-58F0-0B54-0BB9-188DCE4EB9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17057" y="582111"/>
            <a:ext cx="6471460" cy="2899342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34F0A706-4C1E-E667-D8D2-574F318D49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5985" y="7749248"/>
            <a:ext cx="7392432" cy="2495898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4A90B28D-3FD2-D260-7A61-122442B99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2" y="1256886"/>
            <a:ext cx="4473574" cy="31021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0F1C6F7F-0E97-A481-C881-39CB330C74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21" y="1256886"/>
            <a:ext cx="1722600" cy="22817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Cím 1">
            <a:extLst>
              <a:ext uri="{FF2B5EF4-FFF2-40B4-BE49-F238E27FC236}">
                <a16:creationId xmlns:a16="http://schemas.microsoft.com/office/drawing/2014/main" id="{956EEEFD-C9ED-422E-4A3A-A1E33B35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dirty="0"/>
              <a:t>Tesztelés</a:t>
            </a:r>
          </a:p>
        </p:txBody>
      </p:sp>
      <p:pic>
        <p:nvPicPr>
          <p:cNvPr id="26" name="Kép 25">
            <a:extLst>
              <a:ext uri="{FF2B5EF4-FFF2-40B4-BE49-F238E27FC236}">
                <a16:creationId xmlns:a16="http://schemas.microsoft.com/office/drawing/2014/main" id="{B3F7D50E-526E-128F-8CCB-BB0CA826C7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0" y="4603588"/>
            <a:ext cx="4473575" cy="1783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7EB2E1D8-BD87-C7A5-153E-875B4E67CD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8820" y="3657700"/>
            <a:ext cx="3272061" cy="27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3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F6B79B-6EE6-4DA6-BC47-918DC116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4859C5-BCF3-4E35-A103-4F871D39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862"/>
            <a:ext cx="8596668" cy="3880773"/>
          </a:xfrm>
        </p:spPr>
        <p:txBody>
          <a:bodyPr/>
          <a:lstStyle/>
          <a:p>
            <a:r>
              <a:rPr lang="hu-HU" dirty="0"/>
              <a:t>Komponensek</a:t>
            </a:r>
          </a:p>
          <a:p>
            <a:r>
              <a:rPr lang="hu-HU" dirty="0" err="1"/>
              <a:t>Store</a:t>
            </a:r>
            <a:endParaRPr lang="hu-HU" dirty="0"/>
          </a:p>
          <a:p>
            <a:r>
              <a:rPr lang="hu-HU" dirty="0"/>
              <a:t>Primevue</a:t>
            </a:r>
          </a:p>
          <a:p>
            <a:r>
              <a:rPr lang="hu-HU" dirty="0" err="1"/>
              <a:t>Axios</a:t>
            </a:r>
            <a:endParaRPr lang="hu-HU" dirty="0"/>
          </a:p>
          <a:p>
            <a:r>
              <a:rPr lang="hu-HU" dirty="0"/>
              <a:t>Media </a:t>
            </a:r>
            <a:r>
              <a:rPr lang="hu-HU" dirty="0" err="1"/>
              <a:t>query</a:t>
            </a:r>
            <a:r>
              <a:rPr lang="hu-HU" dirty="0"/>
              <a:t>-k</a:t>
            </a:r>
          </a:p>
          <a:p>
            <a:r>
              <a:rPr lang="hu-HU" dirty="0" err="1"/>
              <a:t>Reszponzivitás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873C8DC-166F-4FBE-B956-A26100B5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324" y="1013372"/>
            <a:ext cx="1937660" cy="525817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B75D8C7-BB4A-4A86-98A1-FC11F1A6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661" y="1025873"/>
            <a:ext cx="1352739" cy="64779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01EF83D-ED0C-477A-8C25-9F46B6434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77" y="4886235"/>
            <a:ext cx="1320800" cy="1320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B5B2497-C248-4496-95D3-6723C6AA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269" y="2346673"/>
            <a:ext cx="4093828" cy="183542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2C56CD5-D3E6-49AD-8DA7-56E37853B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776" y="4886235"/>
            <a:ext cx="4167925" cy="132447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EA09D14-330C-84A2-6452-1FCC90C7FAB4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552" y="6443132"/>
            <a:ext cx="715032" cy="2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8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224</Words>
  <Application>Microsoft Office PowerPoint</Application>
  <PresentationFormat>Szélesvásznú</PresentationFormat>
  <Paragraphs>54</Paragraphs>
  <Slides>10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Aptos</vt:lpstr>
      <vt:lpstr>Arial</vt:lpstr>
      <vt:lpstr>Trebuchet MS</vt:lpstr>
      <vt:lpstr>Wingdings 3</vt:lpstr>
      <vt:lpstr>Dimenzió</vt:lpstr>
      <vt:lpstr>VetCare Connect  szakdolgozat védés</vt:lpstr>
      <vt:lpstr>Mi az a VetCare Connect?</vt:lpstr>
      <vt:lpstr>Technológia és elosztás</vt:lpstr>
      <vt:lpstr>Adatbázis</vt:lpstr>
      <vt:lpstr>PowerPoint-bemutató</vt:lpstr>
      <vt:lpstr>Backend</vt:lpstr>
      <vt:lpstr>PowerPoint-bemutató</vt:lpstr>
      <vt:lpstr>Tesztelés</vt:lpstr>
      <vt:lpstr>Frontend</vt:lpstr>
      <vt:lpstr>Publikálás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VetCare Connect  szakdolgozat védés</dc:title>
  <dc:creator>Nyikos Kata</dc:creator>
  <cp:lastModifiedBy>Barnabas Joo</cp:lastModifiedBy>
  <cp:revision>14</cp:revision>
  <dcterms:created xsi:type="dcterms:W3CDTF">2024-04-11T08:32:42Z</dcterms:created>
  <dcterms:modified xsi:type="dcterms:W3CDTF">2024-05-27T14:55:51Z</dcterms:modified>
</cp:coreProperties>
</file>