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82" d="100"/>
          <a:sy n="82" d="100"/>
        </p:scale>
        <p:origin x="-8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0D7-94BF-EB41-B947-AFBBC5532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8AFE4-1CF1-C241-9DFA-6DED79E9E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321A-C902-4542-91FD-235AC703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A926-0F00-FF44-ABF2-1AC05D63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3D58-F895-D345-9156-EDD55F66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4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E64C-37C5-A84E-88EC-16485B07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1B4E9-BFB6-8848-9301-0B898EE0A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3DD4-8506-A04E-ADE7-A205F2A9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C53E-B719-094C-91EB-38981B55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D0F1-F92F-C245-A983-41EEDA5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5E993-47D0-BB4A-A5B6-2411535E5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504A6-A921-8D42-AB7E-074BDAE35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B964-6D72-5941-ADF1-7C91A0B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A5199-487C-E54D-845A-65A920D2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F669-F7FE-C446-9F87-04E05AF1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2E2F-D501-014E-8332-9FD0AAB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B7A7-10C8-A147-BE0A-A4581E92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0C4B-6379-9348-AD1D-4DF184C8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0A78-B5D8-4148-A9F6-68B38869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4F6F-E461-B742-A017-AF5F10CD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293B-6152-3640-964B-D6300265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2AC8-501A-CE43-ACC8-AF953F54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4D124-FEE9-144F-9A90-9B3F5F61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0DA4-D8A3-AD4C-A4B4-50D3BCDF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8364-632C-0B49-A4CA-1A918C65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9AEE-8B93-FC45-B586-BDA6BF64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7F07-F92B-E441-8688-48AF8D3F7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6CBD7-BDF0-CA4A-9158-089FCCDE4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0D31C-5B61-3F40-80A4-C9586A0A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20CE-610B-984A-81F4-D5C5B6F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0591F-20B1-9D46-A8FB-D5A01A2C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6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E888-91C1-E347-B410-F0163A3F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413B-8164-7840-9A2E-6DC8E22F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B3B8-3160-D84A-8B60-BF52836F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BD14F-C3A3-4B4D-9E58-2F5C69300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154F1-383B-6D44-9C34-862FAC4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3D38E-3977-0949-B07D-68D62D14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F7CAC-4DDF-4247-9E9B-2B5B58FC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E8DFD-FC80-3648-9649-1274A1C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BB2-2129-5045-B664-02917830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ECA70-71BA-7544-8EC5-8045354F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D17D1-586C-B34F-81D1-54C8A87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72119-11FD-CA4A-9D44-563BE585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255B8-7642-AB47-BCAA-0E5E6E65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2C36-7896-D848-A7EB-C454165C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3F28-6CFE-1246-BA2F-153E53DD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D05B-58B9-794C-BF01-BA0BE9DC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EEBA-E2B7-524E-B066-67CDB9B3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E851C-A77F-D049-8F74-7A75A82D9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DD84A-9C8C-F34A-8881-A5452BEF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D8342-6AB8-2A46-AF36-A953182C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C76A-6C68-574B-8118-BD9B60C9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130E-77A2-C848-A976-FE77BFF1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B30A1-D71F-6642-AB49-0A24F2AA0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BE023-4675-264C-8599-AA179C7D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7922B-4537-FD41-BBF7-6EDC2D2B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18DE-C538-1B4E-830B-1B7DA7FA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D012D-8C3A-BD4F-9A36-17CC0E45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5414F-C28A-054B-AF7C-DD18CF97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2BFA-A340-4244-BF91-DD5B3126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0485-5480-8E4F-BFDC-FC8341001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30EA-952A-6040-99AC-6CD0972CE3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F607-1B3E-F54F-96DF-40EC128A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9A4E-E433-BE4A-AE5C-73903A39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4309-65C4-C34A-90C4-F437AAC2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6216F-63B8-FE43-BBCB-AAB0A4BC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Introduction to the </a:t>
            </a:r>
            <a:br>
              <a:rPr lang="en-US" sz="5400"/>
            </a:br>
            <a:r>
              <a:rPr lang="en-US" sz="5400"/>
              <a:t>Digital Lensmeter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FC06-2F7D-9A42-9E71-1B7303F47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Anurag Kanase &amp; Ahmad Zunnu Rain</a:t>
            </a:r>
          </a:p>
        </p:txBody>
      </p:sp>
    </p:spTree>
    <p:extLst>
      <p:ext uri="{BB962C8B-B14F-4D97-AF65-F5344CB8AC3E}">
        <p14:creationId xmlns:p14="http://schemas.microsoft.com/office/powerpoint/2010/main" val="2473317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A19658-8FE2-AE4C-A36A-14B39054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26" y="-1379349"/>
            <a:ext cx="10236868" cy="68580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FF212F7-862D-9145-B35B-4C10DDC57448}"/>
              </a:ext>
            </a:extLst>
          </p:cNvPr>
          <p:cNvSpPr/>
          <p:nvPr/>
        </p:nvSpPr>
        <p:spPr>
          <a:xfrm rot="16200000">
            <a:off x="7423513" y="5373376"/>
            <a:ext cx="1184843" cy="69222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07FAD2-EE32-0F4B-8F3E-076D6AEF4047}"/>
              </a:ext>
            </a:extLst>
          </p:cNvPr>
          <p:cNvSpPr/>
          <p:nvPr/>
        </p:nvSpPr>
        <p:spPr>
          <a:xfrm rot="10800000">
            <a:off x="7423513" y="4340845"/>
            <a:ext cx="1184844" cy="11378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3F7F3-90FC-E346-AB3F-10B3497BC520}"/>
              </a:ext>
            </a:extLst>
          </p:cNvPr>
          <p:cNvSpPr txBox="1"/>
          <p:nvPr/>
        </p:nvSpPr>
        <p:spPr>
          <a:xfrm>
            <a:off x="5903115" y="6311912"/>
            <a:ext cx="4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Hit key, </a:t>
            </a:r>
            <a:r>
              <a:rPr lang="en-US" b="1" dirty="0"/>
              <a:t>Rx. And the prescription is available. </a:t>
            </a:r>
          </a:p>
        </p:txBody>
      </p:sp>
    </p:spTree>
    <p:extLst>
      <p:ext uri="{BB962C8B-B14F-4D97-AF65-F5344CB8AC3E}">
        <p14:creationId xmlns:p14="http://schemas.microsoft.com/office/powerpoint/2010/main" val="106110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DA7C-9355-7543-BB39-B12133F3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load the program as Normal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8A89-F7AF-7343-A904-5A817741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android app – IP Cam</a:t>
            </a:r>
          </a:p>
          <a:p>
            <a:r>
              <a:rPr lang="en-US" dirty="0"/>
              <a:t>Install the </a:t>
            </a:r>
            <a:r>
              <a:rPr lang="en-US" dirty="0" err="1"/>
              <a:t>matlab</a:t>
            </a:r>
            <a:r>
              <a:rPr lang="en-US" dirty="0"/>
              <a:t> driver, by entering </a:t>
            </a:r>
          </a:p>
          <a:p>
            <a:pPr marL="457200" lvl="1" indent="0">
              <a:buNone/>
            </a:pPr>
            <a:r>
              <a:rPr lang="en-US" dirty="0"/>
              <a:t>&gt;&gt; </a:t>
            </a:r>
            <a:r>
              <a:rPr lang="en-US" dirty="0" err="1"/>
              <a:t>ipcam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the command line of </a:t>
            </a:r>
            <a:r>
              <a:rPr lang="en-US" dirty="0" err="1"/>
              <a:t>Matlab</a:t>
            </a:r>
            <a:r>
              <a:rPr lang="en-US" dirty="0"/>
              <a:t>. </a:t>
            </a:r>
          </a:p>
          <a:p>
            <a:r>
              <a:rPr lang="en-US" dirty="0"/>
              <a:t>Enter the IP Address shown in the, Edit Text field ^^. </a:t>
            </a:r>
          </a:p>
          <a:p>
            <a:r>
              <a:rPr lang="en-US" dirty="0"/>
              <a:t>Click, load background</a:t>
            </a:r>
          </a:p>
          <a:p>
            <a:r>
              <a:rPr lang="en-US" dirty="0"/>
              <a:t>Click the top area of credit card, and bottom area of credit card.</a:t>
            </a:r>
          </a:p>
          <a:p>
            <a:r>
              <a:rPr lang="en-US" dirty="0"/>
              <a:t>Rest of the process is same as described earlier.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5A5DB-B5DF-3643-9343-F8F6B270F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13" b="87287"/>
          <a:stretch/>
        </p:blipFill>
        <p:spPr>
          <a:xfrm>
            <a:off x="6755970" y="2380998"/>
            <a:ext cx="4597830" cy="14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AB9-774C-C540-A1A9-A9AC5CE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does the GUI perform?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C9F3-DDE1-654C-9F4C-93926F95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641"/>
            <a:ext cx="10515600" cy="4351338"/>
          </a:xfrm>
        </p:spPr>
        <p:txBody>
          <a:bodyPr/>
          <a:lstStyle/>
          <a:p>
            <a:r>
              <a:rPr lang="en-US" dirty="0"/>
              <a:t>You can add to correct value or remove incorrect value from the database for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prescriptions by hitting the respective button and choosing the popup sign.</a:t>
            </a:r>
          </a:p>
          <a:p>
            <a:r>
              <a:rPr lang="en-US" dirty="0"/>
              <a:t>The positive values are stored in “</a:t>
            </a:r>
            <a:r>
              <a:rPr lang="en-US" dirty="0" err="1"/>
              <a:t>farsighted.txt</a:t>
            </a:r>
            <a:r>
              <a:rPr lang="en-US" dirty="0"/>
              <a:t>” file</a:t>
            </a:r>
          </a:p>
          <a:p>
            <a:r>
              <a:rPr lang="en-US" dirty="0"/>
              <a:t>The negative values are stored in “</a:t>
            </a:r>
            <a:r>
              <a:rPr lang="en-US" dirty="0" err="1"/>
              <a:t>nearsighted.txt</a:t>
            </a:r>
            <a:r>
              <a:rPr lang="en-US" dirty="0"/>
              <a:t>”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42107-D1F4-A44C-9435-0C29810CE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3" t="77740" r="41859" b="339"/>
          <a:stretch/>
        </p:blipFill>
        <p:spPr>
          <a:xfrm>
            <a:off x="1965702" y="4000379"/>
            <a:ext cx="6758002" cy="24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8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1975-D32B-C249-BDD6-5C659B00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does the GUI perform?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65C4-2671-584B-B105-2324C886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can display function by choosing the database and linear or non-linear equation. </a:t>
            </a:r>
          </a:p>
          <a:p>
            <a:r>
              <a:rPr lang="en-US" dirty="0"/>
              <a:t>The database is stored in: </a:t>
            </a:r>
          </a:p>
          <a:p>
            <a:r>
              <a:rPr lang="en-US" dirty="0" err="1"/>
              <a:t>NearSighted.dat</a:t>
            </a:r>
            <a:r>
              <a:rPr lang="en-US" dirty="0"/>
              <a:t> &amp; </a:t>
            </a:r>
            <a:r>
              <a:rPr lang="en-US" dirty="0" err="1"/>
              <a:t>FarSighted.dat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File so that the data remains secured and </a:t>
            </a:r>
          </a:p>
          <a:p>
            <a:pPr marL="0" indent="0">
              <a:buNone/>
            </a:pPr>
            <a:r>
              <a:rPr lang="en-US" dirty="0"/>
              <a:t>Unedited unless required. </a:t>
            </a:r>
          </a:p>
          <a:p>
            <a:r>
              <a:rPr lang="en-US" dirty="0"/>
              <a:t>It can be changed from the .m file.</a:t>
            </a:r>
          </a:p>
          <a:p>
            <a:r>
              <a:rPr lang="en-US" dirty="0"/>
              <a:t>Demo files are added, and can be used by making a background file called: </a:t>
            </a:r>
            <a:r>
              <a:rPr lang="en-US" b="1" dirty="0" err="1"/>
              <a:t>bg.jpg</a:t>
            </a:r>
            <a:r>
              <a:rPr lang="en-US" b="1" dirty="0"/>
              <a:t> </a:t>
            </a:r>
            <a:r>
              <a:rPr lang="en-US" dirty="0"/>
              <a:t>and glasses file called</a:t>
            </a:r>
            <a:r>
              <a:rPr lang="en-US" b="1" dirty="0"/>
              <a:t>: </a:t>
            </a:r>
            <a:r>
              <a:rPr lang="en-US" b="1" dirty="0" err="1"/>
              <a:t>glass.jpg</a:t>
            </a: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342EB-163E-CF49-9589-D4555238F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47" t="70113"/>
          <a:stretch/>
        </p:blipFill>
        <p:spPr>
          <a:xfrm>
            <a:off x="6881246" y="2404174"/>
            <a:ext cx="4223069" cy="20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766F-5E10-294E-9913-A4D3210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05" y="-8364"/>
            <a:ext cx="10515600" cy="1325563"/>
          </a:xfrm>
        </p:spPr>
        <p:txBody>
          <a:bodyPr/>
          <a:lstStyle/>
          <a:p>
            <a:r>
              <a:rPr lang="en-US" dirty="0"/>
              <a:t>GUI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0468-FF58-7D4E-AC6E-05000D53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4C1CF-0D1F-3242-A1FA-E8E76E81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05" y="722679"/>
            <a:ext cx="8949267" cy="60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E98D-2907-C241-9B44-BFA91FA5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Step 1: Demo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9E1C1-B330-7F4F-94ED-DE327359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25" y="923811"/>
            <a:ext cx="8586084" cy="577426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895CB3-BB80-824B-805F-792E2B27C6B0}"/>
              </a:ext>
            </a:extLst>
          </p:cNvPr>
          <p:cNvSpPr/>
          <p:nvPr/>
        </p:nvSpPr>
        <p:spPr>
          <a:xfrm>
            <a:off x="5070698" y="1542126"/>
            <a:ext cx="914400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762094CF-D60A-FA48-8866-6549D31C2719}"/>
              </a:ext>
            </a:extLst>
          </p:cNvPr>
          <p:cNvSpPr/>
          <p:nvPr/>
        </p:nvSpPr>
        <p:spPr>
          <a:xfrm rot="18911394">
            <a:off x="4334372" y="3270138"/>
            <a:ext cx="182303" cy="182303"/>
          </a:xfrm>
          <a:prstGeom prst="plus">
            <a:avLst>
              <a:gd name="adj" fmla="val 418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981539AD-0620-6048-A3BA-9755ADEF6FDD}"/>
              </a:ext>
            </a:extLst>
          </p:cNvPr>
          <p:cNvSpPr/>
          <p:nvPr/>
        </p:nvSpPr>
        <p:spPr>
          <a:xfrm rot="18911394">
            <a:off x="4948551" y="3696545"/>
            <a:ext cx="182303" cy="182303"/>
          </a:xfrm>
          <a:prstGeom prst="plus">
            <a:avLst>
              <a:gd name="adj" fmla="val 418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9235839-4010-B240-BB8F-059B609EC946}"/>
              </a:ext>
            </a:extLst>
          </p:cNvPr>
          <p:cNvSpPr/>
          <p:nvPr/>
        </p:nvSpPr>
        <p:spPr>
          <a:xfrm>
            <a:off x="2718148" y="1653211"/>
            <a:ext cx="2192647" cy="69222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0B4336-E878-9B47-8A59-903476916254}"/>
              </a:ext>
            </a:extLst>
          </p:cNvPr>
          <p:cNvSpPr/>
          <p:nvPr/>
        </p:nvSpPr>
        <p:spPr>
          <a:xfrm>
            <a:off x="1578279" y="3712541"/>
            <a:ext cx="3219189" cy="284230"/>
          </a:xfrm>
          <a:prstGeom prst="rightArrow">
            <a:avLst>
              <a:gd name="adj1" fmla="val 38530"/>
              <a:gd name="adj2" fmla="val 46381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678FEF8-87C1-5340-9EA4-83DE1BF4BB82}"/>
              </a:ext>
            </a:extLst>
          </p:cNvPr>
          <p:cNvSpPr/>
          <p:nvPr/>
        </p:nvSpPr>
        <p:spPr>
          <a:xfrm>
            <a:off x="1991638" y="3070304"/>
            <a:ext cx="2304978" cy="419893"/>
          </a:xfrm>
          <a:prstGeom prst="rightArrow">
            <a:avLst>
              <a:gd name="adj1" fmla="val 13810"/>
              <a:gd name="adj2" fmla="val 46381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FBD12-FC69-B840-B56C-8CD45038C3F1}"/>
              </a:ext>
            </a:extLst>
          </p:cNvPr>
          <p:cNvSpPr txBox="1"/>
          <p:nvPr/>
        </p:nvSpPr>
        <p:spPr>
          <a:xfrm>
            <a:off x="390854" y="1814659"/>
            <a:ext cx="2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Click </a:t>
            </a:r>
            <a:r>
              <a:rPr lang="en-US" b="1" dirty="0"/>
              <a:t>Demo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CB621-EF52-EF4F-9B5A-CC09E6DDE859}"/>
              </a:ext>
            </a:extLst>
          </p:cNvPr>
          <p:cNvSpPr txBox="1"/>
          <p:nvPr/>
        </p:nvSpPr>
        <p:spPr>
          <a:xfrm>
            <a:off x="84061" y="2866123"/>
            <a:ext cx="230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Click </a:t>
            </a:r>
            <a:r>
              <a:rPr lang="en-US" b="1" dirty="0"/>
              <a:t>A little above credit card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C4227-2617-5148-9D53-015B7D7EC08D}"/>
              </a:ext>
            </a:extLst>
          </p:cNvPr>
          <p:cNvSpPr txBox="1"/>
          <p:nvPr/>
        </p:nvSpPr>
        <p:spPr>
          <a:xfrm>
            <a:off x="184175" y="3945142"/>
            <a:ext cx="230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Click </a:t>
            </a:r>
            <a:r>
              <a:rPr lang="en-US" b="1" dirty="0"/>
              <a:t>A little below credit card</a:t>
            </a:r>
          </a:p>
        </p:txBody>
      </p:sp>
    </p:spTree>
    <p:extLst>
      <p:ext uri="{BB962C8B-B14F-4D97-AF65-F5344CB8AC3E}">
        <p14:creationId xmlns:p14="http://schemas.microsoft.com/office/powerpoint/2010/main" val="395015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F2F23C-F9C6-384A-BA04-7F2F4826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65" y="132474"/>
            <a:ext cx="9860830" cy="65930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6E70A9E-F8CC-1941-8A8A-99E4F0076F72}"/>
              </a:ext>
            </a:extLst>
          </p:cNvPr>
          <p:cNvSpPr/>
          <p:nvPr/>
        </p:nvSpPr>
        <p:spPr>
          <a:xfrm>
            <a:off x="2598431" y="4420788"/>
            <a:ext cx="540674" cy="5406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048A065-6169-764C-8C2F-ACDC8A014D26}"/>
              </a:ext>
            </a:extLst>
          </p:cNvPr>
          <p:cNvSpPr/>
          <p:nvPr/>
        </p:nvSpPr>
        <p:spPr>
          <a:xfrm>
            <a:off x="288098" y="4338254"/>
            <a:ext cx="2192647" cy="69222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4E0ED-5D34-DD4D-B21B-7BAA798943B1}"/>
              </a:ext>
            </a:extLst>
          </p:cNvPr>
          <p:cNvSpPr txBox="1"/>
          <p:nvPr/>
        </p:nvSpPr>
        <p:spPr>
          <a:xfrm>
            <a:off x="62630" y="3459880"/>
            <a:ext cx="2304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Click </a:t>
            </a:r>
            <a:r>
              <a:rPr lang="en-US" b="1" dirty="0"/>
              <a:t>Threshold Slider and move </a:t>
            </a:r>
          </a:p>
          <a:p>
            <a:r>
              <a:rPr lang="en-US" b="1" dirty="0"/>
              <a:t>To see clear image</a:t>
            </a:r>
          </a:p>
        </p:txBody>
      </p:sp>
    </p:spTree>
    <p:extLst>
      <p:ext uri="{BB962C8B-B14F-4D97-AF65-F5344CB8AC3E}">
        <p14:creationId xmlns:p14="http://schemas.microsoft.com/office/powerpoint/2010/main" val="29622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E81A31-0713-D04C-ADB0-BC5AC9AB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46" y="-34882"/>
            <a:ext cx="1021722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2C5D1F2-11B0-B646-99E1-823258CE63DD}"/>
              </a:ext>
            </a:extLst>
          </p:cNvPr>
          <p:cNvSpPr/>
          <p:nvPr/>
        </p:nvSpPr>
        <p:spPr>
          <a:xfrm>
            <a:off x="2207883" y="4710073"/>
            <a:ext cx="996659" cy="6922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4185F5F-81E9-554B-897A-F66EC822217A}"/>
              </a:ext>
            </a:extLst>
          </p:cNvPr>
          <p:cNvSpPr/>
          <p:nvPr/>
        </p:nvSpPr>
        <p:spPr>
          <a:xfrm>
            <a:off x="15236" y="4710073"/>
            <a:ext cx="2192647" cy="69222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F9DAB-F124-DF4E-BA76-066578D4788C}"/>
              </a:ext>
            </a:extLst>
          </p:cNvPr>
          <p:cNvSpPr txBox="1"/>
          <p:nvPr/>
        </p:nvSpPr>
        <p:spPr>
          <a:xfrm>
            <a:off x="175364" y="4048083"/>
            <a:ext cx="230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Click </a:t>
            </a:r>
            <a:r>
              <a:rPr lang="en-US" b="1" dirty="0"/>
              <a:t>Compute </a:t>
            </a:r>
          </a:p>
          <a:p>
            <a:r>
              <a:rPr lang="en-US" b="1" dirty="0"/>
              <a:t>Area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3B43A9-17B2-044C-918A-BF45A5529C6D}"/>
              </a:ext>
            </a:extLst>
          </p:cNvPr>
          <p:cNvSpPr/>
          <p:nvPr/>
        </p:nvSpPr>
        <p:spPr>
          <a:xfrm>
            <a:off x="3299735" y="4726183"/>
            <a:ext cx="996659" cy="69223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A0E56-1B32-744B-ADC6-A3A79B03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60" y="55067"/>
            <a:ext cx="10187320" cy="6858000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B2EE786D-AAC6-D547-BEA2-14772B850143}"/>
              </a:ext>
            </a:extLst>
          </p:cNvPr>
          <p:cNvSpPr/>
          <p:nvPr/>
        </p:nvSpPr>
        <p:spPr>
          <a:xfrm rot="18911394">
            <a:off x="6566127" y="3006665"/>
            <a:ext cx="182303" cy="182303"/>
          </a:xfrm>
          <a:prstGeom prst="plus">
            <a:avLst>
              <a:gd name="adj" fmla="val 418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9BB63A10-28E6-A849-A26F-7EE888F656AD}"/>
              </a:ext>
            </a:extLst>
          </p:cNvPr>
          <p:cNvSpPr/>
          <p:nvPr/>
        </p:nvSpPr>
        <p:spPr>
          <a:xfrm rot="18911394">
            <a:off x="7124697" y="3324587"/>
            <a:ext cx="200533" cy="182303"/>
          </a:xfrm>
          <a:prstGeom prst="plus">
            <a:avLst>
              <a:gd name="adj" fmla="val 418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CC9ABF7-C5BC-AB4B-8AC3-95ACE9A035D9}"/>
              </a:ext>
            </a:extLst>
          </p:cNvPr>
          <p:cNvSpPr/>
          <p:nvPr/>
        </p:nvSpPr>
        <p:spPr>
          <a:xfrm>
            <a:off x="1593777" y="3433572"/>
            <a:ext cx="5511310" cy="210344"/>
          </a:xfrm>
          <a:prstGeom prst="rightArrow">
            <a:avLst>
              <a:gd name="adj1" fmla="val 38530"/>
              <a:gd name="adj2" fmla="val 46381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B4B916-A065-3149-82C2-CCF48D755FE8}"/>
              </a:ext>
            </a:extLst>
          </p:cNvPr>
          <p:cNvSpPr/>
          <p:nvPr/>
        </p:nvSpPr>
        <p:spPr>
          <a:xfrm>
            <a:off x="1991637" y="2915321"/>
            <a:ext cx="4516411" cy="419893"/>
          </a:xfrm>
          <a:prstGeom prst="rightArrow">
            <a:avLst>
              <a:gd name="adj1" fmla="val 13810"/>
              <a:gd name="adj2" fmla="val 46381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E1522-10FE-8D48-8A20-8E15FB09568A}"/>
              </a:ext>
            </a:extLst>
          </p:cNvPr>
          <p:cNvSpPr txBox="1"/>
          <p:nvPr/>
        </p:nvSpPr>
        <p:spPr>
          <a:xfrm>
            <a:off x="84061" y="2866123"/>
            <a:ext cx="230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Click </a:t>
            </a:r>
            <a:r>
              <a:rPr lang="en-US" b="1" dirty="0"/>
              <a:t>A little above credit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2D923-1B6C-F74E-B037-4F06D78A2605}"/>
              </a:ext>
            </a:extLst>
          </p:cNvPr>
          <p:cNvSpPr txBox="1"/>
          <p:nvPr/>
        </p:nvSpPr>
        <p:spPr>
          <a:xfrm>
            <a:off x="184175" y="3945142"/>
            <a:ext cx="230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Click </a:t>
            </a:r>
            <a:r>
              <a:rPr lang="en-US" b="1" dirty="0"/>
              <a:t>A little below credit card</a:t>
            </a:r>
          </a:p>
        </p:txBody>
      </p:sp>
    </p:spTree>
    <p:extLst>
      <p:ext uri="{BB962C8B-B14F-4D97-AF65-F5344CB8AC3E}">
        <p14:creationId xmlns:p14="http://schemas.microsoft.com/office/powerpoint/2010/main" val="314934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E8F8-C31E-7F46-899D-6302F6BF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00E2A-4784-9740-8DFD-6C24E598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05" y="0"/>
            <a:ext cx="10202395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1EE2433-0C7D-B048-B5D7-1ED9D606936D}"/>
              </a:ext>
            </a:extLst>
          </p:cNvPr>
          <p:cNvSpPr/>
          <p:nvPr/>
        </p:nvSpPr>
        <p:spPr>
          <a:xfrm>
            <a:off x="5698092" y="4489809"/>
            <a:ext cx="540674" cy="5406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3A138BE-5E53-554E-9E33-64EF2488CF69}"/>
              </a:ext>
            </a:extLst>
          </p:cNvPr>
          <p:cNvSpPr/>
          <p:nvPr/>
        </p:nvSpPr>
        <p:spPr>
          <a:xfrm>
            <a:off x="319094" y="4462239"/>
            <a:ext cx="5260295" cy="69222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C428D-0AD5-B041-8521-3370FBF939BC}"/>
              </a:ext>
            </a:extLst>
          </p:cNvPr>
          <p:cNvSpPr txBox="1"/>
          <p:nvPr/>
        </p:nvSpPr>
        <p:spPr>
          <a:xfrm>
            <a:off x="62630" y="3459880"/>
            <a:ext cx="2304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Click </a:t>
            </a:r>
            <a:r>
              <a:rPr lang="en-US" b="1" dirty="0"/>
              <a:t>Threshold Slider and move </a:t>
            </a:r>
          </a:p>
          <a:p>
            <a:r>
              <a:rPr lang="en-US" b="1" dirty="0"/>
              <a:t>To see clear image</a:t>
            </a:r>
          </a:p>
        </p:txBody>
      </p:sp>
    </p:spTree>
    <p:extLst>
      <p:ext uri="{BB962C8B-B14F-4D97-AF65-F5344CB8AC3E}">
        <p14:creationId xmlns:p14="http://schemas.microsoft.com/office/powerpoint/2010/main" val="63397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F86EF5-8702-FF45-9ED3-1BC00993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92" y="0"/>
            <a:ext cx="10192441" cy="68580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7922EAF-7DE4-F642-B9A6-8818493595EF}"/>
              </a:ext>
            </a:extLst>
          </p:cNvPr>
          <p:cNvSpPr/>
          <p:nvPr/>
        </p:nvSpPr>
        <p:spPr>
          <a:xfrm>
            <a:off x="15236" y="4772065"/>
            <a:ext cx="4701169" cy="69222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68B46-B2A8-3C40-A3D6-D5F1EA64FB59}"/>
              </a:ext>
            </a:extLst>
          </p:cNvPr>
          <p:cNvSpPr txBox="1"/>
          <p:nvPr/>
        </p:nvSpPr>
        <p:spPr>
          <a:xfrm>
            <a:off x="268356" y="4001588"/>
            <a:ext cx="1184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Click </a:t>
            </a:r>
            <a:br>
              <a:rPr lang="en-US" dirty="0"/>
            </a:br>
            <a:r>
              <a:rPr lang="en-US" b="1" dirty="0"/>
              <a:t>Compute </a:t>
            </a:r>
          </a:p>
          <a:p>
            <a:r>
              <a:rPr lang="en-US" b="1" dirty="0"/>
              <a:t>Area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810D02-81FF-4049-82AE-F6969D44F8BB}"/>
              </a:ext>
            </a:extLst>
          </p:cNvPr>
          <p:cNvSpPr/>
          <p:nvPr/>
        </p:nvSpPr>
        <p:spPr>
          <a:xfrm>
            <a:off x="5903450" y="4757179"/>
            <a:ext cx="996659" cy="69223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2498DC-24A1-B04C-909B-198FEC2304F5}"/>
              </a:ext>
            </a:extLst>
          </p:cNvPr>
          <p:cNvSpPr/>
          <p:nvPr/>
        </p:nvSpPr>
        <p:spPr>
          <a:xfrm>
            <a:off x="4811598" y="4741069"/>
            <a:ext cx="996659" cy="6922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206B38-DAAE-E245-BD28-508AFD89BF2C}"/>
              </a:ext>
            </a:extLst>
          </p:cNvPr>
          <p:cNvSpPr/>
          <p:nvPr/>
        </p:nvSpPr>
        <p:spPr>
          <a:xfrm>
            <a:off x="2365820" y="5815032"/>
            <a:ext cx="996659" cy="69223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5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03BC73-5272-9A48-BE50-D8A0EDEF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4366" y="0"/>
            <a:ext cx="10197288" cy="68580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4182A3C6-5578-A34A-A333-B560452A89F4}"/>
              </a:ext>
            </a:extLst>
          </p:cNvPr>
          <p:cNvSpPr/>
          <p:nvPr/>
        </p:nvSpPr>
        <p:spPr>
          <a:xfrm rot="10800000">
            <a:off x="5075250" y="1176670"/>
            <a:ext cx="4701169" cy="69222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B8AC01-156F-0B4C-B7F2-BD6C133B62B7}"/>
              </a:ext>
            </a:extLst>
          </p:cNvPr>
          <p:cNvSpPr/>
          <p:nvPr/>
        </p:nvSpPr>
        <p:spPr>
          <a:xfrm rot="10800000">
            <a:off x="4324028" y="1156080"/>
            <a:ext cx="751222" cy="6922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AD733-14FD-E249-A110-E504FE6D5948}"/>
              </a:ext>
            </a:extLst>
          </p:cNvPr>
          <p:cNvSpPr txBox="1"/>
          <p:nvPr/>
        </p:nvSpPr>
        <p:spPr>
          <a:xfrm>
            <a:off x="8745911" y="1757014"/>
            <a:ext cx="316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Since, the image ratio is lower than 1,  it’s a Nearsighted. Choose, </a:t>
            </a:r>
            <a:r>
              <a:rPr lang="en-US" b="1" dirty="0"/>
              <a:t>Nearsighted Radio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36CA6-DD47-1048-8711-74F65240C4E9}"/>
              </a:ext>
            </a:extLst>
          </p:cNvPr>
          <p:cNvSpPr txBox="1"/>
          <p:nvPr/>
        </p:nvSpPr>
        <p:spPr>
          <a:xfrm>
            <a:off x="268356" y="4001588"/>
            <a:ext cx="1184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Click </a:t>
            </a:r>
            <a:br>
              <a:rPr lang="en-US" dirty="0"/>
            </a:br>
            <a:r>
              <a:rPr lang="en-US" b="1" dirty="0"/>
              <a:t>Compute </a:t>
            </a:r>
          </a:p>
          <a:p>
            <a:r>
              <a:rPr lang="en-US" b="1" dirty="0"/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437CC-2B67-3646-A6CD-D9CF2B97E093}"/>
              </a:ext>
            </a:extLst>
          </p:cNvPr>
          <p:cNvSpPr txBox="1"/>
          <p:nvPr/>
        </p:nvSpPr>
        <p:spPr>
          <a:xfrm>
            <a:off x="8844625" y="4464235"/>
            <a:ext cx="316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Choose, between linear and non- linear method of . </a:t>
            </a:r>
            <a:endParaRPr lang="en-US" b="1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51EE5E5-F1F0-5A4C-8C15-89B6203F2BD9}"/>
              </a:ext>
            </a:extLst>
          </p:cNvPr>
          <p:cNvSpPr/>
          <p:nvPr/>
        </p:nvSpPr>
        <p:spPr>
          <a:xfrm rot="10800000">
            <a:off x="5626026" y="5021591"/>
            <a:ext cx="4701169" cy="69222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6E9FD1-93B8-124B-8CBA-8BA541EA8149}"/>
              </a:ext>
            </a:extLst>
          </p:cNvPr>
          <p:cNvSpPr/>
          <p:nvPr/>
        </p:nvSpPr>
        <p:spPr>
          <a:xfrm rot="10800000">
            <a:off x="4664815" y="4788975"/>
            <a:ext cx="1184844" cy="11378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347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the  Digital Lensmeter</vt:lpstr>
      <vt:lpstr>GUI Overview </vt:lpstr>
      <vt:lpstr>Step 1: Demo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load the program as Normal User</vt:lpstr>
      <vt:lpstr>What else does the GUI perform?</vt:lpstr>
      <vt:lpstr>What else does the GUI perform?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Digital Lensmeter</dc:title>
  <dc:creator>Anurag Kanase</dc:creator>
  <cp:lastModifiedBy>Anurag Kanase</cp:lastModifiedBy>
  <cp:revision>2</cp:revision>
  <dcterms:created xsi:type="dcterms:W3CDTF">2019-04-19T23:46:26Z</dcterms:created>
  <dcterms:modified xsi:type="dcterms:W3CDTF">2019-04-19T23:47:52Z</dcterms:modified>
</cp:coreProperties>
</file>