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9"/>
  </p:notesMasterIdLst>
  <p:sldIdLst>
    <p:sldId id="256" r:id="rId2"/>
    <p:sldId id="258" r:id="rId3"/>
    <p:sldId id="309" r:id="rId4"/>
    <p:sldId id="259" r:id="rId5"/>
    <p:sldId id="260" r:id="rId6"/>
    <p:sldId id="278" r:id="rId7"/>
    <p:sldId id="279" r:id="rId8"/>
    <p:sldId id="306" r:id="rId9"/>
    <p:sldId id="307" r:id="rId10"/>
    <p:sldId id="321" r:id="rId11"/>
    <p:sldId id="322" r:id="rId12"/>
    <p:sldId id="320" r:id="rId13"/>
    <p:sldId id="310" r:id="rId14"/>
    <p:sldId id="313" r:id="rId15"/>
    <p:sldId id="317" r:id="rId16"/>
    <p:sldId id="318" r:id="rId17"/>
    <p:sldId id="319" r:id="rId18"/>
  </p:sldIdLst>
  <p:sldSz cx="9144000" cy="5143500" type="screen16x9"/>
  <p:notesSz cx="6858000" cy="9144000"/>
  <p:embeddedFontLst>
    <p:embeddedFont>
      <p:font typeface="Bebas Neue" panose="020B0606020202050201" pitchFamily="34" charset="0"/>
      <p:regular r:id="rId20"/>
    </p:embeddedFont>
    <p:embeddedFont>
      <p:font typeface="Montserrat Black" panose="00000A00000000000000" pitchFamily="2" charset="0"/>
      <p:bold r:id="rId21"/>
      <p:boldItalic r:id="rId22"/>
    </p:embeddedFont>
    <p:embeddedFont>
      <p:font typeface="Montserrat Medium" panose="000006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25E817-3322-4C47-913C-58C56A213E87}">
  <a:tblStyle styleId="{CE25E817-3322-4C47-913C-58C56A213E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ff065f5d78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ff065f5d78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597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ff065f5d78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ff065f5d78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349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ff065f5d78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ff065f5d78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565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1077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578fe0731a_1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578fe0731a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390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877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578fe0731a_1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578fe0731a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2226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373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78fe0731a_1_2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78fe0731a_1_2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78fe0731a_1_2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78fe0731a_1_2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3486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78fe0731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78fe0731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p:cNvGrpSpPr/>
        <p:nvPr/>
      </p:nvGrpSpPr>
      <p:grpSpPr>
        <a:xfrm>
          <a:off x="0" y="0"/>
          <a:ext cx="0" cy="0"/>
          <a:chOff x="0" y="0"/>
          <a:chExt cx="0" cy="0"/>
        </a:xfrm>
      </p:grpSpPr>
      <p:sp>
        <p:nvSpPr>
          <p:cNvPr id="1557" name="Google Shape;1557;g1578fe0731a_1_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8" name="Google Shape;1558;g1578fe0731a_1_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578fe0731a_1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578fe0731a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543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ff065f5d78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ff065f5d78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371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4736150" y="4101575"/>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540000"/>
            <a:ext cx="5505600" cy="2370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910300"/>
            <a:ext cx="5505600" cy="461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2" name="Google Shape;12;p2"/>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3"/>
        <p:cNvGrpSpPr/>
        <p:nvPr/>
      </p:nvGrpSpPr>
      <p:grpSpPr>
        <a:xfrm>
          <a:off x="0" y="0"/>
          <a:ext cx="0" cy="0"/>
          <a:chOff x="0" y="0"/>
          <a:chExt cx="0" cy="0"/>
        </a:xfrm>
      </p:grpSpPr>
      <p:sp>
        <p:nvSpPr>
          <p:cNvPr id="234" name="Google Shape;234;p30"/>
          <p:cNvSpPr/>
          <p:nvPr/>
        </p:nvSpPr>
        <p:spPr>
          <a:xfrm rot="10800000">
            <a:off x="5445834"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9"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flipH="1">
            <a:off x="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3203994" y="2040256"/>
            <a:ext cx="5220000" cy="160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183994" y="1071331"/>
            <a:ext cx="1260000" cy="89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b="1">
                <a:solidFill>
                  <a:schemeClr val="accent5"/>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3203994" y="3641069"/>
            <a:ext cx="5220000" cy="431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3" name="Google Shape;23;p3"/>
          <p:cNvSpPr/>
          <p:nvPr/>
        </p:nvSpPr>
        <p:spPr>
          <a:xfrm flipH="1">
            <a:off x="5612800" y="4638975"/>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6281900" y="4702625"/>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0"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 name="Google Shape;31;p4"/>
          <p:cNvSpPr txBox="1">
            <a:spLocks noGrp="1"/>
          </p:cNvSpPr>
          <p:nvPr>
            <p:ph type="body" idx="1"/>
          </p:nvPr>
        </p:nvSpPr>
        <p:spPr>
          <a:xfrm>
            <a:off x="2092350" y="1404788"/>
            <a:ext cx="4959300" cy="2852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5"/>
          <p:cNvSpPr txBox="1">
            <a:spLocks noGrp="1"/>
          </p:cNvSpPr>
          <p:nvPr>
            <p:ph type="title" idx="2"/>
          </p:nvPr>
        </p:nvSpPr>
        <p:spPr>
          <a:xfrm>
            <a:off x="1368000" y="2648389"/>
            <a:ext cx="28800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7" name="Google Shape;37;p5"/>
          <p:cNvSpPr txBox="1">
            <a:spLocks noGrp="1"/>
          </p:cNvSpPr>
          <p:nvPr>
            <p:ph type="subTitle" idx="1"/>
          </p:nvPr>
        </p:nvSpPr>
        <p:spPr>
          <a:xfrm>
            <a:off x="1368000" y="3126289"/>
            <a:ext cx="2880000" cy="936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38" name="Google Shape;38;p5"/>
          <p:cNvSpPr txBox="1">
            <a:spLocks noGrp="1"/>
          </p:cNvSpPr>
          <p:nvPr>
            <p:ph type="title" idx="3"/>
          </p:nvPr>
        </p:nvSpPr>
        <p:spPr>
          <a:xfrm>
            <a:off x="4896000" y="2648389"/>
            <a:ext cx="28800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 name="Google Shape;39;p5"/>
          <p:cNvSpPr txBox="1">
            <a:spLocks noGrp="1"/>
          </p:cNvSpPr>
          <p:nvPr>
            <p:ph type="subTitle" idx="4"/>
          </p:nvPr>
        </p:nvSpPr>
        <p:spPr>
          <a:xfrm>
            <a:off x="4896000" y="3126289"/>
            <a:ext cx="2880000" cy="936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792800" y="1217250"/>
            <a:ext cx="5558400" cy="270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2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57" name="Google Shape;57;p8"/>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2" y="0"/>
            <a:ext cx="1813093" cy="1842725"/>
          </a:xfrm>
          <a:custGeom>
            <a:avLst/>
            <a:gdLst/>
            <a:ahLst/>
            <a:cxnLst/>
            <a:rect l="l" t="t" r="r" b="b"/>
            <a:pathLst>
              <a:path w="43689" h="44403" extrusionOk="0">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a:off x="7597553" y="3246200"/>
            <a:ext cx="1546456" cy="1897297"/>
          </a:xfrm>
          <a:custGeom>
            <a:avLst/>
            <a:gdLst/>
            <a:ahLst/>
            <a:cxnLst/>
            <a:rect l="l" t="t" r="r" b="b"/>
            <a:pathLst>
              <a:path w="37264" h="45718" extrusionOk="0">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671100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subTitle" idx="1"/>
          </p:nvPr>
        </p:nvSpPr>
        <p:spPr>
          <a:xfrm>
            <a:off x="720000" y="2271600"/>
            <a:ext cx="4644000" cy="1416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4" name="Google Shape;64;p9"/>
          <p:cNvSpPr txBox="1">
            <a:spLocks noGrp="1"/>
          </p:cNvSpPr>
          <p:nvPr>
            <p:ph type="title"/>
          </p:nvPr>
        </p:nvSpPr>
        <p:spPr>
          <a:xfrm>
            <a:off x="720000" y="1455900"/>
            <a:ext cx="4644000" cy="81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 name="Google Shape;65;p9"/>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1_1_1">
    <p:spTree>
      <p:nvGrpSpPr>
        <p:cNvPr id="1" name="Shape 88"/>
        <p:cNvGrpSpPr/>
        <p:nvPr/>
      </p:nvGrpSpPr>
      <p:grpSpPr>
        <a:xfrm>
          <a:off x="0" y="0"/>
          <a:ext cx="0" cy="0"/>
          <a:chOff x="0" y="0"/>
          <a:chExt cx="0" cy="0"/>
        </a:xfrm>
      </p:grpSpPr>
      <p:sp>
        <p:nvSpPr>
          <p:cNvPr id="89" name="Google Shape;89;p13"/>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txBox="1">
            <a:spLocks noGrp="1"/>
          </p:cNvSpPr>
          <p:nvPr>
            <p:ph type="title"/>
          </p:nvPr>
        </p:nvSpPr>
        <p:spPr>
          <a:xfrm>
            <a:off x="1529700" y="11722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3"/>
          <p:cNvSpPr txBox="1">
            <a:spLocks noGrp="1"/>
          </p:cNvSpPr>
          <p:nvPr>
            <p:ph type="title" idx="2" hasCustomPrompt="1"/>
          </p:nvPr>
        </p:nvSpPr>
        <p:spPr>
          <a:xfrm>
            <a:off x="720000" y="11722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3" name="Google Shape;93;p13"/>
          <p:cNvSpPr txBox="1">
            <a:spLocks noGrp="1"/>
          </p:cNvSpPr>
          <p:nvPr>
            <p:ph type="subTitle" idx="1"/>
          </p:nvPr>
        </p:nvSpPr>
        <p:spPr>
          <a:xfrm>
            <a:off x="1529700" y="15739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94" name="Google Shape;94;p13"/>
          <p:cNvSpPr txBox="1">
            <a:spLocks noGrp="1"/>
          </p:cNvSpPr>
          <p:nvPr>
            <p:ph type="title" idx="3"/>
          </p:nvPr>
        </p:nvSpPr>
        <p:spPr>
          <a:xfrm>
            <a:off x="2328900" y="20231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5" name="Google Shape;95;p13"/>
          <p:cNvSpPr txBox="1">
            <a:spLocks noGrp="1"/>
          </p:cNvSpPr>
          <p:nvPr>
            <p:ph type="title" idx="4" hasCustomPrompt="1"/>
          </p:nvPr>
        </p:nvSpPr>
        <p:spPr>
          <a:xfrm>
            <a:off x="1519200" y="20231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6" name="Google Shape;96;p13"/>
          <p:cNvSpPr txBox="1">
            <a:spLocks noGrp="1"/>
          </p:cNvSpPr>
          <p:nvPr>
            <p:ph type="subTitle" idx="5"/>
          </p:nvPr>
        </p:nvSpPr>
        <p:spPr>
          <a:xfrm>
            <a:off x="2328900" y="24248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97" name="Google Shape;97;p13"/>
          <p:cNvSpPr txBox="1">
            <a:spLocks noGrp="1"/>
          </p:cNvSpPr>
          <p:nvPr>
            <p:ph type="title" idx="6"/>
          </p:nvPr>
        </p:nvSpPr>
        <p:spPr>
          <a:xfrm>
            <a:off x="3124500" y="287575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 name="Google Shape;98;p13"/>
          <p:cNvSpPr txBox="1">
            <a:spLocks noGrp="1"/>
          </p:cNvSpPr>
          <p:nvPr>
            <p:ph type="title" idx="7" hasCustomPrompt="1"/>
          </p:nvPr>
        </p:nvSpPr>
        <p:spPr>
          <a:xfrm>
            <a:off x="2314800" y="287575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9" name="Google Shape;99;p13"/>
          <p:cNvSpPr txBox="1">
            <a:spLocks noGrp="1"/>
          </p:cNvSpPr>
          <p:nvPr>
            <p:ph type="subTitle" idx="8"/>
          </p:nvPr>
        </p:nvSpPr>
        <p:spPr>
          <a:xfrm>
            <a:off x="3124500" y="327745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00" name="Google Shape;100;p13"/>
          <p:cNvSpPr txBox="1">
            <a:spLocks noGrp="1"/>
          </p:cNvSpPr>
          <p:nvPr>
            <p:ph type="title" idx="9"/>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1" name="Google Shape;101;p13"/>
          <p:cNvSpPr txBox="1">
            <a:spLocks noGrp="1"/>
          </p:cNvSpPr>
          <p:nvPr>
            <p:ph type="title" idx="13"/>
          </p:nvPr>
        </p:nvSpPr>
        <p:spPr>
          <a:xfrm>
            <a:off x="3923700" y="37254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 name="Google Shape;102;p13"/>
          <p:cNvSpPr txBox="1">
            <a:spLocks noGrp="1"/>
          </p:cNvSpPr>
          <p:nvPr>
            <p:ph type="title" idx="14" hasCustomPrompt="1"/>
          </p:nvPr>
        </p:nvSpPr>
        <p:spPr>
          <a:xfrm>
            <a:off x="3114000" y="37254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03" name="Google Shape;103;p13"/>
          <p:cNvSpPr txBox="1">
            <a:spLocks noGrp="1"/>
          </p:cNvSpPr>
          <p:nvPr>
            <p:ph type="subTitle" idx="15"/>
          </p:nvPr>
        </p:nvSpPr>
        <p:spPr>
          <a:xfrm>
            <a:off x="3923700" y="41271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30"/>
        <p:cNvGrpSpPr/>
        <p:nvPr/>
      </p:nvGrpSpPr>
      <p:grpSpPr>
        <a:xfrm>
          <a:off x="0" y="0"/>
          <a:ext cx="0" cy="0"/>
          <a:chOff x="0" y="0"/>
          <a:chExt cx="0" cy="0"/>
        </a:xfrm>
      </p:grpSpPr>
      <p:sp>
        <p:nvSpPr>
          <p:cNvPr id="231" name="Google Shape;231;p29"/>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Black"/>
              <a:buNone/>
              <a:defRPr sz="3500">
                <a:solidFill>
                  <a:schemeClr val="lt1"/>
                </a:solidFill>
                <a:latin typeface="Montserrat Black"/>
                <a:ea typeface="Montserrat Black"/>
                <a:cs typeface="Montserrat Black"/>
                <a:sym typeface="Montserrat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rtl="0">
              <a:lnSpc>
                <a:spcPct val="115000"/>
              </a:lnSpc>
              <a:spcBef>
                <a:spcPts val="1600"/>
              </a:spcBef>
              <a:spcAft>
                <a:spcPts val="160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8" r:id="rId7"/>
    <p:sldLayoutId id="2147483659" r:id="rId8"/>
    <p:sldLayoutId id="2147483675"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ctrTitle"/>
          </p:nvPr>
        </p:nvSpPr>
        <p:spPr>
          <a:xfrm>
            <a:off x="697894" y="1590155"/>
            <a:ext cx="5505600" cy="2370300"/>
          </a:xfrm>
          <a:prstGeom prst="rect">
            <a:avLst/>
          </a:prstGeom>
        </p:spPr>
        <p:txBody>
          <a:bodyPr spcFirstLastPara="1" wrap="square" lIns="90000" tIns="91425" rIns="90000" bIns="91425" anchor="t" anchorCtr="0">
            <a:noAutofit/>
          </a:bodyPr>
          <a:lstStyle/>
          <a:p>
            <a:pPr marL="363855" marR="1905" algn="ctr">
              <a:spcBef>
                <a:spcPts val="805"/>
              </a:spcBef>
              <a:spcAft>
                <a:spcPts val="0"/>
              </a:spcAft>
            </a:pPr>
            <a:r>
              <a:rPr lang="en-US" sz="1800" b="1" i="0" dirty="0">
                <a:effectLst/>
                <a:latin typeface="Times New Roman" panose="02020603050405020304" pitchFamily="18" charset="0"/>
                <a:ea typeface="Times New Roman" panose="02020603050405020304" pitchFamily="18" charset="0"/>
              </a:rPr>
              <a:t>APLIKASI MANAJEMEN AUDIT KINERJA UNIT KERJA BERBASIS WEB</a:t>
            </a:r>
            <a:r>
              <a:rPr lang="id-ID" sz="1800" b="1" i="0" dirty="0">
                <a:effectLst/>
                <a:latin typeface="Times New Roman" panose="02020603050405020304" pitchFamily="18" charset="0"/>
                <a:ea typeface="Times New Roman" panose="02020603050405020304" pitchFamily="18" charset="0"/>
              </a:rPr>
              <a:t>: STUDI </a:t>
            </a:r>
            <a:r>
              <a:rPr lang="id-ID" sz="1800" b="1" i="0">
                <a:effectLst/>
                <a:latin typeface="Times New Roman" panose="02020603050405020304" pitchFamily="18" charset="0"/>
                <a:ea typeface="Times New Roman" panose="02020603050405020304" pitchFamily="18" charset="0"/>
              </a:rPr>
              <a:t>KASUS  </a:t>
            </a:r>
            <a:endParaRPr lang="en-ID" sz="1800" b="1" i="1" dirty="0">
              <a:effectLst/>
              <a:latin typeface="Times New Roman" panose="02020603050405020304" pitchFamily="18" charset="0"/>
              <a:ea typeface="Times New Roman" panose="02020603050405020304" pitchFamily="18" charset="0"/>
            </a:endParaRPr>
          </a:p>
        </p:txBody>
      </p:sp>
      <p:sp>
        <p:nvSpPr>
          <p:cNvPr id="247" name="Google Shape;247;p34"/>
          <p:cNvSpPr txBox="1">
            <a:spLocks noGrp="1"/>
          </p:cNvSpPr>
          <p:nvPr>
            <p:ph type="subTitle" idx="1"/>
          </p:nvPr>
        </p:nvSpPr>
        <p:spPr>
          <a:xfrm>
            <a:off x="782725" y="2976598"/>
            <a:ext cx="5505600" cy="461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ID" dirty="0">
                <a:latin typeface="Times New Roman" panose="02020603050405020304" pitchFamily="18" charset="0"/>
                <a:cs typeface="Times New Roman" panose="02020603050405020304" pitchFamily="18" charset="0"/>
              </a:rPr>
              <a:t>Oleh :</a:t>
            </a:r>
            <a:br>
              <a:rPr lang="en-ID" dirty="0">
                <a:latin typeface="Times New Roman" panose="02020603050405020304" pitchFamily="18" charset="0"/>
                <a:cs typeface="Times New Roman" panose="02020603050405020304" pitchFamily="18" charset="0"/>
              </a:rPr>
            </a:br>
            <a:r>
              <a:rPr lang="en-ID" dirty="0" err="1">
                <a:latin typeface="Times New Roman" panose="02020603050405020304" pitchFamily="18" charset="0"/>
                <a:cs typeface="Times New Roman" panose="02020603050405020304" pitchFamily="18" charset="0"/>
              </a:rPr>
              <a:t>Dezha</a:t>
            </a:r>
            <a:r>
              <a:rPr lang="en-ID" dirty="0">
                <a:latin typeface="Times New Roman" panose="02020603050405020304" pitchFamily="18" charset="0"/>
                <a:cs typeface="Times New Roman" panose="02020603050405020304" pitchFamily="18" charset="0"/>
              </a:rPr>
              <a:t> Aidil Martha</a:t>
            </a:r>
            <a:endParaRPr dirty="0">
              <a:latin typeface="Times New Roman" panose="02020603050405020304" pitchFamily="18" charset="0"/>
              <a:cs typeface="Times New Roman" panose="02020603050405020304" pitchFamily="18" charset="0"/>
            </a:endParaRPr>
          </a:p>
        </p:txBody>
      </p:sp>
      <p:grpSp>
        <p:nvGrpSpPr>
          <p:cNvPr id="248" name="Google Shape;248;p34"/>
          <p:cNvGrpSpPr/>
          <p:nvPr/>
        </p:nvGrpSpPr>
        <p:grpSpPr>
          <a:xfrm>
            <a:off x="5831889" y="1579815"/>
            <a:ext cx="4620746" cy="3556754"/>
            <a:chOff x="5527089" y="1579815"/>
            <a:chExt cx="4620746" cy="3556754"/>
          </a:xfrm>
        </p:grpSpPr>
        <p:sp>
          <p:nvSpPr>
            <p:cNvPr id="249" name="Google Shape;249;p34"/>
            <p:cNvSpPr/>
            <p:nvPr/>
          </p:nvSpPr>
          <p:spPr>
            <a:xfrm>
              <a:off x="6239778" y="2099076"/>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a:off x="9124311" y="41128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flipH="1">
              <a:off x="9407991" y="180171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flipH="1">
              <a:off x="9111945" y="157981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flipH="1">
              <a:off x="8924714" y="189792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5527089" y="39252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5983525" y="43066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6203967" y="40214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34"/>
            <p:cNvGrpSpPr/>
            <p:nvPr/>
          </p:nvGrpSpPr>
          <p:grpSpPr>
            <a:xfrm>
              <a:off x="6419268" y="2175276"/>
              <a:ext cx="3428123" cy="2427848"/>
              <a:chOff x="6419268" y="2175276"/>
              <a:chExt cx="3428123" cy="2427848"/>
            </a:xfrm>
          </p:grpSpPr>
          <p:sp>
            <p:nvSpPr>
              <p:cNvPr id="258" name="Google Shape;258;p34"/>
              <p:cNvSpPr/>
              <p:nvPr/>
            </p:nvSpPr>
            <p:spPr>
              <a:xfrm>
                <a:off x="6825596" y="2683536"/>
                <a:ext cx="2463278" cy="1555605"/>
              </a:xfrm>
              <a:custGeom>
                <a:avLst/>
                <a:gdLst/>
                <a:ahLst/>
                <a:cxnLst/>
                <a:rect l="l" t="t" r="r" b="b"/>
                <a:pathLst>
                  <a:path w="109479" h="69138" extrusionOk="0">
                    <a:moveTo>
                      <a:pt x="4971" y="1"/>
                    </a:moveTo>
                    <a:cubicBezTo>
                      <a:pt x="2238" y="1"/>
                      <a:pt x="0" y="2237"/>
                      <a:pt x="0" y="4972"/>
                    </a:cubicBezTo>
                    <a:lnTo>
                      <a:pt x="0" y="64165"/>
                    </a:lnTo>
                    <a:cubicBezTo>
                      <a:pt x="0" y="66900"/>
                      <a:pt x="2237" y="69137"/>
                      <a:pt x="4971" y="69137"/>
                    </a:cubicBezTo>
                    <a:lnTo>
                      <a:pt x="104507" y="69137"/>
                    </a:lnTo>
                    <a:cubicBezTo>
                      <a:pt x="107241" y="69137"/>
                      <a:pt x="109479" y="66900"/>
                      <a:pt x="109479" y="64165"/>
                    </a:cubicBezTo>
                    <a:lnTo>
                      <a:pt x="109479" y="4972"/>
                    </a:lnTo>
                    <a:cubicBezTo>
                      <a:pt x="109479" y="2238"/>
                      <a:pt x="107243" y="1"/>
                      <a:pt x="104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6825528" y="3851398"/>
                <a:ext cx="2463323" cy="387765"/>
              </a:xfrm>
              <a:custGeom>
                <a:avLst/>
                <a:gdLst/>
                <a:ahLst/>
                <a:cxnLst/>
                <a:rect l="l" t="t" r="r" b="b"/>
                <a:pathLst>
                  <a:path w="109481" h="17234" extrusionOk="0">
                    <a:moveTo>
                      <a:pt x="1" y="1"/>
                    </a:moveTo>
                    <a:lnTo>
                      <a:pt x="1" y="12261"/>
                    </a:lnTo>
                    <a:cubicBezTo>
                      <a:pt x="1" y="14996"/>
                      <a:pt x="2240" y="17234"/>
                      <a:pt x="4972" y="17234"/>
                    </a:cubicBezTo>
                    <a:lnTo>
                      <a:pt x="104509" y="17234"/>
                    </a:lnTo>
                    <a:cubicBezTo>
                      <a:pt x="107244" y="17234"/>
                      <a:pt x="109481" y="14996"/>
                      <a:pt x="109481" y="12261"/>
                    </a:cubicBezTo>
                    <a:lnTo>
                      <a:pt x="109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6889901" y="2748696"/>
                <a:ext cx="2334645" cy="1046768"/>
              </a:xfrm>
              <a:custGeom>
                <a:avLst/>
                <a:gdLst/>
                <a:ahLst/>
                <a:cxnLst/>
                <a:rect l="l" t="t" r="r" b="b"/>
                <a:pathLst>
                  <a:path w="103762" h="46523" extrusionOk="0">
                    <a:moveTo>
                      <a:pt x="1598" y="1"/>
                    </a:moveTo>
                    <a:cubicBezTo>
                      <a:pt x="719" y="1"/>
                      <a:pt x="1" y="720"/>
                      <a:pt x="1" y="1600"/>
                    </a:cubicBezTo>
                    <a:lnTo>
                      <a:pt x="1" y="44925"/>
                    </a:lnTo>
                    <a:cubicBezTo>
                      <a:pt x="1" y="45804"/>
                      <a:pt x="719" y="46523"/>
                      <a:pt x="1598" y="46523"/>
                    </a:cubicBezTo>
                    <a:lnTo>
                      <a:pt x="102162" y="46523"/>
                    </a:lnTo>
                    <a:cubicBezTo>
                      <a:pt x="103042" y="46523"/>
                      <a:pt x="103761" y="45804"/>
                      <a:pt x="103761" y="44925"/>
                    </a:cubicBezTo>
                    <a:lnTo>
                      <a:pt x="103761" y="1600"/>
                    </a:lnTo>
                    <a:cubicBezTo>
                      <a:pt x="103761" y="720"/>
                      <a:pt x="103042" y="1"/>
                      <a:pt x="102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7451928" y="4474648"/>
                <a:ext cx="1210613" cy="63945"/>
              </a:xfrm>
              <a:custGeom>
                <a:avLst/>
                <a:gdLst/>
                <a:ahLst/>
                <a:cxnLst/>
                <a:rect l="l" t="t" r="r" b="b"/>
                <a:pathLst>
                  <a:path w="53805" h="2842" extrusionOk="0">
                    <a:moveTo>
                      <a:pt x="1" y="1"/>
                    </a:moveTo>
                    <a:lnTo>
                      <a:pt x="1" y="2841"/>
                    </a:lnTo>
                    <a:lnTo>
                      <a:pt x="53805" y="2841"/>
                    </a:lnTo>
                    <a:lnTo>
                      <a:pt x="53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7609743" y="4239118"/>
                <a:ext cx="894960" cy="235553"/>
              </a:xfrm>
              <a:custGeom>
                <a:avLst/>
                <a:gdLst/>
                <a:ahLst/>
                <a:cxnLst/>
                <a:rect l="l" t="t" r="r" b="b"/>
                <a:pathLst>
                  <a:path w="39776" h="10469" extrusionOk="0">
                    <a:moveTo>
                      <a:pt x="0" y="0"/>
                    </a:moveTo>
                    <a:lnTo>
                      <a:pt x="0" y="10469"/>
                    </a:lnTo>
                    <a:lnTo>
                      <a:pt x="39776" y="10469"/>
                    </a:lnTo>
                    <a:lnTo>
                      <a:pt x="397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7609743" y="4239118"/>
                <a:ext cx="894960" cy="135675"/>
              </a:xfrm>
              <a:custGeom>
                <a:avLst/>
                <a:gdLst/>
                <a:ahLst/>
                <a:cxnLst/>
                <a:rect l="l" t="t" r="r" b="b"/>
                <a:pathLst>
                  <a:path w="39776" h="6030" extrusionOk="0">
                    <a:moveTo>
                      <a:pt x="0" y="0"/>
                    </a:moveTo>
                    <a:lnTo>
                      <a:pt x="0" y="1945"/>
                    </a:lnTo>
                    <a:lnTo>
                      <a:pt x="39776" y="6030"/>
                    </a:lnTo>
                    <a:lnTo>
                      <a:pt x="397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8869338" y="3487056"/>
                <a:ext cx="978052" cy="558180"/>
              </a:xfrm>
              <a:custGeom>
                <a:avLst/>
                <a:gdLst/>
                <a:ahLst/>
                <a:cxnLst/>
                <a:rect l="l" t="t" r="r" b="b"/>
                <a:pathLst>
                  <a:path w="43469" h="24808" extrusionOk="0">
                    <a:moveTo>
                      <a:pt x="0" y="1"/>
                    </a:moveTo>
                    <a:lnTo>
                      <a:pt x="0" y="24808"/>
                    </a:lnTo>
                    <a:lnTo>
                      <a:pt x="43469" y="24808"/>
                    </a:lnTo>
                    <a:lnTo>
                      <a:pt x="434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8869338" y="3487056"/>
                <a:ext cx="978052" cy="81225"/>
              </a:xfrm>
              <a:custGeom>
                <a:avLst/>
                <a:gdLst/>
                <a:ahLst/>
                <a:cxnLst/>
                <a:rect l="l" t="t" r="r" b="b"/>
                <a:pathLst>
                  <a:path w="43469" h="3610" extrusionOk="0">
                    <a:moveTo>
                      <a:pt x="0" y="1"/>
                    </a:moveTo>
                    <a:lnTo>
                      <a:pt x="0" y="3609"/>
                    </a:lnTo>
                    <a:lnTo>
                      <a:pt x="43469" y="3609"/>
                    </a:lnTo>
                    <a:lnTo>
                      <a:pt x="43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8898588" y="3514956"/>
                <a:ext cx="23445" cy="23468"/>
              </a:xfrm>
              <a:custGeom>
                <a:avLst/>
                <a:gdLst/>
                <a:ahLst/>
                <a:cxnLst/>
                <a:rect l="l" t="t" r="r" b="b"/>
                <a:pathLst>
                  <a:path w="1042" h="1043" extrusionOk="0">
                    <a:moveTo>
                      <a:pt x="521" y="0"/>
                    </a:moveTo>
                    <a:cubicBezTo>
                      <a:pt x="233" y="0"/>
                      <a:pt x="0" y="234"/>
                      <a:pt x="0" y="522"/>
                    </a:cubicBezTo>
                    <a:cubicBezTo>
                      <a:pt x="0" y="808"/>
                      <a:pt x="235" y="1043"/>
                      <a:pt x="521" y="1043"/>
                    </a:cubicBezTo>
                    <a:cubicBezTo>
                      <a:pt x="807" y="1043"/>
                      <a:pt x="1042" y="808"/>
                      <a:pt x="1042" y="522"/>
                    </a:cubicBezTo>
                    <a:cubicBezTo>
                      <a:pt x="1042" y="234"/>
                      <a:pt x="807"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a:off x="8942643" y="3514956"/>
                <a:ext cx="23490" cy="23468"/>
              </a:xfrm>
              <a:custGeom>
                <a:avLst/>
                <a:gdLst/>
                <a:ahLst/>
                <a:cxnLst/>
                <a:rect l="l" t="t" r="r" b="b"/>
                <a:pathLst>
                  <a:path w="1044" h="1043" extrusionOk="0">
                    <a:moveTo>
                      <a:pt x="522" y="0"/>
                    </a:moveTo>
                    <a:cubicBezTo>
                      <a:pt x="234" y="0"/>
                      <a:pt x="1" y="234"/>
                      <a:pt x="1" y="522"/>
                    </a:cubicBezTo>
                    <a:cubicBezTo>
                      <a:pt x="1" y="808"/>
                      <a:pt x="235" y="1043"/>
                      <a:pt x="522" y="1043"/>
                    </a:cubicBezTo>
                    <a:cubicBezTo>
                      <a:pt x="810" y="1043"/>
                      <a:pt x="1044" y="808"/>
                      <a:pt x="1044" y="522"/>
                    </a:cubicBezTo>
                    <a:cubicBezTo>
                      <a:pt x="1044" y="234"/>
                      <a:pt x="810" y="0"/>
                      <a:pt x="5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a:off x="8986788" y="3514956"/>
                <a:ext cx="23445" cy="23468"/>
              </a:xfrm>
              <a:custGeom>
                <a:avLst/>
                <a:gdLst/>
                <a:ahLst/>
                <a:cxnLst/>
                <a:rect l="l" t="t" r="r" b="b"/>
                <a:pathLst>
                  <a:path w="1042" h="1043" extrusionOk="0">
                    <a:moveTo>
                      <a:pt x="521" y="0"/>
                    </a:moveTo>
                    <a:cubicBezTo>
                      <a:pt x="232" y="0"/>
                      <a:pt x="0" y="234"/>
                      <a:pt x="0" y="522"/>
                    </a:cubicBezTo>
                    <a:cubicBezTo>
                      <a:pt x="0" y="808"/>
                      <a:pt x="232" y="1043"/>
                      <a:pt x="521" y="1043"/>
                    </a:cubicBezTo>
                    <a:cubicBezTo>
                      <a:pt x="808" y="1043"/>
                      <a:pt x="1042" y="808"/>
                      <a:pt x="1042" y="522"/>
                    </a:cubicBezTo>
                    <a:cubicBezTo>
                      <a:pt x="1042" y="234"/>
                      <a:pt x="808"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8967528" y="3662691"/>
                <a:ext cx="269280" cy="269257"/>
              </a:xfrm>
              <a:custGeom>
                <a:avLst/>
                <a:gdLst/>
                <a:ahLst/>
                <a:cxnLst/>
                <a:rect l="l" t="t" r="r" b="b"/>
                <a:pathLst>
                  <a:path w="11968" h="11967" extrusionOk="0">
                    <a:moveTo>
                      <a:pt x="5983" y="1"/>
                    </a:moveTo>
                    <a:cubicBezTo>
                      <a:pt x="2678" y="1"/>
                      <a:pt x="1" y="2678"/>
                      <a:pt x="1" y="5983"/>
                    </a:cubicBezTo>
                    <a:cubicBezTo>
                      <a:pt x="1" y="9288"/>
                      <a:pt x="2678" y="11967"/>
                      <a:pt x="5983" y="11967"/>
                    </a:cubicBezTo>
                    <a:cubicBezTo>
                      <a:pt x="9289" y="11967"/>
                      <a:pt x="11967" y="9287"/>
                      <a:pt x="11967" y="5983"/>
                    </a:cubicBezTo>
                    <a:cubicBezTo>
                      <a:pt x="11967" y="2679"/>
                      <a:pt x="9289" y="1"/>
                      <a:pt x="59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a:off x="9068868" y="3731698"/>
                <a:ext cx="66600" cy="131175"/>
              </a:xfrm>
              <a:custGeom>
                <a:avLst/>
                <a:gdLst/>
                <a:ahLst/>
                <a:cxnLst/>
                <a:rect l="l" t="t" r="r" b="b"/>
                <a:pathLst>
                  <a:path w="2960" h="5830" extrusionOk="0">
                    <a:moveTo>
                      <a:pt x="1479" y="1"/>
                    </a:moveTo>
                    <a:cubicBezTo>
                      <a:pt x="661" y="1"/>
                      <a:pt x="1" y="663"/>
                      <a:pt x="1" y="1481"/>
                    </a:cubicBezTo>
                    <a:cubicBezTo>
                      <a:pt x="1" y="2066"/>
                      <a:pt x="343" y="2570"/>
                      <a:pt x="838" y="2807"/>
                    </a:cubicBezTo>
                    <a:lnTo>
                      <a:pt x="100" y="5579"/>
                    </a:lnTo>
                    <a:cubicBezTo>
                      <a:pt x="73" y="5716"/>
                      <a:pt x="167" y="5830"/>
                      <a:pt x="307" y="5830"/>
                    </a:cubicBezTo>
                    <a:lnTo>
                      <a:pt x="2650" y="5830"/>
                    </a:lnTo>
                    <a:cubicBezTo>
                      <a:pt x="2792" y="5830"/>
                      <a:pt x="2883" y="5717"/>
                      <a:pt x="2858" y="5579"/>
                    </a:cubicBezTo>
                    <a:lnTo>
                      <a:pt x="2123" y="2807"/>
                    </a:lnTo>
                    <a:cubicBezTo>
                      <a:pt x="2615" y="2568"/>
                      <a:pt x="2959" y="2066"/>
                      <a:pt x="2959" y="1481"/>
                    </a:cubicBezTo>
                    <a:cubicBezTo>
                      <a:pt x="2959" y="665"/>
                      <a:pt x="2297" y="1"/>
                      <a:pt x="1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9312633" y="3654186"/>
                <a:ext cx="239850" cy="16672"/>
              </a:xfrm>
              <a:custGeom>
                <a:avLst/>
                <a:gdLst/>
                <a:ahLst/>
                <a:cxnLst/>
                <a:rect l="l" t="t" r="r" b="b"/>
                <a:pathLst>
                  <a:path w="10660" h="741" extrusionOk="0">
                    <a:moveTo>
                      <a:pt x="0" y="1"/>
                    </a:moveTo>
                    <a:lnTo>
                      <a:pt x="0" y="741"/>
                    </a:lnTo>
                    <a:lnTo>
                      <a:pt x="10659" y="741"/>
                    </a:lnTo>
                    <a:lnTo>
                      <a:pt x="10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9312633" y="3698331"/>
                <a:ext cx="432810" cy="16605"/>
              </a:xfrm>
              <a:custGeom>
                <a:avLst/>
                <a:gdLst/>
                <a:ahLst/>
                <a:cxnLst/>
                <a:rect l="l" t="t" r="r" b="b"/>
                <a:pathLst>
                  <a:path w="19236" h="738" extrusionOk="0">
                    <a:moveTo>
                      <a:pt x="0" y="0"/>
                    </a:moveTo>
                    <a:lnTo>
                      <a:pt x="0" y="738"/>
                    </a:lnTo>
                    <a:lnTo>
                      <a:pt x="19235" y="738"/>
                    </a:lnTo>
                    <a:lnTo>
                      <a:pt x="19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9312633" y="3758451"/>
                <a:ext cx="432855" cy="92857"/>
              </a:xfrm>
              <a:custGeom>
                <a:avLst/>
                <a:gdLst/>
                <a:ahLst/>
                <a:cxnLst/>
                <a:rect l="l" t="t" r="r" b="b"/>
                <a:pathLst>
                  <a:path w="19238" h="4127" extrusionOk="0">
                    <a:moveTo>
                      <a:pt x="2780" y="0"/>
                    </a:moveTo>
                    <a:cubicBezTo>
                      <a:pt x="1250" y="0"/>
                      <a:pt x="0" y="928"/>
                      <a:pt x="0" y="2063"/>
                    </a:cubicBezTo>
                    <a:cubicBezTo>
                      <a:pt x="0" y="3198"/>
                      <a:pt x="1250" y="4127"/>
                      <a:pt x="2780" y="4127"/>
                    </a:cubicBezTo>
                    <a:lnTo>
                      <a:pt x="16459" y="4127"/>
                    </a:lnTo>
                    <a:cubicBezTo>
                      <a:pt x="17986" y="4127"/>
                      <a:pt x="19238" y="3197"/>
                      <a:pt x="19238" y="2063"/>
                    </a:cubicBezTo>
                    <a:cubicBezTo>
                      <a:pt x="19238" y="929"/>
                      <a:pt x="17986" y="0"/>
                      <a:pt x="16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9411183"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5"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9455283" y="3797263"/>
                <a:ext cx="15188" cy="15188"/>
              </a:xfrm>
              <a:custGeom>
                <a:avLst/>
                <a:gdLst/>
                <a:ahLst/>
                <a:cxnLst/>
                <a:rect l="l" t="t" r="r" b="b"/>
                <a:pathLst>
                  <a:path w="675" h="675" extrusionOk="0">
                    <a:moveTo>
                      <a:pt x="337" y="1"/>
                    </a:moveTo>
                    <a:cubicBezTo>
                      <a:pt x="152" y="1"/>
                      <a:pt x="0" y="152"/>
                      <a:pt x="0" y="338"/>
                    </a:cubicBezTo>
                    <a:cubicBezTo>
                      <a:pt x="0" y="525"/>
                      <a:pt x="152" y="675"/>
                      <a:pt x="337" y="675"/>
                    </a:cubicBezTo>
                    <a:cubicBezTo>
                      <a:pt x="526" y="675"/>
                      <a:pt x="674" y="525"/>
                      <a:pt x="674" y="338"/>
                    </a:cubicBezTo>
                    <a:cubicBezTo>
                      <a:pt x="674"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9499406"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6"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9543528" y="3797263"/>
                <a:ext cx="15165" cy="15188"/>
              </a:xfrm>
              <a:custGeom>
                <a:avLst/>
                <a:gdLst/>
                <a:ahLst/>
                <a:cxnLst/>
                <a:rect l="l" t="t" r="r" b="b"/>
                <a:pathLst>
                  <a:path w="674" h="675" extrusionOk="0">
                    <a:moveTo>
                      <a:pt x="338" y="1"/>
                    </a:moveTo>
                    <a:cubicBezTo>
                      <a:pt x="151" y="1"/>
                      <a:pt x="1" y="152"/>
                      <a:pt x="1" y="338"/>
                    </a:cubicBezTo>
                    <a:cubicBezTo>
                      <a:pt x="1" y="525"/>
                      <a:pt x="153" y="675"/>
                      <a:pt x="338" y="675"/>
                    </a:cubicBezTo>
                    <a:cubicBezTo>
                      <a:pt x="525" y="675"/>
                      <a:pt x="673" y="525"/>
                      <a:pt x="673" y="338"/>
                    </a:cubicBezTo>
                    <a:cubicBezTo>
                      <a:pt x="673" y="152"/>
                      <a:pt x="525"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9587606" y="3797263"/>
                <a:ext cx="15210" cy="15188"/>
              </a:xfrm>
              <a:custGeom>
                <a:avLst/>
                <a:gdLst/>
                <a:ahLst/>
                <a:cxnLst/>
                <a:rect l="l" t="t" r="r" b="b"/>
                <a:pathLst>
                  <a:path w="676" h="675" extrusionOk="0">
                    <a:moveTo>
                      <a:pt x="337" y="1"/>
                    </a:moveTo>
                    <a:cubicBezTo>
                      <a:pt x="151" y="1"/>
                      <a:pt x="0" y="152"/>
                      <a:pt x="0" y="338"/>
                    </a:cubicBezTo>
                    <a:cubicBezTo>
                      <a:pt x="0" y="525"/>
                      <a:pt x="151" y="675"/>
                      <a:pt x="337" y="675"/>
                    </a:cubicBezTo>
                    <a:cubicBezTo>
                      <a:pt x="526" y="675"/>
                      <a:pt x="676" y="525"/>
                      <a:pt x="676" y="338"/>
                    </a:cubicBezTo>
                    <a:cubicBezTo>
                      <a:pt x="676"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9631728" y="3797263"/>
                <a:ext cx="15188" cy="15188"/>
              </a:xfrm>
              <a:custGeom>
                <a:avLst/>
                <a:gdLst/>
                <a:ahLst/>
                <a:cxnLst/>
                <a:rect l="l" t="t" r="r" b="b"/>
                <a:pathLst>
                  <a:path w="675" h="675" extrusionOk="0">
                    <a:moveTo>
                      <a:pt x="338" y="1"/>
                    </a:moveTo>
                    <a:cubicBezTo>
                      <a:pt x="153" y="1"/>
                      <a:pt x="1" y="152"/>
                      <a:pt x="1" y="338"/>
                    </a:cubicBezTo>
                    <a:cubicBezTo>
                      <a:pt x="1" y="525"/>
                      <a:pt x="153" y="675"/>
                      <a:pt x="338" y="675"/>
                    </a:cubicBezTo>
                    <a:cubicBezTo>
                      <a:pt x="524" y="675"/>
                      <a:pt x="675" y="525"/>
                      <a:pt x="675" y="338"/>
                    </a:cubicBezTo>
                    <a:cubicBezTo>
                      <a:pt x="675" y="152"/>
                      <a:pt x="526"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9312633" y="3899548"/>
                <a:ext cx="203220" cy="60907"/>
              </a:xfrm>
              <a:custGeom>
                <a:avLst/>
                <a:gdLst/>
                <a:ahLst/>
                <a:cxnLst/>
                <a:rect l="l" t="t" r="r" b="b"/>
                <a:pathLst>
                  <a:path w="9032" h="2707" extrusionOk="0">
                    <a:moveTo>
                      <a:pt x="0" y="1"/>
                    </a:moveTo>
                    <a:lnTo>
                      <a:pt x="0" y="2707"/>
                    </a:lnTo>
                    <a:lnTo>
                      <a:pt x="9031" y="2707"/>
                    </a:lnTo>
                    <a:lnTo>
                      <a:pt x="90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9339161" y="3921666"/>
                <a:ext cx="150165" cy="16650"/>
              </a:xfrm>
              <a:custGeom>
                <a:avLst/>
                <a:gdLst/>
                <a:ahLst/>
                <a:cxnLst/>
                <a:rect l="l" t="t" r="r" b="b"/>
                <a:pathLst>
                  <a:path w="6674" h="740" extrusionOk="0">
                    <a:moveTo>
                      <a:pt x="1" y="1"/>
                    </a:moveTo>
                    <a:lnTo>
                      <a:pt x="1" y="739"/>
                    </a:lnTo>
                    <a:lnTo>
                      <a:pt x="6674" y="739"/>
                    </a:lnTo>
                    <a:lnTo>
                      <a:pt x="6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9034466" y="2311926"/>
                <a:ext cx="609682" cy="690503"/>
              </a:xfrm>
              <a:custGeom>
                <a:avLst/>
                <a:gdLst/>
                <a:ahLst/>
                <a:cxnLst/>
                <a:rect l="l" t="t" r="r" b="b"/>
                <a:pathLst>
                  <a:path w="27097" h="30689" extrusionOk="0">
                    <a:moveTo>
                      <a:pt x="1" y="1"/>
                    </a:moveTo>
                    <a:lnTo>
                      <a:pt x="1" y="30688"/>
                    </a:lnTo>
                    <a:lnTo>
                      <a:pt x="27097" y="30688"/>
                    </a:lnTo>
                    <a:lnTo>
                      <a:pt x="27097" y="6594"/>
                    </a:lnTo>
                    <a:lnTo>
                      <a:pt x="20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9506876" y="2311926"/>
                <a:ext cx="137273" cy="148365"/>
              </a:xfrm>
              <a:custGeom>
                <a:avLst/>
                <a:gdLst/>
                <a:ahLst/>
                <a:cxnLst/>
                <a:rect l="l" t="t" r="r" b="b"/>
                <a:pathLst>
                  <a:path w="6101" h="6594" extrusionOk="0">
                    <a:moveTo>
                      <a:pt x="0" y="1"/>
                    </a:moveTo>
                    <a:lnTo>
                      <a:pt x="0" y="6594"/>
                    </a:lnTo>
                    <a:lnTo>
                      <a:pt x="6101" y="659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9100728" y="2413468"/>
                <a:ext cx="342293" cy="19417"/>
              </a:xfrm>
              <a:custGeom>
                <a:avLst/>
                <a:gdLst/>
                <a:ahLst/>
                <a:cxnLst/>
                <a:rect l="l" t="t" r="r" b="b"/>
                <a:pathLst>
                  <a:path w="15213" h="863" extrusionOk="0">
                    <a:moveTo>
                      <a:pt x="0" y="1"/>
                    </a:moveTo>
                    <a:lnTo>
                      <a:pt x="0" y="862"/>
                    </a:lnTo>
                    <a:lnTo>
                      <a:pt x="15212" y="862"/>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9100728" y="2481913"/>
                <a:ext cx="342293" cy="19463"/>
              </a:xfrm>
              <a:custGeom>
                <a:avLst/>
                <a:gdLst/>
                <a:ahLst/>
                <a:cxnLst/>
                <a:rect l="l" t="t" r="r" b="b"/>
                <a:pathLst>
                  <a:path w="15213" h="865" extrusionOk="0">
                    <a:moveTo>
                      <a:pt x="0" y="1"/>
                    </a:moveTo>
                    <a:lnTo>
                      <a:pt x="0" y="865"/>
                    </a:lnTo>
                    <a:lnTo>
                      <a:pt x="15212" y="865"/>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9100728" y="255038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9100728" y="2618826"/>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9100728" y="268727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9100728" y="275573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9100728" y="2824183"/>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9100728" y="289262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6493383" y="3609546"/>
                <a:ext cx="670410" cy="426938"/>
              </a:xfrm>
              <a:custGeom>
                <a:avLst/>
                <a:gdLst/>
                <a:ahLst/>
                <a:cxnLst/>
                <a:rect l="l" t="t" r="r" b="b"/>
                <a:pathLst>
                  <a:path w="29796" h="18975" extrusionOk="0">
                    <a:moveTo>
                      <a:pt x="1" y="1"/>
                    </a:moveTo>
                    <a:lnTo>
                      <a:pt x="1" y="18975"/>
                    </a:lnTo>
                    <a:lnTo>
                      <a:pt x="29795" y="18975"/>
                    </a:lnTo>
                    <a:lnTo>
                      <a:pt x="29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6493383" y="3609546"/>
                <a:ext cx="670410" cy="286605"/>
              </a:xfrm>
              <a:custGeom>
                <a:avLst/>
                <a:gdLst/>
                <a:ahLst/>
                <a:cxnLst/>
                <a:rect l="l" t="t" r="r" b="b"/>
                <a:pathLst>
                  <a:path w="29796" h="12738" extrusionOk="0">
                    <a:moveTo>
                      <a:pt x="1" y="1"/>
                    </a:moveTo>
                    <a:lnTo>
                      <a:pt x="14900" y="12737"/>
                    </a:lnTo>
                    <a:lnTo>
                      <a:pt x="29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6493383" y="3739371"/>
                <a:ext cx="329175" cy="297113"/>
              </a:xfrm>
              <a:custGeom>
                <a:avLst/>
                <a:gdLst/>
                <a:ahLst/>
                <a:cxnLst/>
                <a:rect l="l" t="t" r="r" b="b"/>
                <a:pathLst>
                  <a:path w="14630" h="13205" extrusionOk="0">
                    <a:moveTo>
                      <a:pt x="13722" y="1"/>
                    </a:moveTo>
                    <a:cubicBezTo>
                      <a:pt x="13585" y="1"/>
                      <a:pt x="13444" y="50"/>
                      <a:pt x="13316" y="168"/>
                    </a:cubicBezTo>
                    <a:cubicBezTo>
                      <a:pt x="8877" y="4239"/>
                      <a:pt x="4441" y="8308"/>
                      <a:pt x="1" y="12379"/>
                    </a:cubicBezTo>
                    <a:lnTo>
                      <a:pt x="1" y="13205"/>
                    </a:lnTo>
                    <a:lnTo>
                      <a:pt x="903" y="13205"/>
                    </a:lnTo>
                    <a:cubicBezTo>
                      <a:pt x="5328" y="9144"/>
                      <a:pt x="9752" y="5089"/>
                      <a:pt x="14178" y="1028"/>
                    </a:cubicBezTo>
                    <a:cubicBezTo>
                      <a:pt x="14629" y="614"/>
                      <a:pt x="14205" y="1"/>
                      <a:pt x="13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6866816" y="3386143"/>
                <a:ext cx="505282" cy="460350"/>
              </a:xfrm>
              <a:custGeom>
                <a:avLst/>
                <a:gdLst/>
                <a:ahLst/>
                <a:cxnLst/>
                <a:rect l="l" t="t" r="r" b="b"/>
                <a:pathLst>
                  <a:path w="22457" h="20460" extrusionOk="0">
                    <a:moveTo>
                      <a:pt x="11226" y="2319"/>
                    </a:moveTo>
                    <a:cubicBezTo>
                      <a:pt x="13251" y="2319"/>
                      <a:pt x="15275" y="3090"/>
                      <a:pt x="16820" y="4634"/>
                    </a:cubicBezTo>
                    <a:cubicBezTo>
                      <a:pt x="19910" y="7726"/>
                      <a:pt x="19910" y="12734"/>
                      <a:pt x="16820" y="15821"/>
                    </a:cubicBezTo>
                    <a:cubicBezTo>
                      <a:pt x="15275" y="17366"/>
                      <a:pt x="13250" y="18138"/>
                      <a:pt x="11225" y="18138"/>
                    </a:cubicBezTo>
                    <a:cubicBezTo>
                      <a:pt x="9201" y="18138"/>
                      <a:pt x="7177" y="17367"/>
                      <a:pt x="5633" y="15822"/>
                    </a:cubicBezTo>
                    <a:cubicBezTo>
                      <a:pt x="2546" y="12734"/>
                      <a:pt x="2546" y="7726"/>
                      <a:pt x="5633" y="4634"/>
                    </a:cubicBezTo>
                    <a:cubicBezTo>
                      <a:pt x="7178" y="3090"/>
                      <a:pt x="9202" y="2319"/>
                      <a:pt x="11226" y="2319"/>
                    </a:cubicBezTo>
                    <a:close/>
                    <a:moveTo>
                      <a:pt x="11226" y="0"/>
                    </a:moveTo>
                    <a:cubicBezTo>
                      <a:pt x="8608" y="0"/>
                      <a:pt x="5991" y="998"/>
                      <a:pt x="3994" y="2995"/>
                    </a:cubicBezTo>
                    <a:cubicBezTo>
                      <a:pt x="0" y="6991"/>
                      <a:pt x="0" y="13467"/>
                      <a:pt x="3994" y="17463"/>
                    </a:cubicBezTo>
                    <a:cubicBezTo>
                      <a:pt x="5991" y="19461"/>
                      <a:pt x="8610" y="20459"/>
                      <a:pt x="11228" y="20459"/>
                    </a:cubicBezTo>
                    <a:cubicBezTo>
                      <a:pt x="13846" y="20459"/>
                      <a:pt x="16465" y="19461"/>
                      <a:pt x="18462" y="17463"/>
                    </a:cubicBezTo>
                    <a:cubicBezTo>
                      <a:pt x="22457" y="13470"/>
                      <a:pt x="22457" y="6991"/>
                      <a:pt x="18462" y="2997"/>
                    </a:cubicBezTo>
                    <a:cubicBezTo>
                      <a:pt x="16463" y="999"/>
                      <a:pt x="13844" y="0"/>
                      <a:pt x="11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6924078" y="3438298"/>
                <a:ext cx="390735" cy="355972"/>
              </a:xfrm>
              <a:custGeom>
                <a:avLst/>
                <a:gdLst/>
                <a:ahLst/>
                <a:cxnLst/>
                <a:rect l="l" t="t" r="r" b="b"/>
                <a:pathLst>
                  <a:path w="17366" h="15821" extrusionOk="0">
                    <a:moveTo>
                      <a:pt x="8681" y="1"/>
                    </a:moveTo>
                    <a:cubicBezTo>
                      <a:pt x="6657" y="1"/>
                      <a:pt x="4633" y="772"/>
                      <a:pt x="3088" y="2316"/>
                    </a:cubicBezTo>
                    <a:cubicBezTo>
                      <a:pt x="1" y="5408"/>
                      <a:pt x="1" y="10416"/>
                      <a:pt x="3088" y="13504"/>
                    </a:cubicBezTo>
                    <a:cubicBezTo>
                      <a:pt x="4632" y="15049"/>
                      <a:pt x="6656" y="15820"/>
                      <a:pt x="8680" y="15820"/>
                    </a:cubicBezTo>
                    <a:cubicBezTo>
                      <a:pt x="10705" y="15820"/>
                      <a:pt x="12730" y="15048"/>
                      <a:pt x="14275" y="13503"/>
                    </a:cubicBezTo>
                    <a:cubicBezTo>
                      <a:pt x="17365" y="10416"/>
                      <a:pt x="17365" y="5408"/>
                      <a:pt x="14275" y="2316"/>
                    </a:cubicBezTo>
                    <a:cubicBezTo>
                      <a:pt x="12730" y="772"/>
                      <a:pt x="10706" y="1"/>
                      <a:pt x="8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225241" y="3722136"/>
                <a:ext cx="226418" cy="226372"/>
              </a:xfrm>
              <a:custGeom>
                <a:avLst/>
                <a:gdLst/>
                <a:ahLst/>
                <a:cxnLst/>
                <a:rect l="l" t="t" r="r" b="b"/>
                <a:pathLst>
                  <a:path w="10063" h="10061" extrusionOk="0">
                    <a:moveTo>
                      <a:pt x="1782" y="0"/>
                    </a:moveTo>
                    <a:lnTo>
                      <a:pt x="1" y="1781"/>
                    </a:lnTo>
                    <a:lnTo>
                      <a:pt x="8282" y="10061"/>
                    </a:lnTo>
                    <a:lnTo>
                      <a:pt x="10063" y="8281"/>
                    </a:lnTo>
                    <a:lnTo>
                      <a:pt x="1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7371423" y="3868341"/>
                <a:ext cx="80235" cy="80168"/>
              </a:xfrm>
              <a:custGeom>
                <a:avLst/>
                <a:gdLst/>
                <a:ahLst/>
                <a:cxnLst/>
                <a:rect l="l" t="t" r="r" b="b"/>
                <a:pathLst>
                  <a:path w="3566" h="3563" extrusionOk="0">
                    <a:moveTo>
                      <a:pt x="1785" y="0"/>
                    </a:moveTo>
                    <a:lnTo>
                      <a:pt x="1" y="1783"/>
                    </a:lnTo>
                    <a:lnTo>
                      <a:pt x="1785" y="3563"/>
                    </a:lnTo>
                    <a:lnTo>
                      <a:pt x="3566" y="1783"/>
                    </a:lnTo>
                    <a:lnTo>
                      <a:pt x="1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7013088" y="3518848"/>
                <a:ext cx="212648" cy="190035"/>
              </a:xfrm>
              <a:custGeom>
                <a:avLst/>
                <a:gdLst/>
                <a:ahLst/>
                <a:cxnLst/>
                <a:rect l="l" t="t" r="r" b="b"/>
                <a:pathLst>
                  <a:path w="9451" h="8446" extrusionOk="0">
                    <a:moveTo>
                      <a:pt x="4726" y="1"/>
                    </a:moveTo>
                    <a:cubicBezTo>
                      <a:pt x="3911" y="1"/>
                      <a:pt x="3251" y="661"/>
                      <a:pt x="3251" y="1474"/>
                    </a:cubicBezTo>
                    <a:cubicBezTo>
                      <a:pt x="3251" y="1778"/>
                      <a:pt x="3343" y="2062"/>
                      <a:pt x="3503" y="2296"/>
                    </a:cubicBezTo>
                    <a:cubicBezTo>
                      <a:pt x="3299" y="2458"/>
                      <a:pt x="3113" y="2659"/>
                      <a:pt x="2953" y="2892"/>
                    </a:cubicBezTo>
                    <a:cubicBezTo>
                      <a:pt x="2359" y="2519"/>
                      <a:pt x="1766" y="2146"/>
                      <a:pt x="1172" y="1774"/>
                    </a:cubicBezTo>
                    <a:cubicBezTo>
                      <a:pt x="1125" y="1745"/>
                      <a:pt x="1080" y="1732"/>
                      <a:pt x="1037" y="1732"/>
                    </a:cubicBezTo>
                    <a:cubicBezTo>
                      <a:pt x="812" y="1732"/>
                      <a:pt x="666" y="2077"/>
                      <a:pt x="906" y="2228"/>
                    </a:cubicBezTo>
                    <a:cubicBezTo>
                      <a:pt x="1501" y="2602"/>
                      <a:pt x="2096" y="2974"/>
                      <a:pt x="2691" y="3348"/>
                    </a:cubicBezTo>
                    <a:cubicBezTo>
                      <a:pt x="2483" y="3785"/>
                      <a:pt x="2355" y="4293"/>
                      <a:pt x="2330" y="4840"/>
                    </a:cubicBezTo>
                    <a:cubicBezTo>
                      <a:pt x="1665" y="4771"/>
                      <a:pt x="1001" y="4701"/>
                      <a:pt x="337" y="4633"/>
                    </a:cubicBezTo>
                    <a:cubicBezTo>
                      <a:pt x="326" y="4631"/>
                      <a:pt x="315" y="4631"/>
                      <a:pt x="305" y="4631"/>
                    </a:cubicBezTo>
                    <a:cubicBezTo>
                      <a:pt x="1" y="4631"/>
                      <a:pt x="13" y="5124"/>
                      <a:pt x="337" y="5158"/>
                    </a:cubicBezTo>
                    <a:lnTo>
                      <a:pt x="2338" y="5367"/>
                    </a:lnTo>
                    <a:cubicBezTo>
                      <a:pt x="2374" y="5839"/>
                      <a:pt x="2490" y="6281"/>
                      <a:pt x="2663" y="6670"/>
                    </a:cubicBezTo>
                    <a:lnTo>
                      <a:pt x="1238" y="8001"/>
                    </a:lnTo>
                    <a:cubicBezTo>
                      <a:pt x="1045" y="8181"/>
                      <a:pt x="1227" y="8446"/>
                      <a:pt x="1434" y="8446"/>
                    </a:cubicBezTo>
                    <a:cubicBezTo>
                      <a:pt x="1494" y="8446"/>
                      <a:pt x="1555" y="8424"/>
                      <a:pt x="1610" y="8372"/>
                    </a:cubicBezTo>
                    <a:cubicBezTo>
                      <a:pt x="2049" y="7963"/>
                      <a:pt x="2488" y="7554"/>
                      <a:pt x="2927" y="7146"/>
                    </a:cubicBezTo>
                    <a:cubicBezTo>
                      <a:pt x="3366" y="7806"/>
                      <a:pt x="4010" y="8223"/>
                      <a:pt x="4726" y="8223"/>
                    </a:cubicBezTo>
                    <a:cubicBezTo>
                      <a:pt x="5442" y="8223"/>
                      <a:pt x="6084" y="7806"/>
                      <a:pt x="6525" y="7146"/>
                    </a:cubicBezTo>
                    <a:cubicBezTo>
                      <a:pt x="6963" y="7555"/>
                      <a:pt x="7401" y="7965"/>
                      <a:pt x="7841" y="8372"/>
                    </a:cubicBezTo>
                    <a:cubicBezTo>
                      <a:pt x="7896" y="8424"/>
                      <a:pt x="7957" y="8446"/>
                      <a:pt x="8017" y="8446"/>
                    </a:cubicBezTo>
                    <a:cubicBezTo>
                      <a:pt x="8224" y="8446"/>
                      <a:pt x="8407" y="8181"/>
                      <a:pt x="8214" y="8001"/>
                    </a:cubicBezTo>
                    <a:lnTo>
                      <a:pt x="6787" y="6671"/>
                    </a:lnTo>
                    <a:cubicBezTo>
                      <a:pt x="6963" y="6282"/>
                      <a:pt x="7077" y="5841"/>
                      <a:pt x="7114" y="5367"/>
                    </a:cubicBezTo>
                    <a:lnTo>
                      <a:pt x="9114" y="5158"/>
                    </a:lnTo>
                    <a:cubicBezTo>
                      <a:pt x="9438" y="5123"/>
                      <a:pt x="9451" y="4630"/>
                      <a:pt x="9146" y="4630"/>
                    </a:cubicBezTo>
                    <a:cubicBezTo>
                      <a:pt x="9136" y="4630"/>
                      <a:pt x="9125" y="4630"/>
                      <a:pt x="9114" y="4631"/>
                    </a:cubicBezTo>
                    <a:cubicBezTo>
                      <a:pt x="8450" y="4701"/>
                      <a:pt x="7785" y="4768"/>
                      <a:pt x="7121" y="4838"/>
                    </a:cubicBezTo>
                    <a:cubicBezTo>
                      <a:pt x="7096" y="4292"/>
                      <a:pt x="6967" y="3784"/>
                      <a:pt x="6760" y="3348"/>
                    </a:cubicBezTo>
                    <a:cubicBezTo>
                      <a:pt x="7356" y="2974"/>
                      <a:pt x="7951" y="2602"/>
                      <a:pt x="8546" y="2228"/>
                    </a:cubicBezTo>
                    <a:cubicBezTo>
                      <a:pt x="8786" y="2077"/>
                      <a:pt x="8640" y="1732"/>
                      <a:pt x="8415" y="1732"/>
                    </a:cubicBezTo>
                    <a:cubicBezTo>
                      <a:pt x="8372" y="1732"/>
                      <a:pt x="8326" y="1745"/>
                      <a:pt x="8279" y="1774"/>
                    </a:cubicBezTo>
                    <a:cubicBezTo>
                      <a:pt x="7685" y="2146"/>
                      <a:pt x="7091" y="2519"/>
                      <a:pt x="6498" y="2892"/>
                    </a:cubicBezTo>
                    <a:cubicBezTo>
                      <a:pt x="6337" y="2661"/>
                      <a:pt x="6154" y="2458"/>
                      <a:pt x="5948" y="2296"/>
                    </a:cubicBezTo>
                    <a:cubicBezTo>
                      <a:pt x="6107" y="2062"/>
                      <a:pt x="6200" y="1778"/>
                      <a:pt x="6200" y="1474"/>
                    </a:cubicBezTo>
                    <a:cubicBezTo>
                      <a:pt x="6200" y="661"/>
                      <a:pt x="5539" y="1"/>
                      <a:pt x="4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6559016" y="2352763"/>
                <a:ext cx="645502" cy="731115"/>
              </a:xfrm>
              <a:custGeom>
                <a:avLst/>
                <a:gdLst/>
                <a:ahLst/>
                <a:cxnLst/>
                <a:rect l="l" t="t" r="r" b="b"/>
                <a:pathLst>
                  <a:path w="28689" h="32494" extrusionOk="0">
                    <a:moveTo>
                      <a:pt x="0" y="0"/>
                    </a:moveTo>
                    <a:lnTo>
                      <a:pt x="0" y="32493"/>
                    </a:lnTo>
                    <a:lnTo>
                      <a:pt x="28689" y="32493"/>
                    </a:lnTo>
                    <a:lnTo>
                      <a:pt x="28689" y="6980"/>
                    </a:lnTo>
                    <a:lnTo>
                      <a:pt x="222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7059168" y="2352763"/>
                <a:ext cx="145350" cy="157050"/>
              </a:xfrm>
              <a:custGeom>
                <a:avLst/>
                <a:gdLst/>
                <a:ahLst/>
                <a:cxnLst/>
                <a:rect l="l" t="t" r="r" b="b"/>
                <a:pathLst>
                  <a:path w="6460" h="6980" extrusionOk="0">
                    <a:moveTo>
                      <a:pt x="1" y="0"/>
                    </a:moveTo>
                    <a:lnTo>
                      <a:pt x="1" y="6980"/>
                    </a:lnTo>
                    <a:lnTo>
                      <a:pt x="6460" y="698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6629193" y="2460268"/>
                <a:ext cx="362385" cy="20520"/>
              </a:xfrm>
              <a:custGeom>
                <a:avLst/>
                <a:gdLst/>
                <a:ahLst/>
                <a:cxnLst/>
                <a:rect l="l" t="t" r="r" b="b"/>
                <a:pathLst>
                  <a:path w="16106" h="912" extrusionOk="0">
                    <a:moveTo>
                      <a:pt x="0" y="1"/>
                    </a:moveTo>
                    <a:lnTo>
                      <a:pt x="0" y="912"/>
                    </a:lnTo>
                    <a:lnTo>
                      <a:pt x="16105" y="912"/>
                    </a:lnTo>
                    <a:lnTo>
                      <a:pt x="16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629193" y="2532741"/>
                <a:ext cx="362385" cy="20542"/>
              </a:xfrm>
              <a:custGeom>
                <a:avLst/>
                <a:gdLst/>
                <a:ahLst/>
                <a:cxnLst/>
                <a:rect l="l" t="t" r="r" b="b"/>
                <a:pathLst>
                  <a:path w="16106" h="913" extrusionOk="0">
                    <a:moveTo>
                      <a:pt x="0" y="0"/>
                    </a:moveTo>
                    <a:lnTo>
                      <a:pt x="0" y="913"/>
                    </a:lnTo>
                    <a:lnTo>
                      <a:pt x="16105" y="913"/>
                    </a:lnTo>
                    <a:lnTo>
                      <a:pt x="16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6629193" y="260521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6629193" y="2677686"/>
                <a:ext cx="517005" cy="20565"/>
              </a:xfrm>
              <a:custGeom>
                <a:avLst/>
                <a:gdLst/>
                <a:ahLst/>
                <a:cxnLst/>
                <a:rect l="l" t="t" r="r" b="b"/>
                <a:pathLst>
                  <a:path w="22978" h="914"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6629193" y="2750181"/>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6629193" y="282265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6629193" y="2895103"/>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6629193" y="2967598"/>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7757748" y="2175298"/>
                <a:ext cx="580973" cy="416723"/>
              </a:xfrm>
              <a:custGeom>
                <a:avLst/>
                <a:gdLst/>
                <a:ahLst/>
                <a:cxnLst/>
                <a:rect l="l" t="t" r="r" b="b"/>
                <a:pathLst>
                  <a:path w="25821" h="18521" extrusionOk="0">
                    <a:moveTo>
                      <a:pt x="12910" y="0"/>
                    </a:moveTo>
                    <a:cubicBezTo>
                      <a:pt x="12051" y="0"/>
                      <a:pt x="11192" y="480"/>
                      <a:pt x="10541" y="1439"/>
                    </a:cubicBezTo>
                    <a:lnTo>
                      <a:pt x="1303" y="15034"/>
                    </a:lnTo>
                    <a:cubicBezTo>
                      <a:pt x="0" y="16952"/>
                      <a:pt x="831" y="18521"/>
                      <a:pt x="3150" y="18521"/>
                    </a:cubicBezTo>
                    <a:lnTo>
                      <a:pt x="22669" y="18521"/>
                    </a:lnTo>
                    <a:cubicBezTo>
                      <a:pt x="24988" y="18521"/>
                      <a:pt x="25820" y="16951"/>
                      <a:pt x="24517" y="15034"/>
                    </a:cubicBezTo>
                    <a:lnTo>
                      <a:pt x="15279" y="1439"/>
                    </a:lnTo>
                    <a:cubicBezTo>
                      <a:pt x="14628" y="480"/>
                      <a:pt x="13769" y="0"/>
                      <a:pt x="12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8034003" y="2175276"/>
                <a:ext cx="304718" cy="416745"/>
              </a:xfrm>
              <a:custGeom>
                <a:avLst/>
                <a:gdLst/>
                <a:ahLst/>
                <a:cxnLst/>
                <a:rect l="l" t="t" r="r" b="b"/>
                <a:pathLst>
                  <a:path w="13543" h="18522" extrusionOk="0">
                    <a:moveTo>
                      <a:pt x="631" y="1"/>
                    </a:moveTo>
                    <a:cubicBezTo>
                      <a:pt x="420" y="1"/>
                      <a:pt x="208" y="30"/>
                      <a:pt x="0" y="88"/>
                    </a:cubicBezTo>
                    <a:cubicBezTo>
                      <a:pt x="636" y="268"/>
                      <a:pt x="1244" y="716"/>
                      <a:pt x="1736" y="1440"/>
                    </a:cubicBezTo>
                    <a:lnTo>
                      <a:pt x="10973" y="15035"/>
                    </a:lnTo>
                    <a:cubicBezTo>
                      <a:pt x="12277" y="16953"/>
                      <a:pt x="11444" y="18522"/>
                      <a:pt x="9127" y="18522"/>
                    </a:cubicBezTo>
                    <a:lnTo>
                      <a:pt x="10391" y="18522"/>
                    </a:lnTo>
                    <a:cubicBezTo>
                      <a:pt x="12710" y="18522"/>
                      <a:pt x="13542" y="16953"/>
                      <a:pt x="12239" y="15035"/>
                    </a:cubicBezTo>
                    <a:lnTo>
                      <a:pt x="3001" y="1440"/>
                    </a:lnTo>
                    <a:cubicBezTo>
                      <a:pt x="2349" y="480"/>
                      <a:pt x="1490" y="1"/>
                      <a:pt x="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8029031" y="2278866"/>
                <a:ext cx="38385" cy="207540"/>
              </a:xfrm>
              <a:custGeom>
                <a:avLst/>
                <a:gdLst/>
                <a:ahLst/>
                <a:cxnLst/>
                <a:rect l="l" t="t" r="r" b="b"/>
                <a:pathLst>
                  <a:path w="1706" h="9224" extrusionOk="0">
                    <a:moveTo>
                      <a:pt x="853" y="1"/>
                    </a:moveTo>
                    <a:cubicBezTo>
                      <a:pt x="382" y="1"/>
                      <a:pt x="1" y="383"/>
                      <a:pt x="1" y="855"/>
                    </a:cubicBezTo>
                    <a:lnTo>
                      <a:pt x="1" y="8371"/>
                    </a:lnTo>
                    <a:cubicBezTo>
                      <a:pt x="1" y="8843"/>
                      <a:pt x="382" y="9224"/>
                      <a:pt x="853" y="9224"/>
                    </a:cubicBezTo>
                    <a:cubicBezTo>
                      <a:pt x="1323" y="9224"/>
                      <a:pt x="1706" y="8843"/>
                      <a:pt x="1706" y="8371"/>
                    </a:cubicBezTo>
                    <a:lnTo>
                      <a:pt x="1706" y="855"/>
                    </a:lnTo>
                    <a:cubicBezTo>
                      <a:pt x="1706" y="383"/>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8029031" y="2503776"/>
                <a:ext cx="38385" cy="38430"/>
              </a:xfrm>
              <a:custGeom>
                <a:avLst/>
                <a:gdLst/>
                <a:ahLst/>
                <a:cxnLst/>
                <a:rect l="l" t="t" r="r" b="b"/>
                <a:pathLst>
                  <a:path w="1706" h="1708" extrusionOk="0">
                    <a:moveTo>
                      <a:pt x="853" y="1"/>
                    </a:moveTo>
                    <a:cubicBezTo>
                      <a:pt x="382" y="1"/>
                      <a:pt x="1" y="383"/>
                      <a:pt x="1" y="853"/>
                    </a:cubicBezTo>
                    <a:cubicBezTo>
                      <a:pt x="1" y="1325"/>
                      <a:pt x="382" y="1707"/>
                      <a:pt x="853" y="1707"/>
                    </a:cubicBezTo>
                    <a:cubicBezTo>
                      <a:pt x="1323" y="1707"/>
                      <a:pt x="1706" y="1325"/>
                      <a:pt x="1706" y="853"/>
                    </a:cubicBezTo>
                    <a:cubicBezTo>
                      <a:pt x="1706" y="382"/>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6836913" y="3739371"/>
                <a:ext cx="326880" cy="297113"/>
              </a:xfrm>
              <a:custGeom>
                <a:avLst/>
                <a:gdLst/>
                <a:ahLst/>
                <a:cxnLst/>
                <a:rect l="l" t="t" r="r" b="b"/>
                <a:pathLst>
                  <a:path w="14528" h="13205" extrusionOk="0">
                    <a:moveTo>
                      <a:pt x="906" y="1"/>
                    </a:moveTo>
                    <a:cubicBezTo>
                      <a:pt x="424" y="1"/>
                      <a:pt x="0" y="614"/>
                      <a:pt x="451" y="1028"/>
                    </a:cubicBezTo>
                    <a:cubicBezTo>
                      <a:pt x="4878" y="5089"/>
                      <a:pt x="9301" y="9144"/>
                      <a:pt x="13726" y="13205"/>
                    </a:cubicBezTo>
                    <a:lnTo>
                      <a:pt x="14527" y="13205"/>
                    </a:lnTo>
                    <a:lnTo>
                      <a:pt x="14527" y="12286"/>
                    </a:lnTo>
                    <a:cubicBezTo>
                      <a:pt x="10123" y="8248"/>
                      <a:pt x="5719" y="4207"/>
                      <a:pt x="1313" y="168"/>
                    </a:cubicBezTo>
                    <a:cubicBezTo>
                      <a:pt x="1185" y="50"/>
                      <a:pt x="1043" y="1"/>
                      <a:pt x="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6419268" y="4532563"/>
                <a:ext cx="3401055" cy="70560"/>
              </a:xfrm>
              <a:custGeom>
                <a:avLst/>
                <a:gdLst/>
                <a:ahLst/>
                <a:cxnLst/>
                <a:rect l="l" t="t" r="r" b="b"/>
                <a:pathLst>
                  <a:path w="151158" h="3136" extrusionOk="0">
                    <a:moveTo>
                      <a:pt x="1568" y="0"/>
                    </a:moveTo>
                    <a:cubicBezTo>
                      <a:pt x="702" y="0"/>
                      <a:pt x="1" y="702"/>
                      <a:pt x="1" y="1567"/>
                    </a:cubicBezTo>
                    <a:cubicBezTo>
                      <a:pt x="1" y="2434"/>
                      <a:pt x="702" y="3136"/>
                      <a:pt x="1568" y="3136"/>
                    </a:cubicBezTo>
                    <a:lnTo>
                      <a:pt x="149589" y="3136"/>
                    </a:lnTo>
                    <a:cubicBezTo>
                      <a:pt x="150455" y="3136"/>
                      <a:pt x="151157" y="2433"/>
                      <a:pt x="151157" y="1567"/>
                    </a:cubicBezTo>
                    <a:cubicBezTo>
                      <a:pt x="151157" y="703"/>
                      <a:pt x="150455" y="1"/>
                      <a:pt x="149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8956886" y="2512648"/>
                <a:ext cx="779625" cy="594248"/>
              </a:xfrm>
              <a:custGeom>
                <a:avLst/>
                <a:gdLst/>
                <a:ahLst/>
                <a:cxnLst/>
                <a:rect l="l" t="t" r="r" b="b"/>
                <a:pathLst>
                  <a:path w="34650" h="26411" extrusionOk="0">
                    <a:moveTo>
                      <a:pt x="1989" y="0"/>
                    </a:moveTo>
                    <a:cubicBezTo>
                      <a:pt x="836" y="0"/>
                      <a:pt x="0" y="937"/>
                      <a:pt x="129" y="2081"/>
                    </a:cubicBezTo>
                    <a:lnTo>
                      <a:pt x="2648" y="24331"/>
                    </a:lnTo>
                    <a:cubicBezTo>
                      <a:pt x="2777" y="25476"/>
                      <a:pt x="3826" y="26411"/>
                      <a:pt x="4978" y="26411"/>
                    </a:cubicBezTo>
                    <a:lnTo>
                      <a:pt x="29691" y="26411"/>
                    </a:lnTo>
                    <a:cubicBezTo>
                      <a:pt x="30842" y="26411"/>
                      <a:pt x="31910" y="25475"/>
                      <a:pt x="32062" y="24334"/>
                    </a:cubicBezTo>
                    <a:lnTo>
                      <a:pt x="34497" y="6227"/>
                    </a:lnTo>
                    <a:cubicBezTo>
                      <a:pt x="34650" y="5086"/>
                      <a:pt x="33832" y="4152"/>
                      <a:pt x="32681" y="4152"/>
                    </a:cubicBezTo>
                    <a:lnTo>
                      <a:pt x="20114" y="4152"/>
                    </a:lnTo>
                    <a:lnTo>
                      <a:pt x="20114" y="4155"/>
                    </a:lnTo>
                    <a:cubicBezTo>
                      <a:pt x="18961" y="4155"/>
                      <a:pt x="18021" y="3222"/>
                      <a:pt x="18021" y="2078"/>
                    </a:cubicBezTo>
                    <a:cubicBezTo>
                      <a:pt x="18021" y="937"/>
                      <a:pt x="17077" y="0"/>
                      <a:pt x="15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8913123" y="2512648"/>
                <a:ext cx="779625" cy="594248"/>
              </a:xfrm>
              <a:custGeom>
                <a:avLst/>
                <a:gdLst/>
                <a:ahLst/>
                <a:cxnLst/>
                <a:rect l="l" t="t" r="r" b="b"/>
                <a:pathLst>
                  <a:path w="34650" h="26411" extrusionOk="0">
                    <a:moveTo>
                      <a:pt x="1987" y="0"/>
                    </a:moveTo>
                    <a:cubicBezTo>
                      <a:pt x="835" y="0"/>
                      <a:pt x="0" y="937"/>
                      <a:pt x="128" y="2081"/>
                    </a:cubicBezTo>
                    <a:lnTo>
                      <a:pt x="2647" y="24331"/>
                    </a:lnTo>
                    <a:cubicBezTo>
                      <a:pt x="2776" y="25476"/>
                      <a:pt x="3824" y="26411"/>
                      <a:pt x="4978" y="26411"/>
                    </a:cubicBezTo>
                    <a:lnTo>
                      <a:pt x="29691" y="26411"/>
                    </a:lnTo>
                    <a:cubicBezTo>
                      <a:pt x="30843" y="26411"/>
                      <a:pt x="31909" y="25475"/>
                      <a:pt x="32063" y="24334"/>
                    </a:cubicBezTo>
                    <a:lnTo>
                      <a:pt x="34498" y="6227"/>
                    </a:lnTo>
                    <a:cubicBezTo>
                      <a:pt x="34650" y="5086"/>
                      <a:pt x="33833" y="4152"/>
                      <a:pt x="32680" y="4152"/>
                    </a:cubicBezTo>
                    <a:lnTo>
                      <a:pt x="20113" y="4152"/>
                    </a:lnTo>
                    <a:lnTo>
                      <a:pt x="20113" y="4155"/>
                    </a:lnTo>
                    <a:cubicBezTo>
                      <a:pt x="18961" y="4155"/>
                      <a:pt x="18019" y="3222"/>
                      <a:pt x="18019" y="2078"/>
                    </a:cubicBezTo>
                    <a:cubicBezTo>
                      <a:pt x="18019" y="937"/>
                      <a:pt x="17075" y="0"/>
                      <a:pt x="15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7285012" y="2777256"/>
                <a:ext cx="1544355" cy="1338450"/>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7773898" y="3184982"/>
                <a:ext cx="599049" cy="468917"/>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7852913" y="2961810"/>
                <a:ext cx="976443" cy="1153891"/>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7" name="Google Shape;857;p45"/>
          <p:cNvSpPr txBox="1">
            <a:spLocks noGrp="1"/>
          </p:cNvSpPr>
          <p:nvPr>
            <p:ph type="title"/>
          </p:nvPr>
        </p:nvSpPr>
        <p:spPr>
          <a:xfrm>
            <a:off x="4420358" y="3923047"/>
            <a:ext cx="4723642" cy="535855"/>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Metode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Penelitian</a:t>
            </a:r>
            <a:endParaRPr dirty="0">
              <a:latin typeface="Times New Roman" panose="02020603050405020304" pitchFamily="18" charset="0"/>
              <a:cs typeface="Times New Roman" panose="02020603050405020304" pitchFamily="18" charset="0"/>
            </a:endParaRPr>
          </a:p>
        </p:txBody>
      </p:sp>
      <p:grpSp>
        <p:nvGrpSpPr>
          <p:cNvPr id="858" name="Google Shape;858;p45"/>
          <p:cNvGrpSpPr/>
          <p:nvPr/>
        </p:nvGrpSpPr>
        <p:grpSpPr>
          <a:xfrm>
            <a:off x="-304800" y="3049236"/>
            <a:ext cx="2066584" cy="2399070"/>
            <a:chOff x="-304800" y="3049236"/>
            <a:chExt cx="2066584" cy="2399070"/>
          </a:xfrm>
        </p:grpSpPr>
        <p:sp>
          <p:nvSpPr>
            <p:cNvPr id="859" name="Google Shape;859;p45"/>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5"/>
            <p:cNvSpPr/>
            <p:nvPr/>
          </p:nvSpPr>
          <p:spPr>
            <a:xfrm flipH="1">
              <a:off x="297617" y="304923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5"/>
            <p:cNvSpPr/>
            <p:nvPr/>
          </p:nvSpPr>
          <p:spPr>
            <a:xfrm flipH="1">
              <a:off x="76203" y="34290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45"/>
            <p:cNvGrpSpPr/>
            <p:nvPr/>
          </p:nvGrpSpPr>
          <p:grpSpPr>
            <a:xfrm>
              <a:off x="76202" y="3801695"/>
              <a:ext cx="1497384" cy="1264312"/>
              <a:chOff x="5949750" y="3656175"/>
              <a:chExt cx="668475" cy="564425"/>
            </a:xfrm>
          </p:grpSpPr>
          <p:sp>
            <p:nvSpPr>
              <p:cNvPr id="863" name="Google Shape;863;p45"/>
              <p:cNvSpPr/>
              <p:nvPr/>
            </p:nvSpPr>
            <p:spPr>
              <a:xfrm>
                <a:off x="5955325" y="3664675"/>
                <a:ext cx="640225" cy="555925"/>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5984325" y="3685325"/>
                <a:ext cx="582250" cy="513025"/>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6162875" y="3837925"/>
                <a:ext cx="235475" cy="18470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6360950" y="3678950"/>
                <a:ext cx="193650" cy="176475"/>
              </a:xfrm>
              <a:custGeom>
                <a:avLst/>
                <a:gdLst/>
                <a:ahLst/>
                <a:cxnLst/>
                <a:rect l="l" t="t" r="r" b="b"/>
                <a:pathLst>
                  <a:path w="7746" h="7059" extrusionOk="0">
                    <a:moveTo>
                      <a:pt x="3873" y="800"/>
                    </a:moveTo>
                    <a:cubicBezTo>
                      <a:pt x="4572" y="800"/>
                      <a:pt x="5270" y="1066"/>
                      <a:pt x="5803" y="1598"/>
                    </a:cubicBezTo>
                    <a:cubicBezTo>
                      <a:pt x="6868" y="2665"/>
                      <a:pt x="6868" y="4394"/>
                      <a:pt x="5803" y="5458"/>
                    </a:cubicBezTo>
                    <a:cubicBezTo>
                      <a:pt x="5270" y="5991"/>
                      <a:pt x="4572" y="6257"/>
                      <a:pt x="3873" y="6257"/>
                    </a:cubicBezTo>
                    <a:cubicBezTo>
                      <a:pt x="3175" y="6257"/>
                      <a:pt x="2477" y="5991"/>
                      <a:pt x="1944" y="5458"/>
                    </a:cubicBezTo>
                    <a:cubicBezTo>
                      <a:pt x="879" y="4394"/>
                      <a:pt x="879" y="2665"/>
                      <a:pt x="1944" y="1598"/>
                    </a:cubicBezTo>
                    <a:cubicBezTo>
                      <a:pt x="2477" y="1066"/>
                      <a:pt x="3175" y="800"/>
                      <a:pt x="3873" y="800"/>
                    </a:cubicBezTo>
                    <a:close/>
                    <a:moveTo>
                      <a:pt x="3873" y="0"/>
                    </a:moveTo>
                    <a:cubicBezTo>
                      <a:pt x="2970" y="0"/>
                      <a:pt x="2066" y="344"/>
                      <a:pt x="1378" y="1033"/>
                    </a:cubicBezTo>
                    <a:cubicBezTo>
                      <a:pt x="0" y="2413"/>
                      <a:pt x="0" y="4646"/>
                      <a:pt x="1378" y="6023"/>
                    </a:cubicBezTo>
                    <a:cubicBezTo>
                      <a:pt x="2066" y="6713"/>
                      <a:pt x="2970" y="7058"/>
                      <a:pt x="3873" y="7058"/>
                    </a:cubicBezTo>
                    <a:cubicBezTo>
                      <a:pt x="4776" y="7058"/>
                      <a:pt x="5679" y="6713"/>
                      <a:pt x="6368" y="6023"/>
                    </a:cubicBezTo>
                    <a:cubicBezTo>
                      <a:pt x="7745" y="4646"/>
                      <a:pt x="7745" y="2413"/>
                      <a:pt x="6368" y="1033"/>
                    </a:cubicBezTo>
                    <a:cubicBezTo>
                      <a:pt x="5679" y="344"/>
                      <a:pt x="477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6382925" y="3698925"/>
                <a:ext cx="149725" cy="136450"/>
              </a:xfrm>
              <a:custGeom>
                <a:avLst/>
                <a:gdLst/>
                <a:ahLst/>
                <a:cxnLst/>
                <a:rect l="l" t="t" r="r" b="b"/>
                <a:pathLst>
                  <a:path w="5989" h="5458" extrusionOk="0">
                    <a:moveTo>
                      <a:pt x="2994" y="1"/>
                    </a:moveTo>
                    <a:cubicBezTo>
                      <a:pt x="2296" y="1"/>
                      <a:pt x="1598" y="267"/>
                      <a:pt x="1065" y="799"/>
                    </a:cubicBezTo>
                    <a:cubicBezTo>
                      <a:pt x="0" y="1866"/>
                      <a:pt x="0" y="3595"/>
                      <a:pt x="1065" y="4659"/>
                    </a:cubicBezTo>
                    <a:cubicBezTo>
                      <a:pt x="1598" y="5192"/>
                      <a:pt x="2296" y="5458"/>
                      <a:pt x="2994" y="5458"/>
                    </a:cubicBezTo>
                    <a:cubicBezTo>
                      <a:pt x="3693" y="5458"/>
                      <a:pt x="4391" y="5192"/>
                      <a:pt x="4924" y="4659"/>
                    </a:cubicBezTo>
                    <a:cubicBezTo>
                      <a:pt x="5989" y="3595"/>
                      <a:pt x="5989" y="1866"/>
                      <a:pt x="4924" y="799"/>
                    </a:cubicBezTo>
                    <a:cubicBezTo>
                      <a:pt x="4391" y="267"/>
                      <a:pt x="3693" y="1"/>
                      <a:pt x="2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6498325" y="3807700"/>
                <a:ext cx="119900" cy="119950"/>
              </a:xfrm>
              <a:custGeom>
                <a:avLst/>
                <a:gdLst/>
                <a:ahLst/>
                <a:cxnLst/>
                <a:rect l="l" t="t" r="r" b="b"/>
                <a:pathLst>
                  <a:path w="4796" h="4798" extrusionOk="0">
                    <a:moveTo>
                      <a:pt x="615" y="1"/>
                    </a:moveTo>
                    <a:lnTo>
                      <a:pt x="0" y="616"/>
                    </a:lnTo>
                    <a:lnTo>
                      <a:pt x="4181" y="4798"/>
                    </a:lnTo>
                    <a:lnTo>
                      <a:pt x="4796" y="4183"/>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6587450" y="3896925"/>
                <a:ext cx="30775" cy="30725"/>
              </a:xfrm>
              <a:custGeom>
                <a:avLst/>
                <a:gdLst/>
                <a:ahLst/>
                <a:cxnLst/>
                <a:rect l="l" t="t" r="r" b="b"/>
                <a:pathLst>
                  <a:path w="1231" h="1229" extrusionOk="0">
                    <a:moveTo>
                      <a:pt x="616" y="0"/>
                    </a:moveTo>
                    <a:lnTo>
                      <a:pt x="1" y="615"/>
                    </a:lnTo>
                    <a:lnTo>
                      <a:pt x="616" y="1229"/>
                    </a:lnTo>
                    <a:lnTo>
                      <a:pt x="1231" y="614"/>
                    </a:lnTo>
                    <a:lnTo>
                      <a:pt x="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5"/>
              <p:cNvSpPr/>
              <p:nvPr/>
            </p:nvSpPr>
            <p:spPr>
              <a:xfrm>
                <a:off x="6007625" y="4051950"/>
                <a:ext cx="134125" cy="129275"/>
              </a:xfrm>
              <a:custGeom>
                <a:avLst/>
                <a:gdLst/>
                <a:ahLst/>
                <a:cxnLst/>
                <a:rect l="l" t="t" r="r" b="b"/>
                <a:pathLst>
                  <a:path w="5365" h="5171" extrusionOk="0">
                    <a:moveTo>
                      <a:pt x="809" y="0"/>
                    </a:moveTo>
                    <a:cubicBezTo>
                      <a:pt x="363" y="0"/>
                      <a:pt x="0" y="364"/>
                      <a:pt x="0" y="808"/>
                    </a:cubicBezTo>
                    <a:lnTo>
                      <a:pt x="0" y="3288"/>
                    </a:lnTo>
                    <a:cubicBezTo>
                      <a:pt x="0" y="3733"/>
                      <a:pt x="363" y="4097"/>
                      <a:pt x="809" y="4097"/>
                    </a:cubicBezTo>
                    <a:lnTo>
                      <a:pt x="2499" y="4097"/>
                    </a:lnTo>
                    <a:lnTo>
                      <a:pt x="3487" y="5171"/>
                    </a:lnTo>
                    <a:lnTo>
                      <a:pt x="3487" y="4097"/>
                    </a:lnTo>
                    <a:lnTo>
                      <a:pt x="4556" y="4097"/>
                    </a:lnTo>
                    <a:cubicBezTo>
                      <a:pt x="5001" y="4097"/>
                      <a:pt x="5365" y="3733"/>
                      <a:pt x="5365" y="3288"/>
                    </a:cubicBezTo>
                    <a:lnTo>
                      <a:pt x="5365" y="808"/>
                    </a:lnTo>
                    <a:cubicBezTo>
                      <a:pt x="5365" y="364"/>
                      <a:pt x="5001" y="0"/>
                      <a:pt x="4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5"/>
              <p:cNvSpPr/>
              <p:nvPr/>
            </p:nvSpPr>
            <p:spPr>
              <a:xfrm>
                <a:off x="6037325"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7" y="654"/>
                      <a:pt x="653" y="507"/>
                      <a:pt x="653" y="327"/>
                    </a:cubicBezTo>
                    <a:cubicBezTo>
                      <a:pt x="653" y="147"/>
                      <a:pt x="507"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5"/>
              <p:cNvSpPr/>
              <p:nvPr/>
            </p:nvSpPr>
            <p:spPr>
              <a:xfrm>
                <a:off x="6066500"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9" y="654"/>
                      <a:pt x="654" y="507"/>
                      <a:pt x="654" y="327"/>
                    </a:cubicBezTo>
                    <a:cubicBezTo>
                      <a:pt x="654" y="147"/>
                      <a:pt x="509"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5"/>
              <p:cNvSpPr/>
              <p:nvPr/>
            </p:nvSpPr>
            <p:spPr>
              <a:xfrm>
                <a:off x="6095700" y="4096300"/>
                <a:ext cx="16375" cy="16350"/>
              </a:xfrm>
              <a:custGeom>
                <a:avLst/>
                <a:gdLst/>
                <a:ahLst/>
                <a:cxnLst/>
                <a:rect l="l" t="t" r="r" b="b"/>
                <a:pathLst>
                  <a:path w="655" h="654" extrusionOk="0">
                    <a:moveTo>
                      <a:pt x="327" y="1"/>
                    </a:moveTo>
                    <a:cubicBezTo>
                      <a:pt x="145" y="1"/>
                      <a:pt x="1" y="147"/>
                      <a:pt x="1" y="327"/>
                    </a:cubicBezTo>
                    <a:cubicBezTo>
                      <a:pt x="1" y="508"/>
                      <a:pt x="145" y="654"/>
                      <a:pt x="327" y="654"/>
                    </a:cubicBezTo>
                    <a:cubicBezTo>
                      <a:pt x="508" y="654"/>
                      <a:pt x="654" y="507"/>
                      <a:pt x="654" y="327"/>
                    </a:cubicBezTo>
                    <a:cubicBezTo>
                      <a:pt x="654" y="147"/>
                      <a:pt x="508"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5"/>
              <p:cNvSpPr/>
              <p:nvPr/>
            </p:nvSpPr>
            <p:spPr>
              <a:xfrm>
                <a:off x="6087125" y="4154300"/>
                <a:ext cx="7700" cy="26900"/>
              </a:xfrm>
              <a:custGeom>
                <a:avLst/>
                <a:gdLst/>
                <a:ahLst/>
                <a:cxnLst/>
                <a:rect l="l" t="t" r="r" b="b"/>
                <a:pathLst>
                  <a:path w="308" h="1076" extrusionOk="0">
                    <a:moveTo>
                      <a:pt x="0" y="1"/>
                    </a:moveTo>
                    <a:lnTo>
                      <a:pt x="0" y="743"/>
                    </a:lnTo>
                    <a:lnTo>
                      <a:pt x="308" y="1076"/>
                    </a:lnTo>
                    <a:lnTo>
                      <a:pt x="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5"/>
              <p:cNvSpPr/>
              <p:nvPr/>
            </p:nvSpPr>
            <p:spPr>
              <a:xfrm>
                <a:off x="6113875" y="4051950"/>
                <a:ext cx="27925" cy="102450"/>
              </a:xfrm>
              <a:custGeom>
                <a:avLst/>
                <a:gdLst/>
                <a:ahLst/>
                <a:cxnLst/>
                <a:rect l="l" t="t" r="r" b="b"/>
                <a:pathLst>
                  <a:path w="1117" h="4098" extrusionOk="0">
                    <a:moveTo>
                      <a:pt x="0" y="0"/>
                    </a:moveTo>
                    <a:cubicBezTo>
                      <a:pt x="445" y="0"/>
                      <a:pt x="809" y="364"/>
                      <a:pt x="809" y="808"/>
                    </a:cubicBezTo>
                    <a:lnTo>
                      <a:pt x="809" y="3288"/>
                    </a:lnTo>
                    <a:cubicBezTo>
                      <a:pt x="809" y="3733"/>
                      <a:pt x="445" y="4097"/>
                      <a:pt x="0" y="4097"/>
                    </a:cubicBezTo>
                    <a:lnTo>
                      <a:pt x="308" y="4097"/>
                    </a:lnTo>
                    <a:cubicBezTo>
                      <a:pt x="753" y="4097"/>
                      <a:pt x="1116" y="3733"/>
                      <a:pt x="1116" y="3288"/>
                    </a:cubicBezTo>
                    <a:lnTo>
                      <a:pt x="1116" y="808"/>
                    </a:lnTo>
                    <a:cubicBezTo>
                      <a:pt x="1115" y="364"/>
                      <a:pt x="751"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6389525" y="4008225"/>
                <a:ext cx="174975" cy="174900"/>
              </a:xfrm>
              <a:custGeom>
                <a:avLst/>
                <a:gdLst/>
                <a:ahLst/>
                <a:cxnLst/>
                <a:rect l="l" t="t" r="r" b="b"/>
                <a:pathLst>
                  <a:path w="6999" h="6996" extrusionOk="0">
                    <a:moveTo>
                      <a:pt x="3498" y="0"/>
                    </a:moveTo>
                    <a:cubicBezTo>
                      <a:pt x="1567" y="0"/>
                      <a:pt x="0" y="1566"/>
                      <a:pt x="0" y="3498"/>
                    </a:cubicBezTo>
                    <a:cubicBezTo>
                      <a:pt x="0" y="5430"/>
                      <a:pt x="1566" y="6996"/>
                      <a:pt x="3498" y="6996"/>
                    </a:cubicBezTo>
                    <a:cubicBezTo>
                      <a:pt x="5431" y="6996"/>
                      <a:pt x="6998" y="5430"/>
                      <a:pt x="6998" y="3498"/>
                    </a:cubicBezTo>
                    <a:cubicBezTo>
                      <a:pt x="6998" y="1567"/>
                      <a:pt x="5430" y="0"/>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6415225" y="4033900"/>
                <a:ext cx="123500" cy="123550"/>
              </a:xfrm>
              <a:custGeom>
                <a:avLst/>
                <a:gdLst/>
                <a:ahLst/>
                <a:cxnLst/>
                <a:rect l="l" t="t" r="r" b="b"/>
                <a:pathLst>
                  <a:path w="4940" h="4942" extrusionOk="0">
                    <a:moveTo>
                      <a:pt x="2470" y="1"/>
                    </a:moveTo>
                    <a:cubicBezTo>
                      <a:pt x="1105" y="1"/>
                      <a:pt x="1" y="1106"/>
                      <a:pt x="1" y="2471"/>
                    </a:cubicBezTo>
                    <a:cubicBezTo>
                      <a:pt x="1" y="3835"/>
                      <a:pt x="1107" y="4941"/>
                      <a:pt x="2470" y="4941"/>
                    </a:cubicBezTo>
                    <a:cubicBezTo>
                      <a:pt x="3834" y="4941"/>
                      <a:pt x="4940" y="3834"/>
                      <a:pt x="4940" y="2471"/>
                    </a:cubicBezTo>
                    <a:cubicBezTo>
                      <a:pt x="4940" y="1108"/>
                      <a:pt x="3834" y="3"/>
                      <a:pt x="2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6473175" y="4033975"/>
                <a:ext cx="65600" cy="123500"/>
              </a:xfrm>
              <a:custGeom>
                <a:avLst/>
                <a:gdLst/>
                <a:ahLst/>
                <a:cxnLst/>
                <a:rect l="l" t="t" r="r" b="b"/>
                <a:pathLst>
                  <a:path w="2624" h="4940" extrusionOk="0">
                    <a:moveTo>
                      <a:pt x="154" y="0"/>
                    </a:moveTo>
                    <a:cubicBezTo>
                      <a:pt x="103" y="0"/>
                      <a:pt x="52" y="5"/>
                      <a:pt x="1" y="8"/>
                    </a:cubicBezTo>
                    <a:cubicBezTo>
                      <a:pt x="1292" y="89"/>
                      <a:pt x="2316" y="1159"/>
                      <a:pt x="2316" y="2469"/>
                    </a:cubicBezTo>
                    <a:cubicBezTo>
                      <a:pt x="2316" y="3781"/>
                      <a:pt x="1292" y="4851"/>
                      <a:pt x="1" y="4932"/>
                    </a:cubicBezTo>
                    <a:cubicBezTo>
                      <a:pt x="52" y="4934"/>
                      <a:pt x="103" y="4939"/>
                      <a:pt x="154" y="4939"/>
                    </a:cubicBezTo>
                    <a:cubicBezTo>
                      <a:pt x="1519" y="4939"/>
                      <a:pt x="2623" y="3834"/>
                      <a:pt x="2623" y="2469"/>
                    </a:cubicBezTo>
                    <a:cubicBezTo>
                      <a:pt x="2623" y="1105"/>
                      <a:pt x="1516" y="0"/>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6441500" y="4072600"/>
                <a:ext cx="72550" cy="48575"/>
              </a:xfrm>
              <a:custGeom>
                <a:avLst/>
                <a:gdLst/>
                <a:ahLst/>
                <a:cxnLst/>
                <a:rect l="l" t="t" r="r" b="b"/>
                <a:pathLst>
                  <a:path w="2902" h="1943" extrusionOk="0">
                    <a:moveTo>
                      <a:pt x="2674" y="0"/>
                    </a:moveTo>
                    <a:lnTo>
                      <a:pt x="970" y="1490"/>
                    </a:lnTo>
                    <a:lnTo>
                      <a:pt x="223" y="858"/>
                    </a:lnTo>
                    <a:lnTo>
                      <a:pt x="1" y="1119"/>
                    </a:lnTo>
                    <a:lnTo>
                      <a:pt x="976" y="1943"/>
                    </a:lnTo>
                    <a:lnTo>
                      <a:pt x="2901" y="261"/>
                    </a:lnTo>
                    <a:lnTo>
                      <a:pt x="2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a:off x="5974575" y="3656175"/>
                <a:ext cx="110200" cy="108350"/>
              </a:xfrm>
              <a:custGeom>
                <a:avLst/>
                <a:gdLst/>
                <a:ahLst/>
                <a:cxnLst/>
                <a:rect l="l" t="t" r="r" b="b"/>
                <a:pathLst>
                  <a:path w="4408" h="4334" extrusionOk="0">
                    <a:moveTo>
                      <a:pt x="2514" y="569"/>
                    </a:moveTo>
                    <a:cubicBezTo>
                      <a:pt x="3243" y="569"/>
                      <a:pt x="3839" y="1163"/>
                      <a:pt x="3839" y="1895"/>
                    </a:cubicBezTo>
                    <a:lnTo>
                      <a:pt x="3839" y="2437"/>
                    </a:lnTo>
                    <a:cubicBezTo>
                      <a:pt x="3839" y="3169"/>
                      <a:pt x="3245" y="3765"/>
                      <a:pt x="2514" y="3765"/>
                    </a:cubicBezTo>
                    <a:lnTo>
                      <a:pt x="1899" y="3765"/>
                    </a:lnTo>
                    <a:cubicBezTo>
                      <a:pt x="1166" y="3765"/>
                      <a:pt x="570" y="3170"/>
                      <a:pt x="570" y="2437"/>
                    </a:cubicBezTo>
                    <a:lnTo>
                      <a:pt x="570" y="1895"/>
                    </a:lnTo>
                    <a:cubicBezTo>
                      <a:pt x="570" y="1165"/>
                      <a:pt x="1166" y="569"/>
                      <a:pt x="1899" y="569"/>
                    </a:cubicBezTo>
                    <a:close/>
                    <a:moveTo>
                      <a:pt x="1896" y="0"/>
                    </a:moveTo>
                    <a:cubicBezTo>
                      <a:pt x="851" y="0"/>
                      <a:pt x="0" y="849"/>
                      <a:pt x="0" y="1895"/>
                    </a:cubicBezTo>
                    <a:lnTo>
                      <a:pt x="0" y="2437"/>
                    </a:lnTo>
                    <a:cubicBezTo>
                      <a:pt x="0" y="3484"/>
                      <a:pt x="851" y="4334"/>
                      <a:pt x="1896" y="4334"/>
                    </a:cubicBezTo>
                    <a:lnTo>
                      <a:pt x="2511" y="4334"/>
                    </a:lnTo>
                    <a:cubicBezTo>
                      <a:pt x="3558" y="4334"/>
                      <a:pt x="4408" y="3484"/>
                      <a:pt x="4408" y="2437"/>
                    </a:cubicBezTo>
                    <a:lnTo>
                      <a:pt x="4408" y="1895"/>
                    </a:lnTo>
                    <a:cubicBezTo>
                      <a:pt x="4408" y="851"/>
                      <a:pt x="3558" y="0"/>
                      <a:pt x="2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5949750" y="3718325"/>
                <a:ext cx="159900" cy="159875"/>
              </a:xfrm>
              <a:custGeom>
                <a:avLst/>
                <a:gdLst/>
                <a:ahLst/>
                <a:cxnLst/>
                <a:rect l="l" t="t" r="r" b="b"/>
                <a:pathLst>
                  <a:path w="6396" h="6395" extrusionOk="0">
                    <a:moveTo>
                      <a:pt x="1861" y="0"/>
                    </a:moveTo>
                    <a:cubicBezTo>
                      <a:pt x="837" y="0"/>
                      <a:pt x="0" y="838"/>
                      <a:pt x="0" y="1859"/>
                    </a:cubicBezTo>
                    <a:lnTo>
                      <a:pt x="0" y="4535"/>
                    </a:lnTo>
                    <a:cubicBezTo>
                      <a:pt x="0" y="5559"/>
                      <a:pt x="838" y="6395"/>
                      <a:pt x="1861" y="6395"/>
                    </a:cubicBezTo>
                    <a:lnTo>
                      <a:pt x="4536" y="6395"/>
                    </a:lnTo>
                    <a:cubicBezTo>
                      <a:pt x="5559" y="6395"/>
                      <a:pt x="6396" y="5559"/>
                      <a:pt x="6396" y="4535"/>
                    </a:cubicBezTo>
                    <a:lnTo>
                      <a:pt x="6396" y="1859"/>
                    </a:lnTo>
                    <a:cubicBezTo>
                      <a:pt x="6396" y="835"/>
                      <a:pt x="5559" y="0"/>
                      <a:pt x="4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a:off x="5959800" y="3728400"/>
                <a:ext cx="149850" cy="149825"/>
              </a:xfrm>
              <a:custGeom>
                <a:avLst/>
                <a:gdLst/>
                <a:ahLst/>
                <a:cxnLst/>
                <a:rect l="l" t="t" r="r" b="b"/>
                <a:pathLst>
                  <a:path w="5994" h="5993" extrusionOk="0">
                    <a:moveTo>
                      <a:pt x="5284" y="1"/>
                    </a:moveTo>
                    <a:lnTo>
                      <a:pt x="5284" y="1"/>
                    </a:lnTo>
                    <a:cubicBezTo>
                      <a:pt x="5535" y="317"/>
                      <a:pt x="5687" y="717"/>
                      <a:pt x="5687" y="1150"/>
                    </a:cubicBezTo>
                    <a:lnTo>
                      <a:pt x="5687" y="3826"/>
                    </a:lnTo>
                    <a:cubicBezTo>
                      <a:pt x="5687" y="4850"/>
                      <a:pt x="4850" y="5685"/>
                      <a:pt x="3826" y="5685"/>
                    </a:cubicBezTo>
                    <a:lnTo>
                      <a:pt x="1151" y="5685"/>
                    </a:lnTo>
                    <a:cubicBezTo>
                      <a:pt x="717" y="5685"/>
                      <a:pt x="318" y="5535"/>
                      <a:pt x="1" y="5284"/>
                    </a:cubicBezTo>
                    <a:lnTo>
                      <a:pt x="1" y="5284"/>
                    </a:lnTo>
                    <a:cubicBezTo>
                      <a:pt x="341" y="5715"/>
                      <a:pt x="867" y="5993"/>
                      <a:pt x="1456" y="5993"/>
                    </a:cubicBezTo>
                    <a:lnTo>
                      <a:pt x="4132" y="5993"/>
                    </a:lnTo>
                    <a:cubicBezTo>
                      <a:pt x="5156" y="5993"/>
                      <a:pt x="5991" y="5157"/>
                      <a:pt x="5991" y="4134"/>
                    </a:cubicBezTo>
                    <a:lnTo>
                      <a:pt x="5991" y="1457"/>
                    </a:lnTo>
                    <a:cubicBezTo>
                      <a:pt x="5994" y="867"/>
                      <a:pt x="5715" y="341"/>
                      <a:pt x="5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a:off x="6005700" y="3755950"/>
                <a:ext cx="47975" cy="94550"/>
              </a:xfrm>
              <a:custGeom>
                <a:avLst/>
                <a:gdLst/>
                <a:ahLst/>
                <a:cxnLst/>
                <a:rect l="l" t="t" r="r" b="b"/>
                <a:pathLst>
                  <a:path w="1919" h="3782" extrusionOk="0">
                    <a:moveTo>
                      <a:pt x="959" y="0"/>
                    </a:moveTo>
                    <a:cubicBezTo>
                      <a:pt x="430" y="0"/>
                      <a:pt x="1" y="430"/>
                      <a:pt x="1" y="960"/>
                    </a:cubicBezTo>
                    <a:cubicBezTo>
                      <a:pt x="1" y="1339"/>
                      <a:pt x="222" y="1665"/>
                      <a:pt x="542" y="1820"/>
                    </a:cubicBezTo>
                    <a:lnTo>
                      <a:pt x="66" y="3619"/>
                    </a:lnTo>
                    <a:cubicBezTo>
                      <a:pt x="48" y="3708"/>
                      <a:pt x="107" y="3781"/>
                      <a:pt x="199" y="3781"/>
                    </a:cubicBezTo>
                    <a:lnTo>
                      <a:pt x="1719" y="3781"/>
                    </a:lnTo>
                    <a:cubicBezTo>
                      <a:pt x="1810" y="3781"/>
                      <a:pt x="1871" y="3708"/>
                      <a:pt x="1851" y="3619"/>
                    </a:cubicBezTo>
                    <a:lnTo>
                      <a:pt x="1374" y="1820"/>
                    </a:lnTo>
                    <a:cubicBezTo>
                      <a:pt x="1696" y="1666"/>
                      <a:pt x="1918" y="1341"/>
                      <a:pt x="1918" y="960"/>
                    </a:cubicBezTo>
                    <a:cubicBezTo>
                      <a:pt x="1918" y="430"/>
                      <a:pt x="1489" y="0"/>
                      <a:pt x="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4" name="Google Shape;884;p45"/>
            <p:cNvSpPr/>
            <p:nvPr/>
          </p:nvSpPr>
          <p:spPr>
            <a:xfrm flipH="1">
              <a:off x="1573565" y="48786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45"/>
          <p:cNvGrpSpPr/>
          <p:nvPr/>
        </p:nvGrpSpPr>
        <p:grpSpPr>
          <a:xfrm>
            <a:off x="7133528" y="76211"/>
            <a:ext cx="1934291" cy="1739805"/>
            <a:chOff x="7133528" y="76211"/>
            <a:chExt cx="1934291" cy="1739805"/>
          </a:xfrm>
        </p:grpSpPr>
        <p:sp>
          <p:nvSpPr>
            <p:cNvPr id="886" name="Google Shape;886;p45"/>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7" name="Google Shape;887;p45"/>
            <p:cNvGrpSpPr/>
            <p:nvPr/>
          </p:nvGrpSpPr>
          <p:grpSpPr>
            <a:xfrm>
              <a:off x="7370564" y="228600"/>
              <a:ext cx="1322552" cy="1020264"/>
              <a:chOff x="7370564" y="228600"/>
              <a:chExt cx="1322552" cy="1020264"/>
            </a:xfrm>
          </p:grpSpPr>
          <p:sp>
            <p:nvSpPr>
              <p:cNvPr id="888" name="Google Shape;888;p45"/>
              <p:cNvSpPr/>
              <p:nvPr/>
            </p:nvSpPr>
            <p:spPr>
              <a:xfrm>
                <a:off x="7667868" y="370056"/>
                <a:ext cx="1025248" cy="781312"/>
              </a:xfrm>
              <a:custGeom>
                <a:avLst/>
                <a:gdLst/>
                <a:ahLst/>
                <a:cxnLst/>
                <a:rect l="l" t="t" r="r" b="b"/>
                <a:pathLst>
                  <a:path w="18308" h="13952" extrusionOk="0">
                    <a:moveTo>
                      <a:pt x="1051" y="1"/>
                    </a:moveTo>
                    <a:cubicBezTo>
                      <a:pt x="443" y="1"/>
                      <a:pt x="1" y="495"/>
                      <a:pt x="70" y="1099"/>
                    </a:cubicBezTo>
                    <a:lnTo>
                      <a:pt x="1401" y="12852"/>
                    </a:lnTo>
                    <a:cubicBezTo>
                      <a:pt x="1470" y="13457"/>
                      <a:pt x="2024" y="13952"/>
                      <a:pt x="2632" y="13952"/>
                    </a:cubicBezTo>
                    <a:lnTo>
                      <a:pt x="15688" y="13952"/>
                    </a:lnTo>
                    <a:cubicBezTo>
                      <a:pt x="16296" y="13952"/>
                      <a:pt x="16860" y="13458"/>
                      <a:pt x="16942" y="12855"/>
                    </a:cubicBezTo>
                    <a:lnTo>
                      <a:pt x="18228" y="3289"/>
                    </a:lnTo>
                    <a:cubicBezTo>
                      <a:pt x="18308" y="2686"/>
                      <a:pt x="17877" y="2193"/>
                      <a:pt x="17268" y="2193"/>
                    </a:cubicBezTo>
                    <a:lnTo>
                      <a:pt x="10627" y="2193"/>
                    </a:lnTo>
                    <a:lnTo>
                      <a:pt x="10627" y="2194"/>
                    </a:lnTo>
                    <a:cubicBezTo>
                      <a:pt x="10019" y="2194"/>
                      <a:pt x="9520" y="1701"/>
                      <a:pt x="9520" y="1097"/>
                    </a:cubicBezTo>
                    <a:cubicBezTo>
                      <a:pt x="9520" y="494"/>
                      <a:pt x="9023" y="1"/>
                      <a:pt x="8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7769004" y="427904"/>
                <a:ext cx="822472" cy="782096"/>
              </a:xfrm>
              <a:custGeom>
                <a:avLst/>
                <a:gdLst/>
                <a:ahLst/>
                <a:cxnLst/>
                <a:rect l="l" t="t" r="r" b="b"/>
                <a:pathLst>
                  <a:path w="14687" h="13966" extrusionOk="0">
                    <a:moveTo>
                      <a:pt x="0" y="0"/>
                    </a:moveTo>
                    <a:lnTo>
                      <a:pt x="0" y="13965"/>
                    </a:lnTo>
                    <a:lnTo>
                      <a:pt x="14686" y="13965"/>
                    </a:lnTo>
                    <a:lnTo>
                      <a:pt x="146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7667868" y="467440"/>
                <a:ext cx="1025248" cy="781368"/>
              </a:xfrm>
              <a:custGeom>
                <a:avLst/>
                <a:gdLst/>
                <a:ahLst/>
                <a:cxnLst/>
                <a:rect l="l" t="t" r="r" b="b"/>
                <a:pathLst>
                  <a:path w="18308" h="13953" extrusionOk="0">
                    <a:moveTo>
                      <a:pt x="1051" y="0"/>
                    </a:moveTo>
                    <a:cubicBezTo>
                      <a:pt x="443" y="0"/>
                      <a:pt x="1" y="495"/>
                      <a:pt x="70" y="1099"/>
                    </a:cubicBezTo>
                    <a:lnTo>
                      <a:pt x="1401" y="12852"/>
                    </a:lnTo>
                    <a:cubicBezTo>
                      <a:pt x="1470" y="13458"/>
                      <a:pt x="2024" y="13953"/>
                      <a:pt x="2632" y="13953"/>
                    </a:cubicBezTo>
                    <a:lnTo>
                      <a:pt x="15688" y="13953"/>
                    </a:lnTo>
                    <a:cubicBezTo>
                      <a:pt x="16296" y="13953"/>
                      <a:pt x="16860" y="13459"/>
                      <a:pt x="16942" y="12856"/>
                    </a:cubicBezTo>
                    <a:lnTo>
                      <a:pt x="18228" y="3289"/>
                    </a:lnTo>
                    <a:cubicBezTo>
                      <a:pt x="18308" y="2686"/>
                      <a:pt x="17877" y="2192"/>
                      <a:pt x="17268" y="2192"/>
                    </a:cubicBezTo>
                    <a:lnTo>
                      <a:pt x="10627" y="2192"/>
                    </a:lnTo>
                    <a:lnTo>
                      <a:pt x="10627" y="2195"/>
                    </a:lnTo>
                    <a:cubicBezTo>
                      <a:pt x="10019" y="2195"/>
                      <a:pt x="9520" y="1700"/>
                      <a:pt x="9520" y="1097"/>
                    </a:cubicBezTo>
                    <a:cubicBezTo>
                      <a:pt x="9520" y="493"/>
                      <a:pt x="9023" y="0"/>
                      <a:pt x="8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5"/>
              <p:cNvSpPr/>
              <p:nvPr/>
            </p:nvSpPr>
            <p:spPr>
              <a:xfrm>
                <a:off x="8513860" y="590304"/>
                <a:ext cx="179200" cy="658560"/>
              </a:xfrm>
              <a:custGeom>
                <a:avLst/>
                <a:gdLst/>
                <a:ahLst/>
                <a:cxnLst/>
                <a:rect l="l" t="t" r="r" b="b"/>
                <a:pathLst>
                  <a:path w="3200" h="11760" extrusionOk="0">
                    <a:moveTo>
                      <a:pt x="1580" y="1"/>
                    </a:moveTo>
                    <a:cubicBezTo>
                      <a:pt x="2189" y="1"/>
                      <a:pt x="2622" y="494"/>
                      <a:pt x="2540" y="1098"/>
                    </a:cubicBezTo>
                    <a:lnTo>
                      <a:pt x="1253" y="10663"/>
                    </a:lnTo>
                    <a:cubicBezTo>
                      <a:pt x="1173" y="11265"/>
                      <a:pt x="609" y="11760"/>
                      <a:pt x="0" y="11760"/>
                    </a:cubicBezTo>
                    <a:lnTo>
                      <a:pt x="580" y="11760"/>
                    </a:lnTo>
                    <a:cubicBezTo>
                      <a:pt x="1188" y="11760"/>
                      <a:pt x="1752" y="11267"/>
                      <a:pt x="1834" y="10663"/>
                    </a:cubicBezTo>
                    <a:lnTo>
                      <a:pt x="3120" y="1098"/>
                    </a:lnTo>
                    <a:cubicBezTo>
                      <a:pt x="3200" y="494"/>
                      <a:pt x="2769"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8106684" y="467496"/>
                <a:ext cx="156464" cy="122976"/>
              </a:xfrm>
              <a:custGeom>
                <a:avLst/>
                <a:gdLst/>
                <a:ahLst/>
                <a:cxnLst/>
                <a:rect l="l" t="t" r="r" b="b"/>
                <a:pathLst>
                  <a:path w="2794" h="2196" extrusionOk="0">
                    <a:moveTo>
                      <a:pt x="3" y="0"/>
                    </a:moveTo>
                    <a:cubicBezTo>
                      <a:pt x="2" y="0"/>
                      <a:pt x="1" y="0"/>
                      <a:pt x="1" y="0"/>
                    </a:cubicBezTo>
                    <a:lnTo>
                      <a:pt x="5" y="0"/>
                    </a:lnTo>
                    <a:cubicBezTo>
                      <a:pt x="5" y="0"/>
                      <a:pt x="4" y="0"/>
                      <a:pt x="3" y="0"/>
                    </a:cubicBezTo>
                    <a:close/>
                    <a:moveTo>
                      <a:pt x="5" y="0"/>
                    </a:moveTo>
                    <a:lnTo>
                      <a:pt x="5" y="0"/>
                    </a:lnTo>
                    <a:cubicBezTo>
                      <a:pt x="609" y="2"/>
                      <a:pt x="1106" y="495"/>
                      <a:pt x="1106" y="1098"/>
                    </a:cubicBezTo>
                    <a:cubicBezTo>
                      <a:pt x="1106" y="1702"/>
                      <a:pt x="1605" y="2195"/>
                      <a:pt x="2213" y="2195"/>
                    </a:cubicBezTo>
                    <a:lnTo>
                      <a:pt x="2794" y="2195"/>
                    </a:lnTo>
                    <a:cubicBezTo>
                      <a:pt x="2185" y="2195"/>
                      <a:pt x="1687" y="1702"/>
                      <a:pt x="1687" y="1098"/>
                    </a:cubicBezTo>
                    <a:cubicBezTo>
                      <a:pt x="1687" y="494"/>
                      <a:pt x="1188"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7370564" y="228600"/>
                <a:ext cx="667296" cy="579544"/>
              </a:xfrm>
              <a:custGeom>
                <a:avLst/>
                <a:gdLst/>
                <a:ahLst/>
                <a:cxnLst/>
                <a:rect l="l" t="t" r="r" b="b"/>
                <a:pathLst>
                  <a:path w="11916" h="10349" extrusionOk="0">
                    <a:moveTo>
                      <a:pt x="5958" y="0"/>
                    </a:moveTo>
                    <a:cubicBezTo>
                      <a:pt x="5535" y="337"/>
                      <a:pt x="3949" y="1480"/>
                      <a:pt x="1957" y="1514"/>
                    </a:cubicBezTo>
                    <a:cubicBezTo>
                      <a:pt x="1957" y="1514"/>
                      <a:pt x="0" y="8160"/>
                      <a:pt x="5958" y="10348"/>
                    </a:cubicBezTo>
                    <a:cubicBezTo>
                      <a:pt x="11916" y="8160"/>
                      <a:pt x="9958" y="1514"/>
                      <a:pt x="9958" y="1514"/>
                    </a:cubicBezTo>
                    <a:cubicBezTo>
                      <a:pt x="7966" y="1482"/>
                      <a:pt x="6381" y="337"/>
                      <a:pt x="5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7581740" y="405056"/>
                <a:ext cx="258888" cy="203112"/>
              </a:xfrm>
              <a:custGeom>
                <a:avLst/>
                <a:gdLst/>
                <a:ahLst/>
                <a:cxnLst/>
                <a:rect l="l" t="t" r="r" b="b"/>
                <a:pathLst>
                  <a:path w="4623" h="3627" extrusionOk="0">
                    <a:moveTo>
                      <a:pt x="4111" y="1"/>
                    </a:moveTo>
                    <a:lnTo>
                      <a:pt x="1740" y="2717"/>
                    </a:lnTo>
                    <a:lnTo>
                      <a:pt x="395" y="1759"/>
                    </a:lnTo>
                    <a:lnTo>
                      <a:pt x="0" y="2310"/>
                    </a:lnTo>
                    <a:lnTo>
                      <a:pt x="1845" y="3627"/>
                    </a:lnTo>
                    <a:lnTo>
                      <a:pt x="4623" y="448"/>
                    </a:lnTo>
                    <a:lnTo>
                      <a:pt x="4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7615844" y="308512"/>
                <a:ext cx="422016" cy="499632"/>
              </a:xfrm>
              <a:custGeom>
                <a:avLst/>
                <a:gdLst/>
                <a:ahLst/>
                <a:cxnLst/>
                <a:rect l="l" t="t" r="r" b="b"/>
                <a:pathLst>
                  <a:path w="7536" h="8922" extrusionOk="0">
                    <a:moveTo>
                      <a:pt x="4694" y="0"/>
                    </a:moveTo>
                    <a:cubicBezTo>
                      <a:pt x="4798" y="2523"/>
                      <a:pt x="4170" y="6286"/>
                      <a:pt x="1" y="8130"/>
                    </a:cubicBezTo>
                    <a:cubicBezTo>
                      <a:pt x="453" y="8431"/>
                      <a:pt x="973" y="8700"/>
                      <a:pt x="1577" y="8921"/>
                    </a:cubicBezTo>
                    <a:cubicBezTo>
                      <a:pt x="7536" y="6733"/>
                      <a:pt x="5578" y="87"/>
                      <a:pt x="5578" y="87"/>
                    </a:cubicBezTo>
                    <a:cubicBezTo>
                      <a:pt x="5274" y="82"/>
                      <a:pt x="4977" y="50"/>
                      <a:pt x="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7456852" y="1020832"/>
                <a:ext cx="632912" cy="135800"/>
              </a:xfrm>
              <a:custGeom>
                <a:avLst/>
                <a:gdLst/>
                <a:ahLst/>
                <a:cxnLst/>
                <a:rect l="l" t="t" r="r" b="b"/>
                <a:pathLst>
                  <a:path w="11302" h="2425" extrusionOk="0">
                    <a:moveTo>
                      <a:pt x="1632" y="0"/>
                    </a:moveTo>
                    <a:cubicBezTo>
                      <a:pt x="736" y="0"/>
                      <a:pt x="0" y="545"/>
                      <a:pt x="0" y="1212"/>
                    </a:cubicBezTo>
                    <a:cubicBezTo>
                      <a:pt x="0" y="1878"/>
                      <a:pt x="734" y="2424"/>
                      <a:pt x="1632" y="2424"/>
                    </a:cubicBezTo>
                    <a:lnTo>
                      <a:pt x="9671" y="2424"/>
                    </a:lnTo>
                    <a:cubicBezTo>
                      <a:pt x="10569" y="2424"/>
                      <a:pt x="11302" y="1878"/>
                      <a:pt x="11302" y="1212"/>
                    </a:cubicBezTo>
                    <a:cubicBezTo>
                      <a:pt x="11302" y="545"/>
                      <a:pt x="10569" y="0"/>
                      <a:pt x="9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7520357" y="1057176"/>
                <a:ext cx="68824" cy="70784"/>
              </a:xfrm>
              <a:custGeom>
                <a:avLst/>
                <a:gdLst/>
                <a:ahLst/>
                <a:cxnLst/>
                <a:rect l="l" t="t" r="r" b="b"/>
                <a:pathLst>
                  <a:path w="1229" h="1264" extrusionOk="0">
                    <a:moveTo>
                      <a:pt x="513" y="1"/>
                    </a:moveTo>
                    <a:lnTo>
                      <a:pt x="516" y="457"/>
                    </a:lnTo>
                    <a:lnTo>
                      <a:pt x="106" y="217"/>
                    </a:lnTo>
                    <a:lnTo>
                      <a:pt x="0" y="406"/>
                    </a:lnTo>
                    <a:lnTo>
                      <a:pt x="405" y="630"/>
                    </a:lnTo>
                    <a:lnTo>
                      <a:pt x="0" y="857"/>
                    </a:lnTo>
                    <a:lnTo>
                      <a:pt x="106" y="1044"/>
                    </a:lnTo>
                    <a:lnTo>
                      <a:pt x="516" y="803"/>
                    </a:lnTo>
                    <a:lnTo>
                      <a:pt x="513" y="1264"/>
                    </a:lnTo>
                    <a:lnTo>
                      <a:pt x="716" y="1264"/>
                    </a:lnTo>
                    <a:lnTo>
                      <a:pt x="712" y="803"/>
                    </a:lnTo>
                    <a:lnTo>
                      <a:pt x="1122" y="1044"/>
                    </a:lnTo>
                    <a:lnTo>
                      <a:pt x="1229" y="857"/>
                    </a:lnTo>
                    <a:lnTo>
                      <a:pt x="825" y="630"/>
                    </a:lnTo>
                    <a:lnTo>
                      <a:pt x="1229" y="406"/>
                    </a:lnTo>
                    <a:lnTo>
                      <a:pt x="1122" y="217"/>
                    </a:lnTo>
                    <a:lnTo>
                      <a:pt x="712"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7633421" y="1057176"/>
                <a:ext cx="68768" cy="70784"/>
              </a:xfrm>
              <a:custGeom>
                <a:avLst/>
                <a:gdLst/>
                <a:ahLst/>
                <a:cxnLst/>
                <a:rect l="l" t="t" r="r" b="b"/>
                <a:pathLst>
                  <a:path w="1228" h="1264" extrusionOk="0">
                    <a:moveTo>
                      <a:pt x="513" y="1"/>
                    </a:moveTo>
                    <a:lnTo>
                      <a:pt x="517" y="457"/>
                    </a:lnTo>
                    <a:lnTo>
                      <a:pt x="107" y="217"/>
                    </a:lnTo>
                    <a:lnTo>
                      <a:pt x="0" y="406"/>
                    </a:lnTo>
                    <a:lnTo>
                      <a:pt x="406" y="630"/>
                    </a:lnTo>
                    <a:lnTo>
                      <a:pt x="0" y="857"/>
                    </a:lnTo>
                    <a:lnTo>
                      <a:pt x="107" y="1044"/>
                    </a:lnTo>
                    <a:lnTo>
                      <a:pt x="517" y="803"/>
                    </a:lnTo>
                    <a:lnTo>
                      <a:pt x="513" y="1264"/>
                    </a:lnTo>
                    <a:lnTo>
                      <a:pt x="716" y="1264"/>
                    </a:lnTo>
                    <a:lnTo>
                      <a:pt x="714" y="803"/>
                    </a:lnTo>
                    <a:lnTo>
                      <a:pt x="714" y="803"/>
                    </a:lnTo>
                    <a:lnTo>
                      <a:pt x="1121" y="1044"/>
                    </a:lnTo>
                    <a:lnTo>
                      <a:pt x="1228" y="857"/>
                    </a:lnTo>
                    <a:lnTo>
                      <a:pt x="824" y="630"/>
                    </a:lnTo>
                    <a:lnTo>
                      <a:pt x="1228" y="406"/>
                    </a:lnTo>
                    <a:lnTo>
                      <a:pt x="1121"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7746597" y="1057176"/>
                <a:ext cx="68656" cy="70784"/>
              </a:xfrm>
              <a:custGeom>
                <a:avLst/>
                <a:gdLst/>
                <a:ahLst/>
                <a:cxnLst/>
                <a:rect l="l" t="t" r="r" b="b"/>
                <a:pathLst>
                  <a:path w="1226" h="1264" extrusionOk="0">
                    <a:moveTo>
                      <a:pt x="513" y="1"/>
                    </a:moveTo>
                    <a:lnTo>
                      <a:pt x="516" y="457"/>
                    </a:lnTo>
                    <a:lnTo>
                      <a:pt x="106" y="217"/>
                    </a:lnTo>
                    <a:lnTo>
                      <a:pt x="1" y="406"/>
                    </a:lnTo>
                    <a:lnTo>
                      <a:pt x="407" y="630"/>
                    </a:lnTo>
                    <a:lnTo>
                      <a:pt x="1" y="857"/>
                    </a:lnTo>
                    <a:lnTo>
                      <a:pt x="106" y="1044"/>
                    </a:lnTo>
                    <a:lnTo>
                      <a:pt x="516" y="803"/>
                    </a:lnTo>
                    <a:lnTo>
                      <a:pt x="513" y="1264"/>
                    </a:lnTo>
                    <a:lnTo>
                      <a:pt x="715" y="1264"/>
                    </a:lnTo>
                    <a:lnTo>
                      <a:pt x="712" y="803"/>
                    </a:lnTo>
                    <a:lnTo>
                      <a:pt x="712" y="803"/>
                    </a:lnTo>
                    <a:lnTo>
                      <a:pt x="1121" y="1044"/>
                    </a:lnTo>
                    <a:lnTo>
                      <a:pt x="1226" y="857"/>
                    </a:lnTo>
                    <a:lnTo>
                      <a:pt x="822" y="630"/>
                    </a:lnTo>
                    <a:lnTo>
                      <a:pt x="1226" y="406"/>
                    </a:lnTo>
                    <a:lnTo>
                      <a:pt x="1121" y="217"/>
                    </a:lnTo>
                    <a:lnTo>
                      <a:pt x="712" y="457"/>
                    </a:lnTo>
                    <a:lnTo>
                      <a:pt x="7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7859436" y="1057176"/>
                <a:ext cx="68824" cy="70784"/>
              </a:xfrm>
              <a:custGeom>
                <a:avLst/>
                <a:gdLst/>
                <a:ahLst/>
                <a:cxnLst/>
                <a:rect l="l" t="t" r="r" b="b"/>
                <a:pathLst>
                  <a:path w="1229" h="1264" extrusionOk="0">
                    <a:moveTo>
                      <a:pt x="512" y="1"/>
                    </a:moveTo>
                    <a:lnTo>
                      <a:pt x="516" y="457"/>
                    </a:lnTo>
                    <a:lnTo>
                      <a:pt x="516" y="457"/>
                    </a:lnTo>
                    <a:lnTo>
                      <a:pt x="106" y="217"/>
                    </a:lnTo>
                    <a:lnTo>
                      <a:pt x="0" y="406"/>
                    </a:lnTo>
                    <a:lnTo>
                      <a:pt x="407" y="630"/>
                    </a:lnTo>
                    <a:lnTo>
                      <a:pt x="0" y="857"/>
                    </a:lnTo>
                    <a:lnTo>
                      <a:pt x="106" y="1044"/>
                    </a:lnTo>
                    <a:lnTo>
                      <a:pt x="516" y="803"/>
                    </a:lnTo>
                    <a:lnTo>
                      <a:pt x="512"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7972501" y="1057176"/>
                <a:ext cx="68824" cy="70784"/>
              </a:xfrm>
              <a:custGeom>
                <a:avLst/>
                <a:gdLst/>
                <a:ahLst/>
                <a:cxnLst/>
                <a:rect l="l" t="t" r="r" b="b"/>
                <a:pathLst>
                  <a:path w="1229" h="1264" extrusionOk="0">
                    <a:moveTo>
                      <a:pt x="513" y="1"/>
                    </a:moveTo>
                    <a:lnTo>
                      <a:pt x="517" y="457"/>
                    </a:lnTo>
                    <a:lnTo>
                      <a:pt x="517" y="457"/>
                    </a:lnTo>
                    <a:lnTo>
                      <a:pt x="107" y="217"/>
                    </a:lnTo>
                    <a:lnTo>
                      <a:pt x="0" y="406"/>
                    </a:lnTo>
                    <a:lnTo>
                      <a:pt x="406" y="630"/>
                    </a:lnTo>
                    <a:lnTo>
                      <a:pt x="0" y="857"/>
                    </a:lnTo>
                    <a:lnTo>
                      <a:pt x="107" y="1044"/>
                    </a:lnTo>
                    <a:lnTo>
                      <a:pt x="517" y="803"/>
                    </a:lnTo>
                    <a:lnTo>
                      <a:pt x="513"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45"/>
            <p:cNvSpPr/>
            <p:nvPr/>
          </p:nvSpPr>
          <p:spPr>
            <a:xfrm flipH="1">
              <a:off x="7133528"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flipH="1">
              <a:off x="8497777" y="1436248"/>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flipH="1">
              <a:off x="8879600" y="124887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4">
            <a:extLst>
              <a:ext uri="{FF2B5EF4-FFF2-40B4-BE49-F238E27FC236}">
                <a16:creationId xmlns:a16="http://schemas.microsoft.com/office/drawing/2014/main" id="{18C850F1-2F80-4B7F-AE07-F895468ADD2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3" name="TextBox 2">
            <a:extLst>
              <a:ext uri="{FF2B5EF4-FFF2-40B4-BE49-F238E27FC236}">
                <a16:creationId xmlns:a16="http://schemas.microsoft.com/office/drawing/2014/main" id="{7DF588D4-60E2-2D30-03AA-913793B3E032}"/>
              </a:ext>
            </a:extLst>
          </p:cNvPr>
          <p:cNvSpPr txBox="1"/>
          <p:nvPr/>
        </p:nvSpPr>
        <p:spPr>
          <a:xfrm>
            <a:off x="1271410" y="554186"/>
            <a:ext cx="6030330" cy="369332"/>
          </a:xfrm>
          <a:prstGeom prst="rect">
            <a:avLst/>
          </a:prstGeom>
          <a:noFill/>
        </p:spPr>
        <p:txBody>
          <a:bodyPr wrap="square" rtlCol="0">
            <a:spAutoFit/>
          </a:bodyPr>
          <a:lstStyle/>
          <a:p>
            <a:pPr marR="1905" lvl="0">
              <a:spcAft>
                <a:spcPts val="0"/>
              </a:spcAft>
              <a:tabLst>
                <a:tab pos="180340" algn="l"/>
              </a:tabLst>
            </a:pPr>
            <a:r>
              <a:rPr lang="en-US" sz="1800" b="1" dirty="0">
                <a:effectLst/>
                <a:latin typeface="Times New Roman" panose="02020603050405020304" pitchFamily="18" charset="0"/>
                <a:ea typeface="Times New Roman" panose="02020603050405020304" pitchFamily="18" charset="0"/>
              </a:rPr>
              <a:t>NIST-800 30 Rev 1</a:t>
            </a:r>
          </a:p>
        </p:txBody>
      </p:sp>
      <p:sp>
        <p:nvSpPr>
          <p:cNvPr id="4" name="TextBox 3">
            <a:extLst>
              <a:ext uri="{FF2B5EF4-FFF2-40B4-BE49-F238E27FC236}">
                <a16:creationId xmlns:a16="http://schemas.microsoft.com/office/drawing/2014/main" id="{7742248F-54E2-DA7E-EC16-B77427187F43}"/>
              </a:ext>
            </a:extLst>
          </p:cNvPr>
          <p:cNvSpPr txBox="1"/>
          <p:nvPr/>
        </p:nvSpPr>
        <p:spPr>
          <a:xfrm>
            <a:off x="1716386" y="1210000"/>
            <a:ext cx="5314752" cy="3077766"/>
          </a:xfrm>
          <a:prstGeom prst="rect">
            <a:avLst/>
          </a:prstGeom>
          <a:noFill/>
        </p:spPr>
        <p:txBody>
          <a:bodyPr wrap="square" rtlCol="0">
            <a:spAutoFit/>
          </a:bodyPr>
          <a:lstStyle/>
          <a:p>
            <a:r>
              <a:rPr lang="en-ID" sz="1800" dirty="0">
                <a:solidFill>
                  <a:srgbClr val="1F1F1F"/>
                </a:solidFill>
                <a:effectLst/>
                <a:latin typeface="Times New Roman" panose="02020603050405020304" pitchFamily="18" charset="0"/>
                <a:ea typeface="Times New Roman" panose="02020603050405020304" pitchFamily="18" charset="0"/>
              </a:rPr>
              <a:t>NIST 800-30 </a:t>
            </a:r>
            <a:r>
              <a:rPr lang="en-ID" sz="1800" dirty="0" err="1">
                <a:solidFill>
                  <a:srgbClr val="1F1F1F"/>
                </a:solidFill>
                <a:effectLst/>
                <a:latin typeface="Times New Roman" panose="02020603050405020304" pitchFamily="18" charset="0"/>
                <a:ea typeface="Times New Roman" panose="02020603050405020304" pitchFamily="18" charset="0"/>
              </a:rPr>
              <a:t>Revisi</a:t>
            </a:r>
            <a:r>
              <a:rPr lang="en-ID" sz="1800" dirty="0">
                <a:solidFill>
                  <a:srgbClr val="1F1F1F"/>
                </a:solidFill>
                <a:effectLst/>
                <a:latin typeface="Times New Roman" panose="02020603050405020304" pitchFamily="18" charset="0"/>
                <a:ea typeface="Times New Roman" panose="02020603050405020304" pitchFamily="18" charset="0"/>
              </a:rPr>
              <a:t> 1, Panduan </a:t>
            </a:r>
            <a:r>
              <a:rPr lang="en-ID" sz="1800" dirty="0" err="1">
                <a:solidFill>
                  <a:srgbClr val="1F1F1F"/>
                </a:solidFill>
                <a:effectLst/>
                <a:latin typeface="Times New Roman" panose="02020603050405020304" pitchFamily="18" charset="0"/>
                <a:ea typeface="Times New Roman" panose="02020603050405020304" pitchFamily="18" charset="0"/>
              </a:rPr>
              <a:t>Melakukan</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Penilaian</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Risiko</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adalah</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publikasi</a:t>
            </a:r>
            <a:r>
              <a:rPr lang="en-ID" sz="1800" dirty="0">
                <a:solidFill>
                  <a:srgbClr val="1F1F1F"/>
                </a:solidFill>
                <a:effectLst/>
                <a:latin typeface="Times New Roman" panose="02020603050405020304" pitchFamily="18" charset="0"/>
                <a:ea typeface="Times New Roman" panose="02020603050405020304" pitchFamily="18" charset="0"/>
              </a:rPr>
              <a:t> yang </a:t>
            </a:r>
            <a:r>
              <a:rPr lang="en-ID" sz="1800" dirty="0" err="1">
                <a:solidFill>
                  <a:srgbClr val="1F1F1F"/>
                </a:solidFill>
                <a:effectLst/>
                <a:latin typeface="Times New Roman" panose="02020603050405020304" pitchFamily="18" charset="0"/>
                <a:ea typeface="Times New Roman" panose="02020603050405020304" pitchFamily="18" charset="0"/>
              </a:rPr>
              <a:t>diterbitkan</a:t>
            </a:r>
            <a:r>
              <a:rPr lang="en-ID" sz="1800" dirty="0">
                <a:solidFill>
                  <a:srgbClr val="1F1F1F"/>
                </a:solidFill>
                <a:effectLst/>
                <a:latin typeface="Times New Roman" panose="02020603050405020304" pitchFamily="18" charset="0"/>
                <a:ea typeface="Times New Roman" panose="02020603050405020304" pitchFamily="18" charset="0"/>
              </a:rPr>
              <a:t> oleh National Institute of Standards and Technology (NIST) yang </a:t>
            </a:r>
            <a:r>
              <a:rPr lang="en-ID" sz="1800" dirty="0" err="1">
                <a:solidFill>
                  <a:srgbClr val="1F1F1F"/>
                </a:solidFill>
                <a:effectLst/>
                <a:latin typeface="Times New Roman" panose="02020603050405020304" pitchFamily="18" charset="0"/>
                <a:ea typeface="Times New Roman" panose="02020603050405020304" pitchFamily="18" charset="0"/>
              </a:rPr>
              <a:t>memberikan</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panduan</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tentang</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cara</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melakukan</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penilaian</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risiko</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untuk</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sistem</a:t>
            </a:r>
            <a:r>
              <a:rPr lang="en-ID" sz="1800" dirty="0">
                <a:solidFill>
                  <a:srgbClr val="1F1F1F"/>
                </a:solidFill>
                <a:effectLst/>
                <a:latin typeface="Times New Roman" panose="02020603050405020304" pitchFamily="18" charset="0"/>
                <a:ea typeface="Times New Roman" panose="02020603050405020304" pitchFamily="18" charset="0"/>
              </a:rPr>
              <a:t> dan </a:t>
            </a:r>
            <a:r>
              <a:rPr lang="en-ID" sz="1800" dirty="0" err="1">
                <a:solidFill>
                  <a:srgbClr val="1F1F1F"/>
                </a:solidFill>
                <a:effectLst/>
                <a:latin typeface="Times New Roman" panose="02020603050405020304" pitchFamily="18" charset="0"/>
                <a:ea typeface="Times New Roman" panose="02020603050405020304" pitchFamily="18" charset="0"/>
              </a:rPr>
              <a:t>organisasi</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informasi</a:t>
            </a:r>
            <a:r>
              <a:rPr lang="en-ID" sz="1800" dirty="0">
                <a:solidFill>
                  <a:srgbClr val="1F1F1F"/>
                </a:solidFill>
                <a:effectLst/>
                <a:latin typeface="Times New Roman" panose="02020603050405020304" pitchFamily="18" charset="0"/>
                <a:ea typeface="Times New Roman" panose="02020603050405020304" pitchFamily="18" charset="0"/>
              </a:rPr>
              <a:t> federal. </a:t>
            </a:r>
            <a:r>
              <a:rPr lang="en-ID" sz="1800" dirty="0" err="1">
                <a:solidFill>
                  <a:srgbClr val="1F1F1F"/>
                </a:solidFill>
                <a:effectLst/>
                <a:latin typeface="Times New Roman" panose="02020603050405020304" pitchFamily="18" charset="0"/>
                <a:ea typeface="Times New Roman" panose="02020603050405020304" pitchFamily="18" charset="0"/>
              </a:rPr>
              <a:t>Ini</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adalah</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dokumen</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penting</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dalam</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kerangka</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kerja</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Manajemen</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Risiko</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Keamanan</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Informasi</a:t>
            </a:r>
            <a:r>
              <a:rPr lang="en-ID" sz="1800" dirty="0">
                <a:solidFill>
                  <a:srgbClr val="1F1F1F"/>
                </a:solidFill>
                <a:effectLst/>
                <a:latin typeface="Times New Roman" panose="02020603050405020304" pitchFamily="18" charset="0"/>
                <a:ea typeface="Times New Roman" panose="02020603050405020304" pitchFamily="18" charset="0"/>
              </a:rPr>
              <a:t> Federal (FISMA) dan </a:t>
            </a:r>
            <a:r>
              <a:rPr lang="en-ID" sz="1800" dirty="0" err="1">
                <a:solidFill>
                  <a:srgbClr val="1F1F1F"/>
                </a:solidFill>
                <a:effectLst/>
                <a:latin typeface="Times New Roman" panose="02020603050405020304" pitchFamily="18" charset="0"/>
                <a:ea typeface="Times New Roman" panose="02020603050405020304" pitchFamily="18" charset="0"/>
              </a:rPr>
              <a:t>digunakan</a:t>
            </a:r>
            <a:r>
              <a:rPr lang="en-ID" sz="1800" dirty="0">
                <a:solidFill>
                  <a:srgbClr val="1F1F1F"/>
                </a:solidFill>
                <a:effectLst/>
                <a:latin typeface="Times New Roman" panose="02020603050405020304" pitchFamily="18" charset="0"/>
                <a:ea typeface="Times New Roman" panose="02020603050405020304" pitchFamily="18" charset="0"/>
              </a:rPr>
              <a:t> oleh </a:t>
            </a:r>
            <a:r>
              <a:rPr lang="en-ID" sz="1800" dirty="0" err="1">
                <a:solidFill>
                  <a:srgbClr val="1F1F1F"/>
                </a:solidFill>
                <a:effectLst/>
                <a:latin typeface="Times New Roman" panose="02020603050405020304" pitchFamily="18" charset="0"/>
                <a:ea typeface="Times New Roman" panose="02020603050405020304" pitchFamily="18" charset="0"/>
              </a:rPr>
              <a:t>organisasi</a:t>
            </a:r>
            <a:r>
              <a:rPr lang="en-ID" sz="1800" dirty="0">
                <a:solidFill>
                  <a:srgbClr val="1F1F1F"/>
                </a:solidFill>
                <a:effectLst/>
                <a:latin typeface="Times New Roman" panose="02020603050405020304" pitchFamily="18" charset="0"/>
                <a:ea typeface="Times New Roman" panose="02020603050405020304" pitchFamily="18" charset="0"/>
              </a:rPr>
              <a:t> di </a:t>
            </a:r>
            <a:r>
              <a:rPr lang="en-ID" sz="1800" dirty="0" err="1">
                <a:solidFill>
                  <a:srgbClr val="1F1F1F"/>
                </a:solidFill>
                <a:effectLst/>
                <a:latin typeface="Times New Roman" panose="02020603050405020304" pitchFamily="18" charset="0"/>
                <a:ea typeface="Times New Roman" panose="02020603050405020304" pitchFamily="18" charset="0"/>
              </a:rPr>
              <a:t>seluruh</a:t>
            </a:r>
            <a:r>
              <a:rPr lang="en-ID" sz="1800" dirty="0">
                <a:solidFill>
                  <a:srgbClr val="1F1F1F"/>
                </a:solidFill>
                <a:effectLst/>
                <a:latin typeface="Times New Roman" panose="02020603050405020304" pitchFamily="18" charset="0"/>
                <a:ea typeface="Times New Roman" panose="02020603050405020304" pitchFamily="18" charset="0"/>
              </a:rPr>
              <a:t> dunia </a:t>
            </a:r>
            <a:r>
              <a:rPr lang="en-ID" sz="1800" dirty="0" err="1">
                <a:solidFill>
                  <a:srgbClr val="1F1F1F"/>
                </a:solidFill>
                <a:effectLst/>
                <a:latin typeface="Times New Roman" panose="02020603050405020304" pitchFamily="18" charset="0"/>
                <a:ea typeface="Times New Roman" panose="02020603050405020304" pitchFamily="18" charset="0"/>
              </a:rPr>
              <a:t>untuk</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membantu</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mereka</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mengidentifikasi</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menilai</a:t>
            </a:r>
            <a:r>
              <a:rPr lang="en-ID" sz="1800" dirty="0">
                <a:solidFill>
                  <a:srgbClr val="1F1F1F"/>
                </a:solidFill>
                <a:effectLst/>
                <a:latin typeface="Times New Roman" panose="02020603050405020304" pitchFamily="18" charset="0"/>
                <a:ea typeface="Times New Roman" panose="02020603050405020304" pitchFamily="18" charset="0"/>
              </a:rPr>
              <a:t>, dan </a:t>
            </a:r>
            <a:r>
              <a:rPr lang="en-ID" sz="1800" dirty="0" err="1">
                <a:solidFill>
                  <a:srgbClr val="1F1F1F"/>
                </a:solidFill>
                <a:effectLst/>
                <a:latin typeface="Times New Roman" panose="02020603050405020304" pitchFamily="18" charset="0"/>
                <a:ea typeface="Times New Roman" panose="02020603050405020304" pitchFamily="18" charset="0"/>
              </a:rPr>
              <a:t>mengelola</a:t>
            </a:r>
            <a:r>
              <a:rPr lang="en-ID" sz="1800" dirty="0">
                <a:solidFill>
                  <a:srgbClr val="1F1F1F"/>
                </a:solidFill>
                <a:effectLst/>
                <a:latin typeface="Times New Roman" panose="02020603050405020304" pitchFamily="18" charset="0"/>
                <a:ea typeface="Times New Roman" panose="02020603050405020304" pitchFamily="18" charset="0"/>
              </a:rPr>
              <a:t> </a:t>
            </a:r>
            <a:r>
              <a:rPr lang="en-ID" sz="1800" dirty="0" err="1">
                <a:solidFill>
                  <a:srgbClr val="1F1F1F"/>
                </a:solidFill>
                <a:effectLst/>
                <a:latin typeface="Times New Roman" panose="02020603050405020304" pitchFamily="18" charset="0"/>
                <a:ea typeface="Times New Roman" panose="02020603050405020304" pitchFamily="18" charset="0"/>
              </a:rPr>
              <a:t>risiko</a:t>
            </a:r>
            <a:r>
              <a:rPr lang="en-ID" sz="1800" dirty="0">
                <a:solidFill>
                  <a:srgbClr val="1F1F1F"/>
                </a:solidFill>
                <a:effectLst/>
                <a:latin typeface="Times New Roman" panose="02020603050405020304" pitchFamily="18" charset="0"/>
                <a:ea typeface="Times New Roman" panose="02020603050405020304" pitchFamily="18" charset="0"/>
              </a:rPr>
              <a:t>.</a:t>
            </a:r>
            <a:endParaRPr lang="en-ID" sz="1800" dirty="0">
              <a:effectLst/>
              <a:latin typeface="Times New Roman" panose="02020603050405020304" pitchFamily="18" charset="0"/>
              <a:ea typeface="Times New Roman" panose="02020603050405020304" pitchFamily="18" charset="0"/>
            </a:endParaRPr>
          </a:p>
          <a:p>
            <a:endParaRPr lang="en-ID" dirty="0"/>
          </a:p>
        </p:txBody>
      </p:sp>
    </p:spTree>
    <p:extLst>
      <p:ext uri="{BB962C8B-B14F-4D97-AF65-F5344CB8AC3E}">
        <p14:creationId xmlns:p14="http://schemas.microsoft.com/office/powerpoint/2010/main" val="35347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7" name="Google Shape;857;p45"/>
          <p:cNvSpPr txBox="1">
            <a:spLocks noGrp="1"/>
          </p:cNvSpPr>
          <p:nvPr>
            <p:ph type="title"/>
          </p:nvPr>
        </p:nvSpPr>
        <p:spPr>
          <a:xfrm>
            <a:off x="4993138" y="4237589"/>
            <a:ext cx="4723642" cy="535855"/>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Metode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Penelitian</a:t>
            </a:r>
            <a:endParaRPr dirty="0">
              <a:latin typeface="Times New Roman" panose="02020603050405020304" pitchFamily="18" charset="0"/>
              <a:cs typeface="Times New Roman" panose="02020603050405020304" pitchFamily="18" charset="0"/>
            </a:endParaRPr>
          </a:p>
        </p:txBody>
      </p:sp>
      <p:grpSp>
        <p:nvGrpSpPr>
          <p:cNvPr id="858" name="Google Shape;858;p45"/>
          <p:cNvGrpSpPr/>
          <p:nvPr/>
        </p:nvGrpSpPr>
        <p:grpSpPr>
          <a:xfrm>
            <a:off x="-304800" y="3049236"/>
            <a:ext cx="2066584" cy="2399070"/>
            <a:chOff x="-304800" y="3049236"/>
            <a:chExt cx="2066584" cy="2399070"/>
          </a:xfrm>
        </p:grpSpPr>
        <p:sp>
          <p:nvSpPr>
            <p:cNvPr id="859" name="Google Shape;859;p45"/>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5"/>
            <p:cNvSpPr/>
            <p:nvPr/>
          </p:nvSpPr>
          <p:spPr>
            <a:xfrm flipH="1">
              <a:off x="297617" y="304923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5"/>
            <p:cNvSpPr/>
            <p:nvPr/>
          </p:nvSpPr>
          <p:spPr>
            <a:xfrm flipH="1">
              <a:off x="76203" y="34290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45"/>
            <p:cNvGrpSpPr/>
            <p:nvPr/>
          </p:nvGrpSpPr>
          <p:grpSpPr>
            <a:xfrm>
              <a:off x="76202" y="3801695"/>
              <a:ext cx="1497384" cy="1264312"/>
              <a:chOff x="5949750" y="3656175"/>
              <a:chExt cx="668475" cy="564425"/>
            </a:xfrm>
          </p:grpSpPr>
          <p:sp>
            <p:nvSpPr>
              <p:cNvPr id="863" name="Google Shape;863;p45"/>
              <p:cNvSpPr/>
              <p:nvPr/>
            </p:nvSpPr>
            <p:spPr>
              <a:xfrm>
                <a:off x="5955325" y="3664675"/>
                <a:ext cx="640225" cy="555925"/>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5984325" y="3685325"/>
                <a:ext cx="582250" cy="513025"/>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6162875" y="3837925"/>
                <a:ext cx="235475" cy="18470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6360950" y="3678950"/>
                <a:ext cx="193650" cy="176475"/>
              </a:xfrm>
              <a:custGeom>
                <a:avLst/>
                <a:gdLst/>
                <a:ahLst/>
                <a:cxnLst/>
                <a:rect l="l" t="t" r="r" b="b"/>
                <a:pathLst>
                  <a:path w="7746" h="7059" extrusionOk="0">
                    <a:moveTo>
                      <a:pt x="3873" y="800"/>
                    </a:moveTo>
                    <a:cubicBezTo>
                      <a:pt x="4572" y="800"/>
                      <a:pt x="5270" y="1066"/>
                      <a:pt x="5803" y="1598"/>
                    </a:cubicBezTo>
                    <a:cubicBezTo>
                      <a:pt x="6868" y="2665"/>
                      <a:pt x="6868" y="4394"/>
                      <a:pt x="5803" y="5458"/>
                    </a:cubicBezTo>
                    <a:cubicBezTo>
                      <a:pt x="5270" y="5991"/>
                      <a:pt x="4572" y="6257"/>
                      <a:pt x="3873" y="6257"/>
                    </a:cubicBezTo>
                    <a:cubicBezTo>
                      <a:pt x="3175" y="6257"/>
                      <a:pt x="2477" y="5991"/>
                      <a:pt x="1944" y="5458"/>
                    </a:cubicBezTo>
                    <a:cubicBezTo>
                      <a:pt x="879" y="4394"/>
                      <a:pt x="879" y="2665"/>
                      <a:pt x="1944" y="1598"/>
                    </a:cubicBezTo>
                    <a:cubicBezTo>
                      <a:pt x="2477" y="1066"/>
                      <a:pt x="3175" y="800"/>
                      <a:pt x="3873" y="800"/>
                    </a:cubicBezTo>
                    <a:close/>
                    <a:moveTo>
                      <a:pt x="3873" y="0"/>
                    </a:moveTo>
                    <a:cubicBezTo>
                      <a:pt x="2970" y="0"/>
                      <a:pt x="2066" y="344"/>
                      <a:pt x="1378" y="1033"/>
                    </a:cubicBezTo>
                    <a:cubicBezTo>
                      <a:pt x="0" y="2413"/>
                      <a:pt x="0" y="4646"/>
                      <a:pt x="1378" y="6023"/>
                    </a:cubicBezTo>
                    <a:cubicBezTo>
                      <a:pt x="2066" y="6713"/>
                      <a:pt x="2970" y="7058"/>
                      <a:pt x="3873" y="7058"/>
                    </a:cubicBezTo>
                    <a:cubicBezTo>
                      <a:pt x="4776" y="7058"/>
                      <a:pt x="5679" y="6713"/>
                      <a:pt x="6368" y="6023"/>
                    </a:cubicBezTo>
                    <a:cubicBezTo>
                      <a:pt x="7745" y="4646"/>
                      <a:pt x="7745" y="2413"/>
                      <a:pt x="6368" y="1033"/>
                    </a:cubicBezTo>
                    <a:cubicBezTo>
                      <a:pt x="5679" y="344"/>
                      <a:pt x="477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6382925" y="3698925"/>
                <a:ext cx="149725" cy="136450"/>
              </a:xfrm>
              <a:custGeom>
                <a:avLst/>
                <a:gdLst/>
                <a:ahLst/>
                <a:cxnLst/>
                <a:rect l="l" t="t" r="r" b="b"/>
                <a:pathLst>
                  <a:path w="5989" h="5458" extrusionOk="0">
                    <a:moveTo>
                      <a:pt x="2994" y="1"/>
                    </a:moveTo>
                    <a:cubicBezTo>
                      <a:pt x="2296" y="1"/>
                      <a:pt x="1598" y="267"/>
                      <a:pt x="1065" y="799"/>
                    </a:cubicBezTo>
                    <a:cubicBezTo>
                      <a:pt x="0" y="1866"/>
                      <a:pt x="0" y="3595"/>
                      <a:pt x="1065" y="4659"/>
                    </a:cubicBezTo>
                    <a:cubicBezTo>
                      <a:pt x="1598" y="5192"/>
                      <a:pt x="2296" y="5458"/>
                      <a:pt x="2994" y="5458"/>
                    </a:cubicBezTo>
                    <a:cubicBezTo>
                      <a:pt x="3693" y="5458"/>
                      <a:pt x="4391" y="5192"/>
                      <a:pt x="4924" y="4659"/>
                    </a:cubicBezTo>
                    <a:cubicBezTo>
                      <a:pt x="5989" y="3595"/>
                      <a:pt x="5989" y="1866"/>
                      <a:pt x="4924" y="799"/>
                    </a:cubicBezTo>
                    <a:cubicBezTo>
                      <a:pt x="4391" y="267"/>
                      <a:pt x="3693" y="1"/>
                      <a:pt x="2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6498325" y="3807700"/>
                <a:ext cx="119900" cy="119950"/>
              </a:xfrm>
              <a:custGeom>
                <a:avLst/>
                <a:gdLst/>
                <a:ahLst/>
                <a:cxnLst/>
                <a:rect l="l" t="t" r="r" b="b"/>
                <a:pathLst>
                  <a:path w="4796" h="4798" extrusionOk="0">
                    <a:moveTo>
                      <a:pt x="615" y="1"/>
                    </a:moveTo>
                    <a:lnTo>
                      <a:pt x="0" y="616"/>
                    </a:lnTo>
                    <a:lnTo>
                      <a:pt x="4181" y="4798"/>
                    </a:lnTo>
                    <a:lnTo>
                      <a:pt x="4796" y="4183"/>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6587450" y="3896925"/>
                <a:ext cx="30775" cy="30725"/>
              </a:xfrm>
              <a:custGeom>
                <a:avLst/>
                <a:gdLst/>
                <a:ahLst/>
                <a:cxnLst/>
                <a:rect l="l" t="t" r="r" b="b"/>
                <a:pathLst>
                  <a:path w="1231" h="1229" extrusionOk="0">
                    <a:moveTo>
                      <a:pt x="616" y="0"/>
                    </a:moveTo>
                    <a:lnTo>
                      <a:pt x="1" y="615"/>
                    </a:lnTo>
                    <a:lnTo>
                      <a:pt x="616" y="1229"/>
                    </a:lnTo>
                    <a:lnTo>
                      <a:pt x="1231" y="614"/>
                    </a:lnTo>
                    <a:lnTo>
                      <a:pt x="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5"/>
              <p:cNvSpPr/>
              <p:nvPr/>
            </p:nvSpPr>
            <p:spPr>
              <a:xfrm>
                <a:off x="6007625" y="4051950"/>
                <a:ext cx="134125" cy="129275"/>
              </a:xfrm>
              <a:custGeom>
                <a:avLst/>
                <a:gdLst/>
                <a:ahLst/>
                <a:cxnLst/>
                <a:rect l="l" t="t" r="r" b="b"/>
                <a:pathLst>
                  <a:path w="5365" h="5171" extrusionOk="0">
                    <a:moveTo>
                      <a:pt x="809" y="0"/>
                    </a:moveTo>
                    <a:cubicBezTo>
                      <a:pt x="363" y="0"/>
                      <a:pt x="0" y="364"/>
                      <a:pt x="0" y="808"/>
                    </a:cubicBezTo>
                    <a:lnTo>
                      <a:pt x="0" y="3288"/>
                    </a:lnTo>
                    <a:cubicBezTo>
                      <a:pt x="0" y="3733"/>
                      <a:pt x="363" y="4097"/>
                      <a:pt x="809" y="4097"/>
                    </a:cubicBezTo>
                    <a:lnTo>
                      <a:pt x="2499" y="4097"/>
                    </a:lnTo>
                    <a:lnTo>
                      <a:pt x="3487" y="5171"/>
                    </a:lnTo>
                    <a:lnTo>
                      <a:pt x="3487" y="4097"/>
                    </a:lnTo>
                    <a:lnTo>
                      <a:pt x="4556" y="4097"/>
                    </a:lnTo>
                    <a:cubicBezTo>
                      <a:pt x="5001" y="4097"/>
                      <a:pt x="5365" y="3733"/>
                      <a:pt x="5365" y="3288"/>
                    </a:cubicBezTo>
                    <a:lnTo>
                      <a:pt x="5365" y="808"/>
                    </a:lnTo>
                    <a:cubicBezTo>
                      <a:pt x="5365" y="364"/>
                      <a:pt x="5001" y="0"/>
                      <a:pt x="4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5"/>
              <p:cNvSpPr/>
              <p:nvPr/>
            </p:nvSpPr>
            <p:spPr>
              <a:xfrm>
                <a:off x="6037325"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7" y="654"/>
                      <a:pt x="653" y="507"/>
                      <a:pt x="653" y="327"/>
                    </a:cubicBezTo>
                    <a:cubicBezTo>
                      <a:pt x="653" y="147"/>
                      <a:pt x="507"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5"/>
              <p:cNvSpPr/>
              <p:nvPr/>
            </p:nvSpPr>
            <p:spPr>
              <a:xfrm>
                <a:off x="6066500"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9" y="654"/>
                      <a:pt x="654" y="507"/>
                      <a:pt x="654" y="327"/>
                    </a:cubicBezTo>
                    <a:cubicBezTo>
                      <a:pt x="654" y="147"/>
                      <a:pt x="509"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5"/>
              <p:cNvSpPr/>
              <p:nvPr/>
            </p:nvSpPr>
            <p:spPr>
              <a:xfrm>
                <a:off x="6095700" y="4096300"/>
                <a:ext cx="16375" cy="16350"/>
              </a:xfrm>
              <a:custGeom>
                <a:avLst/>
                <a:gdLst/>
                <a:ahLst/>
                <a:cxnLst/>
                <a:rect l="l" t="t" r="r" b="b"/>
                <a:pathLst>
                  <a:path w="655" h="654" extrusionOk="0">
                    <a:moveTo>
                      <a:pt x="327" y="1"/>
                    </a:moveTo>
                    <a:cubicBezTo>
                      <a:pt x="145" y="1"/>
                      <a:pt x="1" y="147"/>
                      <a:pt x="1" y="327"/>
                    </a:cubicBezTo>
                    <a:cubicBezTo>
                      <a:pt x="1" y="508"/>
                      <a:pt x="145" y="654"/>
                      <a:pt x="327" y="654"/>
                    </a:cubicBezTo>
                    <a:cubicBezTo>
                      <a:pt x="508" y="654"/>
                      <a:pt x="654" y="507"/>
                      <a:pt x="654" y="327"/>
                    </a:cubicBezTo>
                    <a:cubicBezTo>
                      <a:pt x="654" y="147"/>
                      <a:pt x="508"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5"/>
              <p:cNvSpPr/>
              <p:nvPr/>
            </p:nvSpPr>
            <p:spPr>
              <a:xfrm>
                <a:off x="6087125" y="4154300"/>
                <a:ext cx="7700" cy="26900"/>
              </a:xfrm>
              <a:custGeom>
                <a:avLst/>
                <a:gdLst/>
                <a:ahLst/>
                <a:cxnLst/>
                <a:rect l="l" t="t" r="r" b="b"/>
                <a:pathLst>
                  <a:path w="308" h="1076" extrusionOk="0">
                    <a:moveTo>
                      <a:pt x="0" y="1"/>
                    </a:moveTo>
                    <a:lnTo>
                      <a:pt x="0" y="743"/>
                    </a:lnTo>
                    <a:lnTo>
                      <a:pt x="308" y="1076"/>
                    </a:lnTo>
                    <a:lnTo>
                      <a:pt x="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5"/>
              <p:cNvSpPr/>
              <p:nvPr/>
            </p:nvSpPr>
            <p:spPr>
              <a:xfrm>
                <a:off x="6113875" y="4051950"/>
                <a:ext cx="27925" cy="102450"/>
              </a:xfrm>
              <a:custGeom>
                <a:avLst/>
                <a:gdLst/>
                <a:ahLst/>
                <a:cxnLst/>
                <a:rect l="l" t="t" r="r" b="b"/>
                <a:pathLst>
                  <a:path w="1117" h="4098" extrusionOk="0">
                    <a:moveTo>
                      <a:pt x="0" y="0"/>
                    </a:moveTo>
                    <a:cubicBezTo>
                      <a:pt x="445" y="0"/>
                      <a:pt x="809" y="364"/>
                      <a:pt x="809" y="808"/>
                    </a:cubicBezTo>
                    <a:lnTo>
                      <a:pt x="809" y="3288"/>
                    </a:lnTo>
                    <a:cubicBezTo>
                      <a:pt x="809" y="3733"/>
                      <a:pt x="445" y="4097"/>
                      <a:pt x="0" y="4097"/>
                    </a:cubicBezTo>
                    <a:lnTo>
                      <a:pt x="308" y="4097"/>
                    </a:lnTo>
                    <a:cubicBezTo>
                      <a:pt x="753" y="4097"/>
                      <a:pt x="1116" y="3733"/>
                      <a:pt x="1116" y="3288"/>
                    </a:cubicBezTo>
                    <a:lnTo>
                      <a:pt x="1116" y="808"/>
                    </a:lnTo>
                    <a:cubicBezTo>
                      <a:pt x="1115" y="364"/>
                      <a:pt x="751"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6389525" y="4008225"/>
                <a:ext cx="174975" cy="174900"/>
              </a:xfrm>
              <a:custGeom>
                <a:avLst/>
                <a:gdLst/>
                <a:ahLst/>
                <a:cxnLst/>
                <a:rect l="l" t="t" r="r" b="b"/>
                <a:pathLst>
                  <a:path w="6999" h="6996" extrusionOk="0">
                    <a:moveTo>
                      <a:pt x="3498" y="0"/>
                    </a:moveTo>
                    <a:cubicBezTo>
                      <a:pt x="1567" y="0"/>
                      <a:pt x="0" y="1566"/>
                      <a:pt x="0" y="3498"/>
                    </a:cubicBezTo>
                    <a:cubicBezTo>
                      <a:pt x="0" y="5430"/>
                      <a:pt x="1566" y="6996"/>
                      <a:pt x="3498" y="6996"/>
                    </a:cubicBezTo>
                    <a:cubicBezTo>
                      <a:pt x="5431" y="6996"/>
                      <a:pt x="6998" y="5430"/>
                      <a:pt x="6998" y="3498"/>
                    </a:cubicBezTo>
                    <a:cubicBezTo>
                      <a:pt x="6998" y="1567"/>
                      <a:pt x="5430" y="0"/>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6415225" y="4033900"/>
                <a:ext cx="123500" cy="123550"/>
              </a:xfrm>
              <a:custGeom>
                <a:avLst/>
                <a:gdLst/>
                <a:ahLst/>
                <a:cxnLst/>
                <a:rect l="l" t="t" r="r" b="b"/>
                <a:pathLst>
                  <a:path w="4940" h="4942" extrusionOk="0">
                    <a:moveTo>
                      <a:pt x="2470" y="1"/>
                    </a:moveTo>
                    <a:cubicBezTo>
                      <a:pt x="1105" y="1"/>
                      <a:pt x="1" y="1106"/>
                      <a:pt x="1" y="2471"/>
                    </a:cubicBezTo>
                    <a:cubicBezTo>
                      <a:pt x="1" y="3835"/>
                      <a:pt x="1107" y="4941"/>
                      <a:pt x="2470" y="4941"/>
                    </a:cubicBezTo>
                    <a:cubicBezTo>
                      <a:pt x="3834" y="4941"/>
                      <a:pt x="4940" y="3834"/>
                      <a:pt x="4940" y="2471"/>
                    </a:cubicBezTo>
                    <a:cubicBezTo>
                      <a:pt x="4940" y="1108"/>
                      <a:pt x="3834" y="3"/>
                      <a:pt x="2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6473175" y="4033975"/>
                <a:ext cx="65600" cy="123500"/>
              </a:xfrm>
              <a:custGeom>
                <a:avLst/>
                <a:gdLst/>
                <a:ahLst/>
                <a:cxnLst/>
                <a:rect l="l" t="t" r="r" b="b"/>
                <a:pathLst>
                  <a:path w="2624" h="4940" extrusionOk="0">
                    <a:moveTo>
                      <a:pt x="154" y="0"/>
                    </a:moveTo>
                    <a:cubicBezTo>
                      <a:pt x="103" y="0"/>
                      <a:pt x="52" y="5"/>
                      <a:pt x="1" y="8"/>
                    </a:cubicBezTo>
                    <a:cubicBezTo>
                      <a:pt x="1292" y="89"/>
                      <a:pt x="2316" y="1159"/>
                      <a:pt x="2316" y="2469"/>
                    </a:cubicBezTo>
                    <a:cubicBezTo>
                      <a:pt x="2316" y="3781"/>
                      <a:pt x="1292" y="4851"/>
                      <a:pt x="1" y="4932"/>
                    </a:cubicBezTo>
                    <a:cubicBezTo>
                      <a:pt x="52" y="4934"/>
                      <a:pt x="103" y="4939"/>
                      <a:pt x="154" y="4939"/>
                    </a:cubicBezTo>
                    <a:cubicBezTo>
                      <a:pt x="1519" y="4939"/>
                      <a:pt x="2623" y="3834"/>
                      <a:pt x="2623" y="2469"/>
                    </a:cubicBezTo>
                    <a:cubicBezTo>
                      <a:pt x="2623" y="1105"/>
                      <a:pt x="1516" y="0"/>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6441500" y="4072600"/>
                <a:ext cx="72550" cy="48575"/>
              </a:xfrm>
              <a:custGeom>
                <a:avLst/>
                <a:gdLst/>
                <a:ahLst/>
                <a:cxnLst/>
                <a:rect l="l" t="t" r="r" b="b"/>
                <a:pathLst>
                  <a:path w="2902" h="1943" extrusionOk="0">
                    <a:moveTo>
                      <a:pt x="2674" y="0"/>
                    </a:moveTo>
                    <a:lnTo>
                      <a:pt x="970" y="1490"/>
                    </a:lnTo>
                    <a:lnTo>
                      <a:pt x="223" y="858"/>
                    </a:lnTo>
                    <a:lnTo>
                      <a:pt x="1" y="1119"/>
                    </a:lnTo>
                    <a:lnTo>
                      <a:pt x="976" y="1943"/>
                    </a:lnTo>
                    <a:lnTo>
                      <a:pt x="2901" y="261"/>
                    </a:lnTo>
                    <a:lnTo>
                      <a:pt x="2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a:off x="5974575" y="3656175"/>
                <a:ext cx="110200" cy="108350"/>
              </a:xfrm>
              <a:custGeom>
                <a:avLst/>
                <a:gdLst/>
                <a:ahLst/>
                <a:cxnLst/>
                <a:rect l="l" t="t" r="r" b="b"/>
                <a:pathLst>
                  <a:path w="4408" h="4334" extrusionOk="0">
                    <a:moveTo>
                      <a:pt x="2514" y="569"/>
                    </a:moveTo>
                    <a:cubicBezTo>
                      <a:pt x="3243" y="569"/>
                      <a:pt x="3839" y="1163"/>
                      <a:pt x="3839" y="1895"/>
                    </a:cubicBezTo>
                    <a:lnTo>
                      <a:pt x="3839" y="2437"/>
                    </a:lnTo>
                    <a:cubicBezTo>
                      <a:pt x="3839" y="3169"/>
                      <a:pt x="3245" y="3765"/>
                      <a:pt x="2514" y="3765"/>
                    </a:cubicBezTo>
                    <a:lnTo>
                      <a:pt x="1899" y="3765"/>
                    </a:lnTo>
                    <a:cubicBezTo>
                      <a:pt x="1166" y="3765"/>
                      <a:pt x="570" y="3170"/>
                      <a:pt x="570" y="2437"/>
                    </a:cubicBezTo>
                    <a:lnTo>
                      <a:pt x="570" y="1895"/>
                    </a:lnTo>
                    <a:cubicBezTo>
                      <a:pt x="570" y="1165"/>
                      <a:pt x="1166" y="569"/>
                      <a:pt x="1899" y="569"/>
                    </a:cubicBezTo>
                    <a:close/>
                    <a:moveTo>
                      <a:pt x="1896" y="0"/>
                    </a:moveTo>
                    <a:cubicBezTo>
                      <a:pt x="851" y="0"/>
                      <a:pt x="0" y="849"/>
                      <a:pt x="0" y="1895"/>
                    </a:cubicBezTo>
                    <a:lnTo>
                      <a:pt x="0" y="2437"/>
                    </a:lnTo>
                    <a:cubicBezTo>
                      <a:pt x="0" y="3484"/>
                      <a:pt x="851" y="4334"/>
                      <a:pt x="1896" y="4334"/>
                    </a:cubicBezTo>
                    <a:lnTo>
                      <a:pt x="2511" y="4334"/>
                    </a:lnTo>
                    <a:cubicBezTo>
                      <a:pt x="3558" y="4334"/>
                      <a:pt x="4408" y="3484"/>
                      <a:pt x="4408" y="2437"/>
                    </a:cubicBezTo>
                    <a:lnTo>
                      <a:pt x="4408" y="1895"/>
                    </a:lnTo>
                    <a:cubicBezTo>
                      <a:pt x="4408" y="851"/>
                      <a:pt x="3558" y="0"/>
                      <a:pt x="2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5949750" y="3718325"/>
                <a:ext cx="159900" cy="159875"/>
              </a:xfrm>
              <a:custGeom>
                <a:avLst/>
                <a:gdLst/>
                <a:ahLst/>
                <a:cxnLst/>
                <a:rect l="l" t="t" r="r" b="b"/>
                <a:pathLst>
                  <a:path w="6396" h="6395" extrusionOk="0">
                    <a:moveTo>
                      <a:pt x="1861" y="0"/>
                    </a:moveTo>
                    <a:cubicBezTo>
                      <a:pt x="837" y="0"/>
                      <a:pt x="0" y="838"/>
                      <a:pt x="0" y="1859"/>
                    </a:cubicBezTo>
                    <a:lnTo>
                      <a:pt x="0" y="4535"/>
                    </a:lnTo>
                    <a:cubicBezTo>
                      <a:pt x="0" y="5559"/>
                      <a:pt x="838" y="6395"/>
                      <a:pt x="1861" y="6395"/>
                    </a:cubicBezTo>
                    <a:lnTo>
                      <a:pt x="4536" y="6395"/>
                    </a:lnTo>
                    <a:cubicBezTo>
                      <a:pt x="5559" y="6395"/>
                      <a:pt x="6396" y="5559"/>
                      <a:pt x="6396" y="4535"/>
                    </a:cubicBezTo>
                    <a:lnTo>
                      <a:pt x="6396" y="1859"/>
                    </a:lnTo>
                    <a:cubicBezTo>
                      <a:pt x="6396" y="835"/>
                      <a:pt x="5559" y="0"/>
                      <a:pt x="4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a:off x="5959800" y="3728400"/>
                <a:ext cx="149850" cy="149825"/>
              </a:xfrm>
              <a:custGeom>
                <a:avLst/>
                <a:gdLst/>
                <a:ahLst/>
                <a:cxnLst/>
                <a:rect l="l" t="t" r="r" b="b"/>
                <a:pathLst>
                  <a:path w="5994" h="5993" extrusionOk="0">
                    <a:moveTo>
                      <a:pt x="5284" y="1"/>
                    </a:moveTo>
                    <a:lnTo>
                      <a:pt x="5284" y="1"/>
                    </a:lnTo>
                    <a:cubicBezTo>
                      <a:pt x="5535" y="317"/>
                      <a:pt x="5687" y="717"/>
                      <a:pt x="5687" y="1150"/>
                    </a:cubicBezTo>
                    <a:lnTo>
                      <a:pt x="5687" y="3826"/>
                    </a:lnTo>
                    <a:cubicBezTo>
                      <a:pt x="5687" y="4850"/>
                      <a:pt x="4850" y="5685"/>
                      <a:pt x="3826" y="5685"/>
                    </a:cubicBezTo>
                    <a:lnTo>
                      <a:pt x="1151" y="5685"/>
                    </a:lnTo>
                    <a:cubicBezTo>
                      <a:pt x="717" y="5685"/>
                      <a:pt x="318" y="5535"/>
                      <a:pt x="1" y="5284"/>
                    </a:cubicBezTo>
                    <a:lnTo>
                      <a:pt x="1" y="5284"/>
                    </a:lnTo>
                    <a:cubicBezTo>
                      <a:pt x="341" y="5715"/>
                      <a:pt x="867" y="5993"/>
                      <a:pt x="1456" y="5993"/>
                    </a:cubicBezTo>
                    <a:lnTo>
                      <a:pt x="4132" y="5993"/>
                    </a:lnTo>
                    <a:cubicBezTo>
                      <a:pt x="5156" y="5993"/>
                      <a:pt x="5991" y="5157"/>
                      <a:pt x="5991" y="4134"/>
                    </a:cubicBezTo>
                    <a:lnTo>
                      <a:pt x="5991" y="1457"/>
                    </a:lnTo>
                    <a:cubicBezTo>
                      <a:pt x="5994" y="867"/>
                      <a:pt x="5715" y="341"/>
                      <a:pt x="5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a:off x="6005700" y="3755950"/>
                <a:ext cx="47975" cy="94550"/>
              </a:xfrm>
              <a:custGeom>
                <a:avLst/>
                <a:gdLst/>
                <a:ahLst/>
                <a:cxnLst/>
                <a:rect l="l" t="t" r="r" b="b"/>
                <a:pathLst>
                  <a:path w="1919" h="3782" extrusionOk="0">
                    <a:moveTo>
                      <a:pt x="959" y="0"/>
                    </a:moveTo>
                    <a:cubicBezTo>
                      <a:pt x="430" y="0"/>
                      <a:pt x="1" y="430"/>
                      <a:pt x="1" y="960"/>
                    </a:cubicBezTo>
                    <a:cubicBezTo>
                      <a:pt x="1" y="1339"/>
                      <a:pt x="222" y="1665"/>
                      <a:pt x="542" y="1820"/>
                    </a:cubicBezTo>
                    <a:lnTo>
                      <a:pt x="66" y="3619"/>
                    </a:lnTo>
                    <a:cubicBezTo>
                      <a:pt x="48" y="3708"/>
                      <a:pt x="107" y="3781"/>
                      <a:pt x="199" y="3781"/>
                    </a:cubicBezTo>
                    <a:lnTo>
                      <a:pt x="1719" y="3781"/>
                    </a:lnTo>
                    <a:cubicBezTo>
                      <a:pt x="1810" y="3781"/>
                      <a:pt x="1871" y="3708"/>
                      <a:pt x="1851" y="3619"/>
                    </a:cubicBezTo>
                    <a:lnTo>
                      <a:pt x="1374" y="1820"/>
                    </a:lnTo>
                    <a:cubicBezTo>
                      <a:pt x="1696" y="1666"/>
                      <a:pt x="1918" y="1341"/>
                      <a:pt x="1918" y="960"/>
                    </a:cubicBezTo>
                    <a:cubicBezTo>
                      <a:pt x="1918" y="430"/>
                      <a:pt x="1489" y="0"/>
                      <a:pt x="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4" name="Google Shape;884;p45"/>
            <p:cNvSpPr/>
            <p:nvPr/>
          </p:nvSpPr>
          <p:spPr>
            <a:xfrm flipH="1">
              <a:off x="1573565" y="48786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45"/>
          <p:cNvGrpSpPr/>
          <p:nvPr/>
        </p:nvGrpSpPr>
        <p:grpSpPr>
          <a:xfrm>
            <a:off x="7133528" y="76211"/>
            <a:ext cx="1934291" cy="1739805"/>
            <a:chOff x="7133528" y="76211"/>
            <a:chExt cx="1934291" cy="1739805"/>
          </a:xfrm>
        </p:grpSpPr>
        <p:sp>
          <p:nvSpPr>
            <p:cNvPr id="886" name="Google Shape;886;p45"/>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7" name="Google Shape;887;p45"/>
            <p:cNvGrpSpPr/>
            <p:nvPr/>
          </p:nvGrpSpPr>
          <p:grpSpPr>
            <a:xfrm>
              <a:off x="7370564" y="228600"/>
              <a:ext cx="1322552" cy="1020264"/>
              <a:chOff x="7370564" y="228600"/>
              <a:chExt cx="1322552" cy="1020264"/>
            </a:xfrm>
          </p:grpSpPr>
          <p:sp>
            <p:nvSpPr>
              <p:cNvPr id="888" name="Google Shape;888;p45"/>
              <p:cNvSpPr/>
              <p:nvPr/>
            </p:nvSpPr>
            <p:spPr>
              <a:xfrm>
                <a:off x="7667868" y="370056"/>
                <a:ext cx="1025248" cy="781312"/>
              </a:xfrm>
              <a:custGeom>
                <a:avLst/>
                <a:gdLst/>
                <a:ahLst/>
                <a:cxnLst/>
                <a:rect l="l" t="t" r="r" b="b"/>
                <a:pathLst>
                  <a:path w="18308" h="13952" extrusionOk="0">
                    <a:moveTo>
                      <a:pt x="1051" y="1"/>
                    </a:moveTo>
                    <a:cubicBezTo>
                      <a:pt x="443" y="1"/>
                      <a:pt x="1" y="495"/>
                      <a:pt x="70" y="1099"/>
                    </a:cubicBezTo>
                    <a:lnTo>
                      <a:pt x="1401" y="12852"/>
                    </a:lnTo>
                    <a:cubicBezTo>
                      <a:pt x="1470" y="13457"/>
                      <a:pt x="2024" y="13952"/>
                      <a:pt x="2632" y="13952"/>
                    </a:cubicBezTo>
                    <a:lnTo>
                      <a:pt x="15688" y="13952"/>
                    </a:lnTo>
                    <a:cubicBezTo>
                      <a:pt x="16296" y="13952"/>
                      <a:pt x="16860" y="13458"/>
                      <a:pt x="16942" y="12855"/>
                    </a:cubicBezTo>
                    <a:lnTo>
                      <a:pt x="18228" y="3289"/>
                    </a:lnTo>
                    <a:cubicBezTo>
                      <a:pt x="18308" y="2686"/>
                      <a:pt x="17877" y="2193"/>
                      <a:pt x="17268" y="2193"/>
                    </a:cubicBezTo>
                    <a:lnTo>
                      <a:pt x="10627" y="2193"/>
                    </a:lnTo>
                    <a:lnTo>
                      <a:pt x="10627" y="2194"/>
                    </a:lnTo>
                    <a:cubicBezTo>
                      <a:pt x="10019" y="2194"/>
                      <a:pt x="9520" y="1701"/>
                      <a:pt x="9520" y="1097"/>
                    </a:cubicBezTo>
                    <a:cubicBezTo>
                      <a:pt x="9520" y="494"/>
                      <a:pt x="9023" y="1"/>
                      <a:pt x="8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7769004" y="427904"/>
                <a:ext cx="822472" cy="782096"/>
              </a:xfrm>
              <a:custGeom>
                <a:avLst/>
                <a:gdLst/>
                <a:ahLst/>
                <a:cxnLst/>
                <a:rect l="l" t="t" r="r" b="b"/>
                <a:pathLst>
                  <a:path w="14687" h="13966" extrusionOk="0">
                    <a:moveTo>
                      <a:pt x="0" y="0"/>
                    </a:moveTo>
                    <a:lnTo>
                      <a:pt x="0" y="13965"/>
                    </a:lnTo>
                    <a:lnTo>
                      <a:pt x="14686" y="13965"/>
                    </a:lnTo>
                    <a:lnTo>
                      <a:pt x="146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7667868" y="467440"/>
                <a:ext cx="1025248" cy="781368"/>
              </a:xfrm>
              <a:custGeom>
                <a:avLst/>
                <a:gdLst/>
                <a:ahLst/>
                <a:cxnLst/>
                <a:rect l="l" t="t" r="r" b="b"/>
                <a:pathLst>
                  <a:path w="18308" h="13953" extrusionOk="0">
                    <a:moveTo>
                      <a:pt x="1051" y="0"/>
                    </a:moveTo>
                    <a:cubicBezTo>
                      <a:pt x="443" y="0"/>
                      <a:pt x="1" y="495"/>
                      <a:pt x="70" y="1099"/>
                    </a:cubicBezTo>
                    <a:lnTo>
                      <a:pt x="1401" y="12852"/>
                    </a:lnTo>
                    <a:cubicBezTo>
                      <a:pt x="1470" y="13458"/>
                      <a:pt x="2024" y="13953"/>
                      <a:pt x="2632" y="13953"/>
                    </a:cubicBezTo>
                    <a:lnTo>
                      <a:pt x="15688" y="13953"/>
                    </a:lnTo>
                    <a:cubicBezTo>
                      <a:pt x="16296" y="13953"/>
                      <a:pt x="16860" y="13459"/>
                      <a:pt x="16942" y="12856"/>
                    </a:cubicBezTo>
                    <a:lnTo>
                      <a:pt x="18228" y="3289"/>
                    </a:lnTo>
                    <a:cubicBezTo>
                      <a:pt x="18308" y="2686"/>
                      <a:pt x="17877" y="2192"/>
                      <a:pt x="17268" y="2192"/>
                    </a:cubicBezTo>
                    <a:lnTo>
                      <a:pt x="10627" y="2192"/>
                    </a:lnTo>
                    <a:lnTo>
                      <a:pt x="10627" y="2195"/>
                    </a:lnTo>
                    <a:cubicBezTo>
                      <a:pt x="10019" y="2195"/>
                      <a:pt x="9520" y="1700"/>
                      <a:pt x="9520" y="1097"/>
                    </a:cubicBezTo>
                    <a:cubicBezTo>
                      <a:pt x="9520" y="493"/>
                      <a:pt x="9023" y="0"/>
                      <a:pt x="8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5"/>
              <p:cNvSpPr/>
              <p:nvPr/>
            </p:nvSpPr>
            <p:spPr>
              <a:xfrm>
                <a:off x="8513860" y="590304"/>
                <a:ext cx="179200" cy="658560"/>
              </a:xfrm>
              <a:custGeom>
                <a:avLst/>
                <a:gdLst/>
                <a:ahLst/>
                <a:cxnLst/>
                <a:rect l="l" t="t" r="r" b="b"/>
                <a:pathLst>
                  <a:path w="3200" h="11760" extrusionOk="0">
                    <a:moveTo>
                      <a:pt x="1580" y="1"/>
                    </a:moveTo>
                    <a:cubicBezTo>
                      <a:pt x="2189" y="1"/>
                      <a:pt x="2622" y="494"/>
                      <a:pt x="2540" y="1098"/>
                    </a:cubicBezTo>
                    <a:lnTo>
                      <a:pt x="1253" y="10663"/>
                    </a:lnTo>
                    <a:cubicBezTo>
                      <a:pt x="1173" y="11265"/>
                      <a:pt x="609" y="11760"/>
                      <a:pt x="0" y="11760"/>
                    </a:cubicBezTo>
                    <a:lnTo>
                      <a:pt x="580" y="11760"/>
                    </a:lnTo>
                    <a:cubicBezTo>
                      <a:pt x="1188" y="11760"/>
                      <a:pt x="1752" y="11267"/>
                      <a:pt x="1834" y="10663"/>
                    </a:cubicBezTo>
                    <a:lnTo>
                      <a:pt x="3120" y="1098"/>
                    </a:lnTo>
                    <a:cubicBezTo>
                      <a:pt x="3200" y="494"/>
                      <a:pt x="2769"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8106684" y="467496"/>
                <a:ext cx="156464" cy="122976"/>
              </a:xfrm>
              <a:custGeom>
                <a:avLst/>
                <a:gdLst/>
                <a:ahLst/>
                <a:cxnLst/>
                <a:rect l="l" t="t" r="r" b="b"/>
                <a:pathLst>
                  <a:path w="2794" h="2196" extrusionOk="0">
                    <a:moveTo>
                      <a:pt x="3" y="0"/>
                    </a:moveTo>
                    <a:cubicBezTo>
                      <a:pt x="2" y="0"/>
                      <a:pt x="1" y="0"/>
                      <a:pt x="1" y="0"/>
                    </a:cubicBezTo>
                    <a:lnTo>
                      <a:pt x="5" y="0"/>
                    </a:lnTo>
                    <a:cubicBezTo>
                      <a:pt x="5" y="0"/>
                      <a:pt x="4" y="0"/>
                      <a:pt x="3" y="0"/>
                    </a:cubicBezTo>
                    <a:close/>
                    <a:moveTo>
                      <a:pt x="5" y="0"/>
                    </a:moveTo>
                    <a:lnTo>
                      <a:pt x="5" y="0"/>
                    </a:lnTo>
                    <a:cubicBezTo>
                      <a:pt x="609" y="2"/>
                      <a:pt x="1106" y="495"/>
                      <a:pt x="1106" y="1098"/>
                    </a:cubicBezTo>
                    <a:cubicBezTo>
                      <a:pt x="1106" y="1702"/>
                      <a:pt x="1605" y="2195"/>
                      <a:pt x="2213" y="2195"/>
                    </a:cubicBezTo>
                    <a:lnTo>
                      <a:pt x="2794" y="2195"/>
                    </a:lnTo>
                    <a:cubicBezTo>
                      <a:pt x="2185" y="2195"/>
                      <a:pt x="1687" y="1702"/>
                      <a:pt x="1687" y="1098"/>
                    </a:cubicBezTo>
                    <a:cubicBezTo>
                      <a:pt x="1687" y="494"/>
                      <a:pt x="1188"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7370564" y="228600"/>
                <a:ext cx="667296" cy="579544"/>
              </a:xfrm>
              <a:custGeom>
                <a:avLst/>
                <a:gdLst/>
                <a:ahLst/>
                <a:cxnLst/>
                <a:rect l="l" t="t" r="r" b="b"/>
                <a:pathLst>
                  <a:path w="11916" h="10349" extrusionOk="0">
                    <a:moveTo>
                      <a:pt x="5958" y="0"/>
                    </a:moveTo>
                    <a:cubicBezTo>
                      <a:pt x="5535" y="337"/>
                      <a:pt x="3949" y="1480"/>
                      <a:pt x="1957" y="1514"/>
                    </a:cubicBezTo>
                    <a:cubicBezTo>
                      <a:pt x="1957" y="1514"/>
                      <a:pt x="0" y="8160"/>
                      <a:pt x="5958" y="10348"/>
                    </a:cubicBezTo>
                    <a:cubicBezTo>
                      <a:pt x="11916" y="8160"/>
                      <a:pt x="9958" y="1514"/>
                      <a:pt x="9958" y="1514"/>
                    </a:cubicBezTo>
                    <a:cubicBezTo>
                      <a:pt x="7966" y="1482"/>
                      <a:pt x="6381" y="337"/>
                      <a:pt x="5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7581740" y="405056"/>
                <a:ext cx="258888" cy="203112"/>
              </a:xfrm>
              <a:custGeom>
                <a:avLst/>
                <a:gdLst/>
                <a:ahLst/>
                <a:cxnLst/>
                <a:rect l="l" t="t" r="r" b="b"/>
                <a:pathLst>
                  <a:path w="4623" h="3627" extrusionOk="0">
                    <a:moveTo>
                      <a:pt x="4111" y="1"/>
                    </a:moveTo>
                    <a:lnTo>
                      <a:pt x="1740" y="2717"/>
                    </a:lnTo>
                    <a:lnTo>
                      <a:pt x="395" y="1759"/>
                    </a:lnTo>
                    <a:lnTo>
                      <a:pt x="0" y="2310"/>
                    </a:lnTo>
                    <a:lnTo>
                      <a:pt x="1845" y="3627"/>
                    </a:lnTo>
                    <a:lnTo>
                      <a:pt x="4623" y="448"/>
                    </a:lnTo>
                    <a:lnTo>
                      <a:pt x="4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7615844" y="308512"/>
                <a:ext cx="422016" cy="499632"/>
              </a:xfrm>
              <a:custGeom>
                <a:avLst/>
                <a:gdLst/>
                <a:ahLst/>
                <a:cxnLst/>
                <a:rect l="l" t="t" r="r" b="b"/>
                <a:pathLst>
                  <a:path w="7536" h="8922" extrusionOk="0">
                    <a:moveTo>
                      <a:pt x="4694" y="0"/>
                    </a:moveTo>
                    <a:cubicBezTo>
                      <a:pt x="4798" y="2523"/>
                      <a:pt x="4170" y="6286"/>
                      <a:pt x="1" y="8130"/>
                    </a:cubicBezTo>
                    <a:cubicBezTo>
                      <a:pt x="453" y="8431"/>
                      <a:pt x="973" y="8700"/>
                      <a:pt x="1577" y="8921"/>
                    </a:cubicBezTo>
                    <a:cubicBezTo>
                      <a:pt x="7536" y="6733"/>
                      <a:pt x="5578" y="87"/>
                      <a:pt x="5578" y="87"/>
                    </a:cubicBezTo>
                    <a:cubicBezTo>
                      <a:pt x="5274" y="82"/>
                      <a:pt x="4977" y="50"/>
                      <a:pt x="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7456852" y="1020832"/>
                <a:ext cx="632912" cy="135800"/>
              </a:xfrm>
              <a:custGeom>
                <a:avLst/>
                <a:gdLst/>
                <a:ahLst/>
                <a:cxnLst/>
                <a:rect l="l" t="t" r="r" b="b"/>
                <a:pathLst>
                  <a:path w="11302" h="2425" extrusionOk="0">
                    <a:moveTo>
                      <a:pt x="1632" y="0"/>
                    </a:moveTo>
                    <a:cubicBezTo>
                      <a:pt x="736" y="0"/>
                      <a:pt x="0" y="545"/>
                      <a:pt x="0" y="1212"/>
                    </a:cubicBezTo>
                    <a:cubicBezTo>
                      <a:pt x="0" y="1878"/>
                      <a:pt x="734" y="2424"/>
                      <a:pt x="1632" y="2424"/>
                    </a:cubicBezTo>
                    <a:lnTo>
                      <a:pt x="9671" y="2424"/>
                    </a:lnTo>
                    <a:cubicBezTo>
                      <a:pt x="10569" y="2424"/>
                      <a:pt x="11302" y="1878"/>
                      <a:pt x="11302" y="1212"/>
                    </a:cubicBezTo>
                    <a:cubicBezTo>
                      <a:pt x="11302" y="545"/>
                      <a:pt x="10569" y="0"/>
                      <a:pt x="9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7520357" y="1057176"/>
                <a:ext cx="68824" cy="70784"/>
              </a:xfrm>
              <a:custGeom>
                <a:avLst/>
                <a:gdLst/>
                <a:ahLst/>
                <a:cxnLst/>
                <a:rect l="l" t="t" r="r" b="b"/>
                <a:pathLst>
                  <a:path w="1229" h="1264" extrusionOk="0">
                    <a:moveTo>
                      <a:pt x="513" y="1"/>
                    </a:moveTo>
                    <a:lnTo>
                      <a:pt x="516" y="457"/>
                    </a:lnTo>
                    <a:lnTo>
                      <a:pt x="106" y="217"/>
                    </a:lnTo>
                    <a:lnTo>
                      <a:pt x="0" y="406"/>
                    </a:lnTo>
                    <a:lnTo>
                      <a:pt x="405" y="630"/>
                    </a:lnTo>
                    <a:lnTo>
                      <a:pt x="0" y="857"/>
                    </a:lnTo>
                    <a:lnTo>
                      <a:pt x="106" y="1044"/>
                    </a:lnTo>
                    <a:lnTo>
                      <a:pt x="516" y="803"/>
                    </a:lnTo>
                    <a:lnTo>
                      <a:pt x="513" y="1264"/>
                    </a:lnTo>
                    <a:lnTo>
                      <a:pt x="716" y="1264"/>
                    </a:lnTo>
                    <a:lnTo>
                      <a:pt x="712" y="803"/>
                    </a:lnTo>
                    <a:lnTo>
                      <a:pt x="1122" y="1044"/>
                    </a:lnTo>
                    <a:lnTo>
                      <a:pt x="1229" y="857"/>
                    </a:lnTo>
                    <a:lnTo>
                      <a:pt x="825" y="630"/>
                    </a:lnTo>
                    <a:lnTo>
                      <a:pt x="1229" y="406"/>
                    </a:lnTo>
                    <a:lnTo>
                      <a:pt x="1122" y="217"/>
                    </a:lnTo>
                    <a:lnTo>
                      <a:pt x="712"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7633421" y="1057176"/>
                <a:ext cx="68768" cy="70784"/>
              </a:xfrm>
              <a:custGeom>
                <a:avLst/>
                <a:gdLst/>
                <a:ahLst/>
                <a:cxnLst/>
                <a:rect l="l" t="t" r="r" b="b"/>
                <a:pathLst>
                  <a:path w="1228" h="1264" extrusionOk="0">
                    <a:moveTo>
                      <a:pt x="513" y="1"/>
                    </a:moveTo>
                    <a:lnTo>
                      <a:pt x="517" y="457"/>
                    </a:lnTo>
                    <a:lnTo>
                      <a:pt x="107" y="217"/>
                    </a:lnTo>
                    <a:lnTo>
                      <a:pt x="0" y="406"/>
                    </a:lnTo>
                    <a:lnTo>
                      <a:pt x="406" y="630"/>
                    </a:lnTo>
                    <a:lnTo>
                      <a:pt x="0" y="857"/>
                    </a:lnTo>
                    <a:lnTo>
                      <a:pt x="107" y="1044"/>
                    </a:lnTo>
                    <a:lnTo>
                      <a:pt x="517" y="803"/>
                    </a:lnTo>
                    <a:lnTo>
                      <a:pt x="513" y="1264"/>
                    </a:lnTo>
                    <a:lnTo>
                      <a:pt x="716" y="1264"/>
                    </a:lnTo>
                    <a:lnTo>
                      <a:pt x="714" y="803"/>
                    </a:lnTo>
                    <a:lnTo>
                      <a:pt x="714" y="803"/>
                    </a:lnTo>
                    <a:lnTo>
                      <a:pt x="1121" y="1044"/>
                    </a:lnTo>
                    <a:lnTo>
                      <a:pt x="1228" y="857"/>
                    </a:lnTo>
                    <a:lnTo>
                      <a:pt x="824" y="630"/>
                    </a:lnTo>
                    <a:lnTo>
                      <a:pt x="1228" y="406"/>
                    </a:lnTo>
                    <a:lnTo>
                      <a:pt x="1121"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7746597" y="1057176"/>
                <a:ext cx="68656" cy="70784"/>
              </a:xfrm>
              <a:custGeom>
                <a:avLst/>
                <a:gdLst/>
                <a:ahLst/>
                <a:cxnLst/>
                <a:rect l="l" t="t" r="r" b="b"/>
                <a:pathLst>
                  <a:path w="1226" h="1264" extrusionOk="0">
                    <a:moveTo>
                      <a:pt x="513" y="1"/>
                    </a:moveTo>
                    <a:lnTo>
                      <a:pt x="516" y="457"/>
                    </a:lnTo>
                    <a:lnTo>
                      <a:pt x="106" y="217"/>
                    </a:lnTo>
                    <a:lnTo>
                      <a:pt x="1" y="406"/>
                    </a:lnTo>
                    <a:lnTo>
                      <a:pt x="407" y="630"/>
                    </a:lnTo>
                    <a:lnTo>
                      <a:pt x="1" y="857"/>
                    </a:lnTo>
                    <a:lnTo>
                      <a:pt x="106" y="1044"/>
                    </a:lnTo>
                    <a:lnTo>
                      <a:pt x="516" y="803"/>
                    </a:lnTo>
                    <a:lnTo>
                      <a:pt x="513" y="1264"/>
                    </a:lnTo>
                    <a:lnTo>
                      <a:pt x="715" y="1264"/>
                    </a:lnTo>
                    <a:lnTo>
                      <a:pt x="712" y="803"/>
                    </a:lnTo>
                    <a:lnTo>
                      <a:pt x="712" y="803"/>
                    </a:lnTo>
                    <a:lnTo>
                      <a:pt x="1121" y="1044"/>
                    </a:lnTo>
                    <a:lnTo>
                      <a:pt x="1226" y="857"/>
                    </a:lnTo>
                    <a:lnTo>
                      <a:pt x="822" y="630"/>
                    </a:lnTo>
                    <a:lnTo>
                      <a:pt x="1226" y="406"/>
                    </a:lnTo>
                    <a:lnTo>
                      <a:pt x="1121" y="217"/>
                    </a:lnTo>
                    <a:lnTo>
                      <a:pt x="712" y="457"/>
                    </a:lnTo>
                    <a:lnTo>
                      <a:pt x="7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7859436" y="1057176"/>
                <a:ext cx="68824" cy="70784"/>
              </a:xfrm>
              <a:custGeom>
                <a:avLst/>
                <a:gdLst/>
                <a:ahLst/>
                <a:cxnLst/>
                <a:rect l="l" t="t" r="r" b="b"/>
                <a:pathLst>
                  <a:path w="1229" h="1264" extrusionOk="0">
                    <a:moveTo>
                      <a:pt x="512" y="1"/>
                    </a:moveTo>
                    <a:lnTo>
                      <a:pt x="516" y="457"/>
                    </a:lnTo>
                    <a:lnTo>
                      <a:pt x="516" y="457"/>
                    </a:lnTo>
                    <a:lnTo>
                      <a:pt x="106" y="217"/>
                    </a:lnTo>
                    <a:lnTo>
                      <a:pt x="0" y="406"/>
                    </a:lnTo>
                    <a:lnTo>
                      <a:pt x="407" y="630"/>
                    </a:lnTo>
                    <a:lnTo>
                      <a:pt x="0" y="857"/>
                    </a:lnTo>
                    <a:lnTo>
                      <a:pt x="106" y="1044"/>
                    </a:lnTo>
                    <a:lnTo>
                      <a:pt x="516" y="803"/>
                    </a:lnTo>
                    <a:lnTo>
                      <a:pt x="512"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7972501" y="1057176"/>
                <a:ext cx="68824" cy="70784"/>
              </a:xfrm>
              <a:custGeom>
                <a:avLst/>
                <a:gdLst/>
                <a:ahLst/>
                <a:cxnLst/>
                <a:rect l="l" t="t" r="r" b="b"/>
                <a:pathLst>
                  <a:path w="1229" h="1264" extrusionOk="0">
                    <a:moveTo>
                      <a:pt x="513" y="1"/>
                    </a:moveTo>
                    <a:lnTo>
                      <a:pt x="517" y="457"/>
                    </a:lnTo>
                    <a:lnTo>
                      <a:pt x="517" y="457"/>
                    </a:lnTo>
                    <a:lnTo>
                      <a:pt x="107" y="217"/>
                    </a:lnTo>
                    <a:lnTo>
                      <a:pt x="0" y="406"/>
                    </a:lnTo>
                    <a:lnTo>
                      <a:pt x="406" y="630"/>
                    </a:lnTo>
                    <a:lnTo>
                      <a:pt x="0" y="857"/>
                    </a:lnTo>
                    <a:lnTo>
                      <a:pt x="107" y="1044"/>
                    </a:lnTo>
                    <a:lnTo>
                      <a:pt x="517" y="803"/>
                    </a:lnTo>
                    <a:lnTo>
                      <a:pt x="513"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45"/>
            <p:cNvSpPr/>
            <p:nvPr/>
          </p:nvSpPr>
          <p:spPr>
            <a:xfrm flipH="1">
              <a:off x="7133528"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flipH="1">
              <a:off x="8497777" y="1436248"/>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flipH="1">
              <a:off x="8879600" y="124887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4">
            <a:extLst>
              <a:ext uri="{FF2B5EF4-FFF2-40B4-BE49-F238E27FC236}">
                <a16:creationId xmlns:a16="http://schemas.microsoft.com/office/drawing/2014/main" id="{18C850F1-2F80-4B7F-AE07-F895468ADD2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3" name="TextBox 2">
            <a:extLst>
              <a:ext uri="{FF2B5EF4-FFF2-40B4-BE49-F238E27FC236}">
                <a16:creationId xmlns:a16="http://schemas.microsoft.com/office/drawing/2014/main" id="{7DF588D4-60E2-2D30-03AA-913793B3E032}"/>
              </a:ext>
            </a:extLst>
          </p:cNvPr>
          <p:cNvSpPr txBox="1"/>
          <p:nvPr/>
        </p:nvSpPr>
        <p:spPr>
          <a:xfrm>
            <a:off x="479900" y="308512"/>
            <a:ext cx="6030330" cy="369332"/>
          </a:xfrm>
          <a:prstGeom prst="rect">
            <a:avLst/>
          </a:prstGeom>
          <a:noFill/>
        </p:spPr>
        <p:txBody>
          <a:bodyPr wrap="square" rtlCol="0">
            <a:spAutoFit/>
          </a:bodyPr>
          <a:lstStyle/>
          <a:p>
            <a:pPr marR="1905" lvl="0">
              <a:spcAft>
                <a:spcPts val="0"/>
              </a:spcAft>
              <a:tabLst>
                <a:tab pos="180340" algn="l"/>
              </a:tabLst>
            </a:pPr>
            <a:r>
              <a:rPr lang="en-US" sz="1800" b="1" dirty="0">
                <a:effectLst/>
                <a:latin typeface="Times New Roman" panose="02020603050405020304" pitchFamily="18" charset="0"/>
                <a:ea typeface="Times New Roman" panose="02020603050405020304" pitchFamily="18" charset="0"/>
              </a:rPr>
              <a:t>NIST-800 30 Rev 1</a:t>
            </a:r>
          </a:p>
        </p:txBody>
      </p:sp>
      <p:pic>
        <p:nvPicPr>
          <p:cNvPr id="2" name="Picture 1">
            <a:extLst>
              <a:ext uri="{FF2B5EF4-FFF2-40B4-BE49-F238E27FC236}">
                <a16:creationId xmlns:a16="http://schemas.microsoft.com/office/drawing/2014/main" id="{2102E486-BEEB-7929-CF78-AC1FC3A743E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2683" y="159568"/>
            <a:ext cx="2997505" cy="4496258"/>
          </a:xfrm>
          <a:prstGeom prst="rect">
            <a:avLst/>
          </a:prstGeom>
          <a:noFill/>
          <a:ln>
            <a:noFill/>
          </a:ln>
        </p:spPr>
      </p:pic>
    </p:spTree>
    <p:extLst>
      <p:ext uri="{BB962C8B-B14F-4D97-AF65-F5344CB8AC3E}">
        <p14:creationId xmlns:p14="http://schemas.microsoft.com/office/powerpoint/2010/main" val="2131100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7" name="Google Shape;857;p45"/>
          <p:cNvSpPr txBox="1">
            <a:spLocks noGrp="1"/>
          </p:cNvSpPr>
          <p:nvPr>
            <p:ph type="title"/>
          </p:nvPr>
        </p:nvSpPr>
        <p:spPr>
          <a:xfrm>
            <a:off x="4420358" y="3923047"/>
            <a:ext cx="4723642" cy="535855"/>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ANALISA DAN PERANCANGAN</a:t>
            </a:r>
            <a:endParaRPr dirty="0">
              <a:latin typeface="Times New Roman" panose="02020603050405020304" pitchFamily="18" charset="0"/>
              <a:cs typeface="Times New Roman" panose="02020603050405020304" pitchFamily="18" charset="0"/>
            </a:endParaRPr>
          </a:p>
        </p:txBody>
      </p:sp>
      <p:grpSp>
        <p:nvGrpSpPr>
          <p:cNvPr id="858" name="Google Shape;858;p45"/>
          <p:cNvGrpSpPr/>
          <p:nvPr/>
        </p:nvGrpSpPr>
        <p:grpSpPr>
          <a:xfrm>
            <a:off x="-304800" y="3049236"/>
            <a:ext cx="2066584" cy="2399070"/>
            <a:chOff x="-304800" y="3049236"/>
            <a:chExt cx="2066584" cy="2399070"/>
          </a:xfrm>
        </p:grpSpPr>
        <p:sp>
          <p:nvSpPr>
            <p:cNvPr id="859" name="Google Shape;859;p45"/>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5"/>
            <p:cNvSpPr/>
            <p:nvPr/>
          </p:nvSpPr>
          <p:spPr>
            <a:xfrm flipH="1">
              <a:off x="297617" y="304923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5"/>
            <p:cNvSpPr/>
            <p:nvPr/>
          </p:nvSpPr>
          <p:spPr>
            <a:xfrm flipH="1">
              <a:off x="76203" y="34290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45"/>
            <p:cNvGrpSpPr/>
            <p:nvPr/>
          </p:nvGrpSpPr>
          <p:grpSpPr>
            <a:xfrm>
              <a:off x="76202" y="3801695"/>
              <a:ext cx="1497384" cy="1264312"/>
              <a:chOff x="5949750" y="3656175"/>
              <a:chExt cx="668475" cy="564425"/>
            </a:xfrm>
          </p:grpSpPr>
          <p:sp>
            <p:nvSpPr>
              <p:cNvPr id="863" name="Google Shape;863;p45"/>
              <p:cNvSpPr/>
              <p:nvPr/>
            </p:nvSpPr>
            <p:spPr>
              <a:xfrm>
                <a:off x="5955325" y="3664675"/>
                <a:ext cx="640225" cy="555925"/>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5984325" y="3685325"/>
                <a:ext cx="582250" cy="513025"/>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6162875" y="3837925"/>
                <a:ext cx="235475" cy="18470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6360950" y="3678950"/>
                <a:ext cx="193650" cy="176475"/>
              </a:xfrm>
              <a:custGeom>
                <a:avLst/>
                <a:gdLst/>
                <a:ahLst/>
                <a:cxnLst/>
                <a:rect l="l" t="t" r="r" b="b"/>
                <a:pathLst>
                  <a:path w="7746" h="7059" extrusionOk="0">
                    <a:moveTo>
                      <a:pt x="3873" y="800"/>
                    </a:moveTo>
                    <a:cubicBezTo>
                      <a:pt x="4572" y="800"/>
                      <a:pt x="5270" y="1066"/>
                      <a:pt x="5803" y="1598"/>
                    </a:cubicBezTo>
                    <a:cubicBezTo>
                      <a:pt x="6868" y="2665"/>
                      <a:pt x="6868" y="4394"/>
                      <a:pt x="5803" y="5458"/>
                    </a:cubicBezTo>
                    <a:cubicBezTo>
                      <a:pt x="5270" y="5991"/>
                      <a:pt x="4572" y="6257"/>
                      <a:pt x="3873" y="6257"/>
                    </a:cubicBezTo>
                    <a:cubicBezTo>
                      <a:pt x="3175" y="6257"/>
                      <a:pt x="2477" y="5991"/>
                      <a:pt x="1944" y="5458"/>
                    </a:cubicBezTo>
                    <a:cubicBezTo>
                      <a:pt x="879" y="4394"/>
                      <a:pt x="879" y="2665"/>
                      <a:pt x="1944" y="1598"/>
                    </a:cubicBezTo>
                    <a:cubicBezTo>
                      <a:pt x="2477" y="1066"/>
                      <a:pt x="3175" y="800"/>
                      <a:pt x="3873" y="800"/>
                    </a:cubicBezTo>
                    <a:close/>
                    <a:moveTo>
                      <a:pt x="3873" y="0"/>
                    </a:moveTo>
                    <a:cubicBezTo>
                      <a:pt x="2970" y="0"/>
                      <a:pt x="2066" y="344"/>
                      <a:pt x="1378" y="1033"/>
                    </a:cubicBezTo>
                    <a:cubicBezTo>
                      <a:pt x="0" y="2413"/>
                      <a:pt x="0" y="4646"/>
                      <a:pt x="1378" y="6023"/>
                    </a:cubicBezTo>
                    <a:cubicBezTo>
                      <a:pt x="2066" y="6713"/>
                      <a:pt x="2970" y="7058"/>
                      <a:pt x="3873" y="7058"/>
                    </a:cubicBezTo>
                    <a:cubicBezTo>
                      <a:pt x="4776" y="7058"/>
                      <a:pt x="5679" y="6713"/>
                      <a:pt x="6368" y="6023"/>
                    </a:cubicBezTo>
                    <a:cubicBezTo>
                      <a:pt x="7745" y="4646"/>
                      <a:pt x="7745" y="2413"/>
                      <a:pt x="6368" y="1033"/>
                    </a:cubicBezTo>
                    <a:cubicBezTo>
                      <a:pt x="5679" y="344"/>
                      <a:pt x="477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6382925" y="3698925"/>
                <a:ext cx="149725" cy="136450"/>
              </a:xfrm>
              <a:custGeom>
                <a:avLst/>
                <a:gdLst/>
                <a:ahLst/>
                <a:cxnLst/>
                <a:rect l="l" t="t" r="r" b="b"/>
                <a:pathLst>
                  <a:path w="5989" h="5458" extrusionOk="0">
                    <a:moveTo>
                      <a:pt x="2994" y="1"/>
                    </a:moveTo>
                    <a:cubicBezTo>
                      <a:pt x="2296" y="1"/>
                      <a:pt x="1598" y="267"/>
                      <a:pt x="1065" y="799"/>
                    </a:cubicBezTo>
                    <a:cubicBezTo>
                      <a:pt x="0" y="1866"/>
                      <a:pt x="0" y="3595"/>
                      <a:pt x="1065" y="4659"/>
                    </a:cubicBezTo>
                    <a:cubicBezTo>
                      <a:pt x="1598" y="5192"/>
                      <a:pt x="2296" y="5458"/>
                      <a:pt x="2994" y="5458"/>
                    </a:cubicBezTo>
                    <a:cubicBezTo>
                      <a:pt x="3693" y="5458"/>
                      <a:pt x="4391" y="5192"/>
                      <a:pt x="4924" y="4659"/>
                    </a:cubicBezTo>
                    <a:cubicBezTo>
                      <a:pt x="5989" y="3595"/>
                      <a:pt x="5989" y="1866"/>
                      <a:pt x="4924" y="799"/>
                    </a:cubicBezTo>
                    <a:cubicBezTo>
                      <a:pt x="4391" y="267"/>
                      <a:pt x="3693" y="1"/>
                      <a:pt x="2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6498325" y="3807700"/>
                <a:ext cx="119900" cy="119950"/>
              </a:xfrm>
              <a:custGeom>
                <a:avLst/>
                <a:gdLst/>
                <a:ahLst/>
                <a:cxnLst/>
                <a:rect l="l" t="t" r="r" b="b"/>
                <a:pathLst>
                  <a:path w="4796" h="4798" extrusionOk="0">
                    <a:moveTo>
                      <a:pt x="615" y="1"/>
                    </a:moveTo>
                    <a:lnTo>
                      <a:pt x="0" y="616"/>
                    </a:lnTo>
                    <a:lnTo>
                      <a:pt x="4181" y="4798"/>
                    </a:lnTo>
                    <a:lnTo>
                      <a:pt x="4796" y="4183"/>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6587450" y="3896925"/>
                <a:ext cx="30775" cy="30725"/>
              </a:xfrm>
              <a:custGeom>
                <a:avLst/>
                <a:gdLst/>
                <a:ahLst/>
                <a:cxnLst/>
                <a:rect l="l" t="t" r="r" b="b"/>
                <a:pathLst>
                  <a:path w="1231" h="1229" extrusionOk="0">
                    <a:moveTo>
                      <a:pt x="616" y="0"/>
                    </a:moveTo>
                    <a:lnTo>
                      <a:pt x="1" y="615"/>
                    </a:lnTo>
                    <a:lnTo>
                      <a:pt x="616" y="1229"/>
                    </a:lnTo>
                    <a:lnTo>
                      <a:pt x="1231" y="614"/>
                    </a:lnTo>
                    <a:lnTo>
                      <a:pt x="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5"/>
              <p:cNvSpPr/>
              <p:nvPr/>
            </p:nvSpPr>
            <p:spPr>
              <a:xfrm>
                <a:off x="6007625" y="4051950"/>
                <a:ext cx="134125" cy="129275"/>
              </a:xfrm>
              <a:custGeom>
                <a:avLst/>
                <a:gdLst/>
                <a:ahLst/>
                <a:cxnLst/>
                <a:rect l="l" t="t" r="r" b="b"/>
                <a:pathLst>
                  <a:path w="5365" h="5171" extrusionOk="0">
                    <a:moveTo>
                      <a:pt x="809" y="0"/>
                    </a:moveTo>
                    <a:cubicBezTo>
                      <a:pt x="363" y="0"/>
                      <a:pt x="0" y="364"/>
                      <a:pt x="0" y="808"/>
                    </a:cubicBezTo>
                    <a:lnTo>
                      <a:pt x="0" y="3288"/>
                    </a:lnTo>
                    <a:cubicBezTo>
                      <a:pt x="0" y="3733"/>
                      <a:pt x="363" y="4097"/>
                      <a:pt x="809" y="4097"/>
                    </a:cubicBezTo>
                    <a:lnTo>
                      <a:pt x="2499" y="4097"/>
                    </a:lnTo>
                    <a:lnTo>
                      <a:pt x="3487" y="5171"/>
                    </a:lnTo>
                    <a:lnTo>
                      <a:pt x="3487" y="4097"/>
                    </a:lnTo>
                    <a:lnTo>
                      <a:pt x="4556" y="4097"/>
                    </a:lnTo>
                    <a:cubicBezTo>
                      <a:pt x="5001" y="4097"/>
                      <a:pt x="5365" y="3733"/>
                      <a:pt x="5365" y="3288"/>
                    </a:cubicBezTo>
                    <a:lnTo>
                      <a:pt x="5365" y="808"/>
                    </a:lnTo>
                    <a:cubicBezTo>
                      <a:pt x="5365" y="364"/>
                      <a:pt x="5001" y="0"/>
                      <a:pt x="4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5"/>
              <p:cNvSpPr/>
              <p:nvPr/>
            </p:nvSpPr>
            <p:spPr>
              <a:xfrm>
                <a:off x="6037325"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7" y="654"/>
                      <a:pt x="653" y="507"/>
                      <a:pt x="653" y="327"/>
                    </a:cubicBezTo>
                    <a:cubicBezTo>
                      <a:pt x="653" y="147"/>
                      <a:pt x="507"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5"/>
              <p:cNvSpPr/>
              <p:nvPr/>
            </p:nvSpPr>
            <p:spPr>
              <a:xfrm>
                <a:off x="6066500"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9" y="654"/>
                      <a:pt x="654" y="507"/>
                      <a:pt x="654" y="327"/>
                    </a:cubicBezTo>
                    <a:cubicBezTo>
                      <a:pt x="654" y="147"/>
                      <a:pt x="509"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5"/>
              <p:cNvSpPr/>
              <p:nvPr/>
            </p:nvSpPr>
            <p:spPr>
              <a:xfrm>
                <a:off x="6095700" y="4096300"/>
                <a:ext cx="16375" cy="16350"/>
              </a:xfrm>
              <a:custGeom>
                <a:avLst/>
                <a:gdLst/>
                <a:ahLst/>
                <a:cxnLst/>
                <a:rect l="l" t="t" r="r" b="b"/>
                <a:pathLst>
                  <a:path w="655" h="654" extrusionOk="0">
                    <a:moveTo>
                      <a:pt x="327" y="1"/>
                    </a:moveTo>
                    <a:cubicBezTo>
                      <a:pt x="145" y="1"/>
                      <a:pt x="1" y="147"/>
                      <a:pt x="1" y="327"/>
                    </a:cubicBezTo>
                    <a:cubicBezTo>
                      <a:pt x="1" y="508"/>
                      <a:pt x="145" y="654"/>
                      <a:pt x="327" y="654"/>
                    </a:cubicBezTo>
                    <a:cubicBezTo>
                      <a:pt x="508" y="654"/>
                      <a:pt x="654" y="507"/>
                      <a:pt x="654" y="327"/>
                    </a:cubicBezTo>
                    <a:cubicBezTo>
                      <a:pt x="654" y="147"/>
                      <a:pt x="508"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5"/>
              <p:cNvSpPr/>
              <p:nvPr/>
            </p:nvSpPr>
            <p:spPr>
              <a:xfrm>
                <a:off x="6087125" y="4154300"/>
                <a:ext cx="7700" cy="26900"/>
              </a:xfrm>
              <a:custGeom>
                <a:avLst/>
                <a:gdLst/>
                <a:ahLst/>
                <a:cxnLst/>
                <a:rect l="l" t="t" r="r" b="b"/>
                <a:pathLst>
                  <a:path w="308" h="1076" extrusionOk="0">
                    <a:moveTo>
                      <a:pt x="0" y="1"/>
                    </a:moveTo>
                    <a:lnTo>
                      <a:pt x="0" y="743"/>
                    </a:lnTo>
                    <a:lnTo>
                      <a:pt x="308" y="1076"/>
                    </a:lnTo>
                    <a:lnTo>
                      <a:pt x="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5"/>
              <p:cNvSpPr/>
              <p:nvPr/>
            </p:nvSpPr>
            <p:spPr>
              <a:xfrm>
                <a:off x="6113875" y="4051950"/>
                <a:ext cx="27925" cy="102450"/>
              </a:xfrm>
              <a:custGeom>
                <a:avLst/>
                <a:gdLst/>
                <a:ahLst/>
                <a:cxnLst/>
                <a:rect l="l" t="t" r="r" b="b"/>
                <a:pathLst>
                  <a:path w="1117" h="4098" extrusionOk="0">
                    <a:moveTo>
                      <a:pt x="0" y="0"/>
                    </a:moveTo>
                    <a:cubicBezTo>
                      <a:pt x="445" y="0"/>
                      <a:pt x="809" y="364"/>
                      <a:pt x="809" y="808"/>
                    </a:cubicBezTo>
                    <a:lnTo>
                      <a:pt x="809" y="3288"/>
                    </a:lnTo>
                    <a:cubicBezTo>
                      <a:pt x="809" y="3733"/>
                      <a:pt x="445" y="4097"/>
                      <a:pt x="0" y="4097"/>
                    </a:cubicBezTo>
                    <a:lnTo>
                      <a:pt x="308" y="4097"/>
                    </a:lnTo>
                    <a:cubicBezTo>
                      <a:pt x="753" y="4097"/>
                      <a:pt x="1116" y="3733"/>
                      <a:pt x="1116" y="3288"/>
                    </a:cubicBezTo>
                    <a:lnTo>
                      <a:pt x="1116" y="808"/>
                    </a:lnTo>
                    <a:cubicBezTo>
                      <a:pt x="1115" y="364"/>
                      <a:pt x="751"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6389525" y="4008225"/>
                <a:ext cx="174975" cy="174900"/>
              </a:xfrm>
              <a:custGeom>
                <a:avLst/>
                <a:gdLst/>
                <a:ahLst/>
                <a:cxnLst/>
                <a:rect l="l" t="t" r="r" b="b"/>
                <a:pathLst>
                  <a:path w="6999" h="6996" extrusionOk="0">
                    <a:moveTo>
                      <a:pt x="3498" y="0"/>
                    </a:moveTo>
                    <a:cubicBezTo>
                      <a:pt x="1567" y="0"/>
                      <a:pt x="0" y="1566"/>
                      <a:pt x="0" y="3498"/>
                    </a:cubicBezTo>
                    <a:cubicBezTo>
                      <a:pt x="0" y="5430"/>
                      <a:pt x="1566" y="6996"/>
                      <a:pt x="3498" y="6996"/>
                    </a:cubicBezTo>
                    <a:cubicBezTo>
                      <a:pt x="5431" y="6996"/>
                      <a:pt x="6998" y="5430"/>
                      <a:pt x="6998" y="3498"/>
                    </a:cubicBezTo>
                    <a:cubicBezTo>
                      <a:pt x="6998" y="1567"/>
                      <a:pt x="5430" y="0"/>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6415225" y="4033900"/>
                <a:ext cx="123500" cy="123550"/>
              </a:xfrm>
              <a:custGeom>
                <a:avLst/>
                <a:gdLst/>
                <a:ahLst/>
                <a:cxnLst/>
                <a:rect l="l" t="t" r="r" b="b"/>
                <a:pathLst>
                  <a:path w="4940" h="4942" extrusionOk="0">
                    <a:moveTo>
                      <a:pt x="2470" y="1"/>
                    </a:moveTo>
                    <a:cubicBezTo>
                      <a:pt x="1105" y="1"/>
                      <a:pt x="1" y="1106"/>
                      <a:pt x="1" y="2471"/>
                    </a:cubicBezTo>
                    <a:cubicBezTo>
                      <a:pt x="1" y="3835"/>
                      <a:pt x="1107" y="4941"/>
                      <a:pt x="2470" y="4941"/>
                    </a:cubicBezTo>
                    <a:cubicBezTo>
                      <a:pt x="3834" y="4941"/>
                      <a:pt x="4940" y="3834"/>
                      <a:pt x="4940" y="2471"/>
                    </a:cubicBezTo>
                    <a:cubicBezTo>
                      <a:pt x="4940" y="1108"/>
                      <a:pt x="3834" y="3"/>
                      <a:pt x="2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6473175" y="4033975"/>
                <a:ext cx="65600" cy="123500"/>
              </a:xfrm>
              <a:custGeom>
                <a:avLst/>
                <a:gdLst/>
                <a:ahLst/>
                <a:cxnLst/>
                <a:rect l="l" t="t" r="r" b="b"/>
                <a:pathLst>
                  <a:path w="2624" h="4940" extrusionOk="0">
                    <a:moveTo>
                      <a:pt x="154" y="0"/>
                    </a:moveTo>
                    <a:cubicBezTo>
                      <a:pt x="103" y="0"/>
                      <a:pt x="52" y="5"/>
                      <a:pt x="1" y="8"/>
                    </a:cubicBezTo>
                    <a:cubicBezTo>
                      <a:pt x="1292" y="89"/>
                      <a:pt x="2316" y="1159"/>
                      <a:pt x="2316" y="2469"/>
                    </a:cubicBezTo>
                    <a:cubicBezTo>
                      <a:pt x="2316" y="3781"/>
                      <a:pt x="1292" y="4851"/>
                      <a:pt x="1" y="4932"/>
                    </a:cubicBezTo>
                    <a:cubicBezTo>
                      <a:pt x="52" y="4934"/>
                      <a:pt x="103" y="4939"/>
                      <a:pt x="154" y="4939"/>
                    </a:cubicBezTo>
                    <a:cubicBezTo>
                      <a:pt x="1519" y="4939"/>
                      <a:pt x="2623" y="3834"/>
                      <a:pt x="2623" y="2469"/>
                    </a:cubicBezTo>
                    <a:cubicBezTo>
                      <a:pt x="2623" y="1105"/>
                      <a:pt x="1516" y="0"/>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6441500" y="4072600"/>
                <a:ext cx="72550" cy="48575"/>
              </a:xfrm>
              <a:custGeom>
                <a:avLst/>
                <a:gdLst/>
                <a:ahLst/>
                <a:cxnLst/>
                <a:rect l="l" t="t" r="r" b="b"/>
                <a:pathLst>
                  <a:path w="2902" h="1943" extrusionOk="0">
                    <a:moveTo>
                      <a:pt x="2674" y="0"/>
                    </a:moveTo>
                    <a:lnTo>
                      <a:pt x="970" y="1490"/>
                    </a:lnTo>
                    <a:lnTo>
                      <a:pt x="223" y="858"/>
                    </a:lnTo>
                    <a:lnTo>
                      <a:pt x="1" y="1119"/>
                    </a:lnTo>
                    <a:lnTo>
                      <a:pt x="976" y="1943"/>
                    </a:lnTo>
                    <a:lnTo>
                      <a:pt x="2901" y="261"/>
                    </a:lnTo>
                    <a:lnTo>
                      <a:pt x="2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a:off x="5974575" y="3656175"/>
                <a:ext cx="110200" cy="108350"/>
              </a:xfrm>
              <a:custGeom>
                <a:avLst/>
                <a:gdLst/>
                <a:ahLst/>
                <a:cxnLst/>
                <a:rect l="l" t="t" r="r" b="b"/>
                <a:pathLst>
                  <a:path w="4408" h="4334" extrusionOk="0">
                    <a:moveTo>
                      <a:pt x="2514" y="569"/>
                    </a:moveTo>
                    <a:cubicBezTo>
                      <a:pt x="3243" y="569"/>
                      <a:pt x="3839" y="1163"/>
                      <a:pt x="3839" y="1895"/>
                    </a:cubicBezTo>
                    <a:lnTo>
                      <a:pt x="3839" y="2437"/>
                    </a:lnTo>
                    <a:cubicBezTo>
                      <a:pt x="3839" y="3169"/>
                      <a:pt x="3245" y="3765"/>
                      <a:pt x="2514" y="3765"/>
                    </a:cubicBezTo>
                    <a:lnTo>
                      <a:pt x="1899" y="3765"/>
                    </a:lnTo>
                    <a:cubicBezTo>
                      <a:pt x="1166" y="3765"/>
                      <a:pt x="570" y="3170"/>
                      <a:pt x="570" y="2437"/>
                    </a:cubicBezTo>
                    <a:lnTo>
                      <a:pt x="570" y="1895"/>
                    </a:lnTo>
                    <a:cubicBezTo>
                      <a:pt x="570" y="1165"/>
                      <a:pt x="1166" y="569"/>
                      <a:pt x="1899" y="569"/>
                    </a:cubicBezTo>
                    <a:close/>
                    <a:moveTo>
                      <a:pt x="1896" y="0"/>
                    </a:moveTo>
                    <a:cubicBezTo>
                      <a:pt x="851" y="0"/>
                      <a:pt x="0" y="849"/>
                      <a:pt x="0" y="1895"/>
                    </a:cubicBezTo>
                    <a:lnTo>
                      <a:pt x="0" y="2437"/>
                    </a:lnTo>
                    <a:cubicBezTo>
                      <a:pt x="0" y="3484"/>
                      <a:pt x="851" y="4334"/>
                      <a:pt x="1896" y="4334"/>
                    </a:cubicBezTo>
                    <a:lnTo>
                      <a:pt x="2511" y="4334"/>
                    </a:lnTo>
                    <a:cubicBezTo>
                      <a:pt x="3558" y="4334"/>
                      <a:pt x="4408" y="3484"/>
                      <a:pt x="4408" y="2437"/>
                    </a:cubicBezTo>
                    <a:lnTo>
                      <a:pt x="4408" y="1895"/>
                    </a:lnTo>
                    <a:cubicBezTo>
                      <a:pt x="4408" y="851"/>
                      <a:pt x="3558" y="0"/>
                      <a:pt x="2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5949750" y="3718325"/>
                <a:ext cx="159900" cy="159875"/>
              </a:xfrm>
              <a:custGeom>
                <a:avLst/>
                <a:gdLst/>
                <a:ahLst/>
                <a:cxnLst/>
                <a:rect l="l" t="t" r="r" b="b"/>
                <a:pathLst>
                  <a:path w="6396" h="6395" extrusionOk="0">
                    <a:moveTo>
                      <a:pt x="1861" y="0"/>
                    </a:moveTo>
                    <a:cubicBezTo>
                      <a:pt x="837" y="0"/>
                      <a:pt x="0" y="838"/>
                      <a:pt x="0" y="1859"/>
                    </a:cubicBezTo>
                    <a:lnTo>
                      <a:pt x="0" y="4535"/>
                    </a:lnTo>
                    <a:cubicBezTo>
                      <a:pt x="0" y="5559"/>
                      <a:pt x="838" y="6395"/>
                      <a:pt x="1861" y="6395"/>
                    </a:cubicBezTo>
                    <a:lnTo>
                      <a:pt x="4536" y="6395"/>
                    </a:lnTo>
                    <a:cubicBezTo>
                      <a:pt x="5559" y="6395"/>
                      <a:pt x="6396" y="5559"/>
                      <a:pt x="6396" y="4535"/>
                    </a:cubicBezTo>
                    <a:lnTo>
                      <a:pt x="6396" y="1859"/>
                    </a:lnTo>
                    <a:cubicBezTo>
                      <a:pt x="6396" y="835"/>
                      <a:pt x="5559" y="0"/>
                      <a:pt x="4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a:off x="5959800" y="3728400"/>
                <a:ext cx="149850" cy="149825"/>
              </a:xfrm>
              <a:custGeom>
                <a:avLst/>
                <a:gdLst/>
                <a:ahLst/>
                <a:cxnLst/>
                <a:rect l="l" t="t" r="r" b="b"/>
                <a:pathLst>
                  <a:path w="5994" h="5993" extrusionOk="0">
                    <a:moveTo>
                      <a:pt x="5284" y="1"/>
                    </a:moveTo>
                    <a:lnTo>
                      <a:pt x="5284" y="1"/>
                    </a:lnTo>
                    <a:cubicBezTo>
                      <a:pt x="5535" y="317"/>
                      <a:pt x="5687" y="717"/>
                      <a:pt x="5687" y="1150"/>
                    </a:cubicBezTo>
                    <a:lnTo>
                      <a:pt x="5687" y="3826"/>
                    </a:lnTo>
                    <a:cubicBezTo>
                      <a:pt x="5687" y="4850"/>
                      <a:pt x="4850" y="5685"/>
                      <a:pt x="3826" y="5685"/>
                    </a:cubicBezTo>
                    <a:lnTo>
                      <a:pt x="1151" y="5685"/>
                    </a:lnTo>
                    <a:cubicBezTo>
                      <a:pt x="717" y="5685"/>
                      <a:pt x="318" y="5535"/>
                      <a:pt x="1" y="5284"/>
                    </a:cubicBezTo>
                    <a:lnTo>
                      <a:pt x="1" y="5284"/>
                    </a:lnTo>
                    <a:cubicBezTo>
                      <a:pt x="341" y="5715"/>
                      <a:pt x="867" y="5993"/>
                      <a:pt x="1456" y="5993"/>
                    </a:cubicBezTo>
                    <a:lnTo>
                      <a:pt x="4132" y="5993"/>
                    </a:lnTo>
                    <a:cubicBezTo>
                      <a:pt x="5156" y="5993"/>
                      <a:pt x="5991" y="5157"/>
                      <a:pt x="5991" y="4134"/>
                    </a:cubicBezTo>
                    <a:lnTo>
                      <a:pt x="5991" y="1457"/>
                    </a:lnTo>
                    <a:cubicBezTo>
                      <a:pt x="5994" y="867"/>
                      <a:pt x="5715" y="341"/>
                      <a:pt x="5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a:off x="6005700" y="3755950"/>
                <a:ext cx="47975" cy="94550"/>
              </a:xfrm>
              <a:custGeom>
                <a:avLst/>
                <a:gdLst/>
                <a:ahLst/>
                <a:cxnLst/>
                <a:rect l="l" t="t" r="r" b="b"/>
                <a:pathLst>
                  <a:path w="1919" h="3782" extrusionOk="0">
                    <a:moveTo>
                      <a:pt x="959" y="0"/>
                    </a:moveTo>
                    <a:cubicBezTo>
                      <a:pt x="430" y="0"/>
                      <a:pt x="1" y="430"/>
                      <a:pt x="1" y="960"/>
                    </a:cubicBezTo>
                    <a:cubicBezTo>
                      <a:pt x="1" y="1339"/>
                      <a:pt x="222" y="1665"/>
                      <a:pt x="542" y="1820"/>
                    </a:cubicBezTo>
                    <a:lnTo>
                      <a:pt x="66" y="3619"/>
                    </a:lnTo>
                    <a:cubicBezTo>
                      <a:pt x="48" y="3708"/>
                      <a:pt x="107" y="3781"/>
                      <a:pt x="199" y="3781"/>
                    </a:cubicBezTo>
                    <a:lnTo>
                      <a:pt x="1719" y="3781"/>
                    </a:lnTo>
                    <a:cubicBezTo>
                      <a:pt x="1810" y="3781"/>
                      <a:pt x="1871" y="3708"/>
                      <a:pt x="1851" y="3619"/>
                    </a:cubicBezTo>
                    <a:lnTo>
                      <a:pt x="1374" y="1820"/>
                    </a:lnTo>
                    <a:cubicBezTo>
                      <a:pt x="1696" y="1666"/>
                      <a:pt x="1918" y="1341"/>
                      <a:pt x="1918" y="960"/>
                    </a:cubicBezTo>
                    <a:cubicBezTo>
                      <a:pt x="1918" y="430"/>
                      <a:pt x="1489" y="0"/>
                      <a:pt x="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4" name="Google Shape;884;p45"/>
            <p:cNvSpPr/>
            <p:nvPr/>
          </p:nvSpPr>
          <p:spPr>
            <a:xfrm flipH="1">
              <a:off x="1573565" y="48786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45"/>
          <p:cNvGrpSpPr/>
          <p:nvPr/>
        </p:nvGrpSpPr>
        <p:grpSpPr>
          <a:xfrm>
            <a:off x="7133528" y="76211"/>
            <a:ext cx="1934291" cy="1739805"/>
            <a:chOff x="7133528" y="76211"/>
            <a:chExt cx="1934291" cy="1739805"/>
          </a:xfrm>
        </p:grpSpPr>
        <p:sp>
          <p:nvSpPr>
            <p:cNvPr id="886" name="Google Shape;886;p45"/>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7" name="Google Shape;887;p45"/>
            <p:cNvGrpSpPr/>
            <p:nvPr/>
          </p:nvGrpSpPr>
          <p:grpSpPr>
            <a:xfrm>
              <a:off x="7370564" y="228600"/>
              <a:ext cx="1322552" cy="1020264"/>
              <a:chOff x="7370564" y="228600"/>
              <a:chExt cx="1322552" cy="1020264"/>
            </a:xfrm>
          </p:grpSpPr>
          <p:sp>
            <p:nvSpPr>
              <p:cNvPr id="888" name="Google Shape;888;p45"/>
              <p:cNvSpPr/>
              <p:nvPr/>
            </p:nvSpPr>
            <p:spPr>
              <a:xfrm>
                <a:off x="7667868" y="370056"/>
                <a:ext cx="1025248" cy="781312"/>
              </a:xfrm>
              <a:custGeom>
                <a:avLst/>
                <a:gdLst/>
                <a:ahLst/>
                <a:cxnLst/>
                <a:rect l="l" t="t" r="r" b="b"/>
                <a:pathLst>
                  <a:path w="18308" h="13952" extrusionOk="0">
                    <a:moveTo>
                      <a:pt x="1051" y="1"/>
                    </a:moveTo>
                    <a:cubicBezTo>
                      <a:pt x="443" y="1"/>
                      <a:pt x="1" y="495"/>
                      <a:pt x="70" y="1099"/>
                    </a:cubicBezTo>
                    <a:lnTo>
                      <a:pt x="1401" y="12852"/>
                    </a:lnTo>
                    <a:cubicBezTo>
                      <a:pt x="1470" y="13457"/>
                      <a:pt x="2024" y="13952"/>
                      <a:pt x="2632" y="13952"/>
                    </a:cubicBezTo>
                    <a:lnTo>
                      <a:pt x="15688" y="13952"/>
                    </a:lnTo>
                    <a:cubicBezTo>
                      <a:pt x="16296" y="13952"/>
                      <a:pt x="16860" y="13458"/>
                      <a:pt x="16942" y="12855"/>
                    </a:cubicBezTo>
                    <a:lnTo>
                      <a:pt x="18228" y="3289"/>
                    </a:lnTo>
                    <a:cubicBezTo>
                      <a:pt x="18308" y="2686"/>
                      <a:pt x="17877" y="2193"/>
                      <a:pt x="17268" y="2193"/>
                    </a:cubicBezTo>
                    <a:lnTo>
                      <a:pt x="10627" y="2193"/>
                    </a:lnTo>
                    <a:lnTo>
                      <a:pt x="10627" y="2194"/>
                    </a:lnTo>
                    <a:cubicBezTo>
                      <a:pt x="10019" y="2194"/>
                      <a:pt x="9520" y="1701"/>
                      <a:pt x="9520" y="1097"/>
                    </a:cubicBezTo>
                    <a:cubicBezTo>
                      <a:pt x="9520" y="494"/>
                      <a:pt x="9023" y="1"/>
                      <a:pt x="8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7769004" y="427904"/>
                <a:ext cx="822472" cy="782096"/>
              </a:xfrm>
              <a:custGeom>
                <a:avLst/>
                <a:gdLst/>
                <a:ahLst/>
                <a:cxnLst/>
                <a:rect l="l" t="t" r="r" b="b"/>
                <a:pathLst>
                  <a:path w="14687" h="13966" extrusionOk="0">
                    <a:moveTo>
                      <a:pt x="0" y="0"/>
                    </a:moveTo>
                    <a:lnTo>
                      <a:pt x="0" y="13965"/>
                    </a:lnTo>
                    <a:lnTo>
                      <a:pt x="14686" y="13965"/>
                    </a:lnTo>
                    <a:lnTo>
                      <a:pt x="146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7667868" y="467440"/>
                <a:ext cx="1025248" cy="781368"/>
              </a:xfrm>
              <a:custGeom>
                <a:avLst/>
                <a:gdLst/>
                <a:ahLst/>
                <a:cxnLst/>
                <a:rect l="l" t="t" r="r" b="b"/>
                <a:pathLst>
                  <a:path w="18308" h="13953" extrusionOk="0">
                    <a:moveTo>
                      <a:pt x="1051" y="0"/>
                    </a:moveTo>
                    <a:cubicBezTo>
                      <a:pt x="443" y="0"/>
                      <a:pt x="1" y="495"/>
                      <a:pt x="70" y="1099"/>
                    </a:cubicBezTo>
                    <a:lnTo>
                      <a:pt x="1401" y="12852"/>
                    </a:lnTo>
                    <a:cubicBezTo>
                      <a:pt x="1470" y="13458"/>
                      <a:pt x="2024" y="13953"/>
                      <a:pt x="2632" y="13953"/>
                    </a:cubicBezTo>
                    <a:lnTo>
                      <a:pt x="15688" y="13953"/>
                    </a:lnTo>
                    <a:cubicBezTo>
                      <a:pt x="16296" y="13953"/>
                      <a:pt x="16860" y="13459"/>
                      <a:pt x="16942" y="12856"/>
                    </a:cubicBezTo>
                    <a:lnTo>
                      <a:pt x="18228" y="3289"/>
                    </a:lnTo>
                    <a:cubicBezTo>
                      <a:pt x="18308" y="2686"/>
                      <a:pt x="17877" y="2192"/>
                      <a:pt x="17268" y="2192"/>
                    </a:cubicBezTo>
                    <a:lnTo>
                      <a:pt x="10627" y="2192"/>
                    </a:lnTo>
                    <a:lnTo>
                      <a:pt x="10627" y="2195"/>
                    </a:lnTo>
                    <a:cubicBezTo>
                      <a:pt x="10019" y="2195"/>
                      <a:pt x="9520" y="1700"/>
                      <a:pt x="9520" y="1097"/>
                    </a:cubicBezTo>
                    <a:cubicBezTo>
                      <a:pt x="9520" y="493"/>
                      <a:pt x="9023" y="0"/>
                      <a:pt x="8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5"/>
              <p:cNvSpPr/>
              <p:nvPr/>
            </p:nvSpPr>
            <p:spPr>
              <a:xfrm>
                <a:off x="8513860" y="590304"/>
                <a:ext cx="179200" cy="658560"/>
              </a:xfrm>
              <a:custGeom>
                <a:avLst/>
                <a:gdLst/>
                <a:ahLst/>
                <a:cxnLst/>
                <a:rect l="l" t="t" r="r" b="b"/>
                <a:pathLst>
                  <a:path w="3200" h="11760" extrusionOk="0">
                    <a:moveTo>
                      <a:pt x="1580" y="1"/>
                    </a:moveTo>
                    <a:cubicBezTo>
                      <a:pt x="2189" y="1"/>
                      <a:pt x="2622" y="494"/>
                      <a:pt x="2540" y="1098"/>
                    </a:cubicBezTo>
                    <a:lnTo>
                      <a:pt x="1253" y="10663"/>
                    </a:lnTo>
                    <a:cubicBezTo>
                      <a:pt x="1173" y="11265"/>
                      <a:pt x="609" y="11760"/>
                      <a:pt x="0" y="11760"/>
                    </a:cubicBezTo>
                    <a:lnTo>
                      <a:pt x="580" y="11760"/>
                    </a:lnTo>
                    <a:cubicBezTo>
                      <a:pt x="1188" y="11760"/>
                      <a:pt x="1752" y="11267"/>
                      <a:pt x="1834" y="10663"/>
                    </a:cubicBezTo>
                    <a:lnTo>
                      <a:pt x="3120" y="1098"/>
                    </a:lnTo>
                    <a:cubicBezTo>
                      <a:pt x="3200" y="494"/>
                      <a:pt x="2769"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8106684" y="467496"/>
                <a:ext cx="156464" cy="122976"/>
              </a:xfrm>
              <a:custGeom>
                <a:avLst/>
                <a:gdLst/>
                <a:ahLst/>
                <a:cxnLst/>
                <a:rect l="l" t="t" r="r" b="b"/>
                <a:pathLst>
                  <a:path w="2794" h="2196" extrusionOk="0">
                    <a:moveTo>
                      <a:pt x="3" y="0"/>
                    </a:moveTo>
                    <a:cubicBezTo>
                      <a:pt x="2" y="0"/>
                      <a:pt x="1" y="0"/>
                      <a:pt x="1" y="0"/>
                    </a:cubicBezTo>
                    <a:lnTo>
                      <a:pt x="5" y="0"/>
                    </a:lnTo>
                    <a:cubicBezTo>
                      <a:pt x="5" y="0"/>
                      <a:pt x="4" y="0"/>
                      <a:pt x="3" y="0"/>
                    </a:cubicBezTo>
                    <a:close/>
                    <a:moveTo>
                      <a:pt x="5" y="0"/>
                    </a:moveTo>
                    <a:lnTo>
                      <a:pt x="5" y="0"/>
                    </a:lnTo>
                    <a:cubicBezTo>
                      <a:pt x="609" y="2"/>
                      <a:pt x="1106" y="495"/>
                      <a:pt x="1106" y="1098"/>
                    </a:cubicBezTo>
                    <a:cubicBezTo>
                      <a:pt x="1106" y="1702"/>
                      <a:pt x="1605" y="2195"/>
                      <a:pt x="2213" y="2195"/>
                    </a:cubicBezTo>
                    <a:lnTo>
                      <a:pt x="2794" y="2195"/>
                    </a:lnTo>
                    <a:cubicBezTo>
                      <a:pt x="2185" y="2195"/>
                      <a:pt x="1687" y="1702"/>
                      <a:pt x="1687" y="1098"/>
                    </a:cubicBezTo>
                    <a:cubicBezTo>
                      <a:pt x="1687" y="494"/>
                      <a:pt x="1188"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7370564" y="228600"/>
                <a:ext cx="667296" cy="579544"/>
              </a:xfrm>
              <a:custGeom>
                <a:avLst/>
                <a:gdLst/>
                <a:ahLst/>
                <a:cxnLst/>
                <a:rect l="l" t="t" r="r" b="b"/>
                <a:pathLst>
                  <a:path w="11916" h="10349" extrusionOk="0">
                    <a:moveTo>
                      <a:pt x="5958" y="0"/>
                    </a:moveTo>
                    <a:cubicBezTo>
                      <a:pt x="5535" y="337"/>
                      <a:pt x="3949" y="1480"/>
                      <a:pt x="1957" y="1514"/>
                    </a:cubicBezTo>
                    <a:cubicBezTo>
                      <a:pt x="1957" y="1514"/>
                      <a:pt x="0" y="8160"/>
                      <a:pt x="5958" y="10348"/>
                    </a:cubicBezTo>
                    <a:cubicBezTo>
                      <a:pt x="11916" y="8160"/>
                      <a:pt x="9958" y="1514"/>
                      <a:pt x="9958" y="1514"/>
                    </a:cubicBezTo>
                    <a:cubicBezTo>
                      <a:pt x="7966" y="1482"/>
                      <a:pt x="6381" y="337"/>
                      <a:pt x="5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7581740" y="405056"/>
                <a:ext cx="258888" cy="203112"/>
              </a:xfrm>
              <a:custGeom>
                <a:avLst/>
                <a:gdLst/>
                <a:ahLst/>
                <a:cxnLst/>
                <a:rect l="l" t="t" r="r" b="b"/>
                <a:pathLst>
                  <a:path w="4623" h="3627" extrusionOk="0">
                    <a:moveTo>
                      <a:pt x="4111" y="1"/>
                    </a:moveTo>
                    <a:lnTo>
                      <a:pt x="1740" y="2717"/>
                    </a:lnTo>
                    <a:lnTo>
                      <a:pt x="395" y="1759"/>
                    </a:lnTo>
                    <a:lnTo>
                      <a:pt x="0" y="2310"/>
                    </a:lnTo>
                    <a:lnTo>
                      <a:pt x="1845" y="3627"/>
                    </a:lnTo>
                    <a:lnTo>
                      <a:pt x="4623" y="448"/>
                    </a:lnTo>
                    <a:lnTo>
                      <a:pt x="4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7615844" y="308512"/>
                <a:ext cx="422016" cy="499632"/>
              </a:xfrm>
              <a:custGeom>
                <a:avLst/>
                <a:gdLst/>
                <a:ahLst/>
                <a:cxnLst/>
                <a:rect l="l" t="t" r="r" b="b"/>
                <a:pathLst>
                  <a:path w="7536" h="8922" extrusionOk="0">
                    <a:moveTo>
                      <a:pt x="4694" y="0"/>
                    </a:moveTo>
                    <a:cubicBezTo>
                      <a:pt x="4798" y="2523"/>
                      <a:pt x="4170" y="6286"/>
                      <a:pt x="1" y="8130"/>
                    </a:cubicBezTo>
                    <a:cubicBezTo>
                      <a:pt x="453" y="8431"/>
                      <a:pt x="973" y="8700"/>
                      <a:pt x="1577" y="8921"/>
                    </a:cubicBezTo>
                    <a:cubicBezTo>
                      <a:pt x="7536" y="6733"/>
                      <a:pt x="5578" y="87"/>
                      <a:pt x="5578" y="87"/>
                    </a:cubicBezTo>
                    <a:cubicBezTo>
                      <a:pt x="5274" y="82"/>
                      <a:pt x="4977" y="50"/>
                      <a:pt x="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7456852" y="1020832"/>
                <a:ext cx="632912" cy="135800"/>
              </a:xfrm>
              <a:custGeom>
                <a:avLst/>
                <a:gdLst/>
                <a:ahLst/>
                <a:cxnLst/>
                <a:rect l="l" t="t" r="r" b="b"/>
                <a:pathLst>
                  <a:path w="11302" h="2425" extrusionOk="0">
                    <a:moveTo>
                      <a:pt x="1632" y="0"/>
                    </a:moveTo>
                    <a:cubicBezTo>
                      <a:pt x="736" y="0"/>
                      <a:pt x="0" y="545"/>
                      <a:pt x="0" y="1212"/>
                    </a:cubicBezTo>
                    <a:cubicBezTo>
                      <a:pt x="0" y="1878"/>
                      <a:pt x="734" y="2424"/>
                      <a:pt x="1632" y="2424"/>
                    </a:cubicBezTo>
                    <a:lnTo>
                      <a:pt x="9671" y="2424"/>
                    </a:lnTo>
                    <a:cubicBezTo>
                      <a:pt x="10569" y="2424"/>
                      <a:pt x="11302" y="1878"/>
                      <a:pt x="11302" y="1212"/>
                    </a:cubicBezTo>
                    <a:cubicBezTo>
                      <a:pt x="11302" y="545"/>
                      <a:pt x="10569" y="0"/>
                      <a:pt x="9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7520357" y="1057176"/>
                <a:ext cx="68824" cy="70784"/>
              </a:xfrm>
              <a:custGeom>
                <a:avLst/>
                <a:gdLst/>
                <a:ahLst/>
                <a:cxnLst/>
                <a:rect l="l" t="t" r="r" b="b"/>
                <a:pathLst>
                  <a:path w="1229" h="1264" extrusionOk="0">
                    <a:moveTo>
                      <a:pt x="513" y="1"/>
                    </a:moveTo>
                    <a:lnTo>
                      <a:pt x="516" y="457"/>
                    </a:lnTo>
                    <a:lnTo>
                      <a:pt x="106" y="217"/>
                    </a:lnTo>
                    <a:lnTo>
                      <a:pt x="0" y="406"/>
                    </a:lnTo>
                    <a:lnTo>
                      <a:pt x="405" y="630"/>
                    </a:lnTo>
                    <a:lnTo>
                      <a:pt x="0" y="857"/>
                    </a:lnTo>
                    <a:lnTo>
                      <a:pt x="106" y="1044"/>
                    </a:lnTo>
                    <a:lnTo>
                      <a:pt x="516" y="803"/>
                    </a:lnTo>
                    <a:lnTo>
                      <a:pt x="513" y="1264"/>
                    </a:lnTo>
                    <a:lnTo>
                      <a:pt x="716" y="1264"/>
                    </a:lnTo>
                    <a:lnTo>
                      <a:pt x="712" y="803"/>
                    </a:lnTo>
                    <a:lnTo>
                      <a:pt x="1122" y="1044"/>
                    </a:lnTo>
                    <a:lnTo>
                      <a:pt x="1229" y="857"/>
                    </a:lnTo>
                    <a:lnTo>
                      <a:pt x="825" y="630"/>
                    </a:lnTo>
                    <a:lnTo>
                      <a:pt x="1229" y="406"/>
                    </a:lnTo>
                    <a:lnTo>
                      <a:pt x="1122" y="217"/>
                    </a:lnTo>
                    <a:lnTo>
                      <a:pt x="712"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7633421" y="1057176"/>
                <a:ext cx="68768" cy="70784"/>
              </a:xfrm>
              <a:custGeom>
                <a:avLst/>
                <a:gdLst/>
                <a:ahLst/>
                <a:cxnLst/>
                <a:rect l="l" t="t" r="r" b="b"/>
                <a:pathLst>
                  <a:path w="1228" h="1264" extrusionOk="0">
                    <a:moveTo>
                      <a:pt x="513" y="1"/>
                    </a:moveTo>
                    <a:lnTo>
                      <a:pt x="517" y="457"/>
                    </a:lnTo>
                    <a:lnTo>
                      <a:pt x="107" y="217"/>
                    </a:lnTo>
                    <a:lnTo>
                      <a:pt x="0" y="406"/>
                    </a:lnTo>
                    <a:lnTo>
                      <a:pt x="406" y="630"/>
                    </a:lnTo>
                    <a:lnTo>
                      <a:pt x="0" y="857"/>
                    </a:lnTo>
                    <a:lnTo>
                      <a:pt x="107" y="1044"/>
                    </a:lnTo>
                    <a:lnTo>
                      <a:pt x="517" y="803"/>
                    </a:lnTo>
                    <a:lnTo>
                      <a:pt x="513" y="1264"/>
                    </a:lnTo>
                    <a:lnTo>
                      <a:pt x="716" y="1264"/>
                    </a:lnTo>
                    <a:lnTo>
                      <a:pt x="714" y="803"/>
                    </a:lnTo>
                    <a:lnTo>
                      <a:pt x="714" y="803"/>
                    </a:lnTo>
                    <a:lnTo>
                      <a:pt x="1121" y="1044"/>
                    </a:lnTo>
                    <a:lnTo>
                      <a:pt x="1228" y="857"/>
                    </a:lnTo>
                    <a:lnTo>
                      <a:pt x="824" y="630"/>
                    </a:lnTo>
                    <a:lnTo>
                      <a:pt x="1228" y="406"/>
                    </a:lnTo>
                    <a:lnTo>
                      <a:pt x="1121"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7746597" y="1057176"/>
                <a:ext cx="68656" cy="70784"/>
              </a:xfrm>
              <a:custGeom>
                <a:avLst/>
                <a:gdLst/>
                <a:ahLst/>
                <a:cxnLst/>
                <a:rect l="l" t="t" r="r" b="b"/>
                <a:pathLst>
                  <a:path w="1226" h="1264" extrusionOk="0">
                    <a:moveTo>
                      <a:pt x="513" y="1"/>
                    </a:moveTo>
                    <a:lnTo>
                      <a:pt x="516" y="457"/>
                    </a:lnTo>
                    <a:lnTo>
                      <a:pt x="106" y="217"/>
                    </a:lnTo>
                    <a:lnTo>
                      <a:pt x="1" y="406"/>
                    </a:lnTo>
                    <a:lnTo>
                      <a:pt x="407" y="630"/>
                    </a:lnTo>
                    <a:lnTo>
                      <a:pt x="1" y="857"/>
                    </a:lnTo>
                    <a:lnTo>
                      <a:pt x="106" y="1044"/>
                    </a:lnTo>
                    <a:lnTo>
                      <a:pt x="516" y="803"/>
                    </a:lnTo>
                    <a:lnTo>
                      <a:pt x="513" y="1264"/>
                    </a:lnTo>
                    <a:lnTo>
                      <a:pt x="715" y="1264"/>
                    </a:lnTo>
                    <a:lnTo>
                      <a:pt x="712" y="803"/>
                    </a:lnTo>
                    <a:lnTo>
                      <a:pt x="712" y="803"/>
                    </a:lnTo>
                    <a:lnTo>
                      <a:pt x="1121" y="1044"/>
                    </a:lnTo>
                    <a:lnTo>
                      <a:pt x="1226" y="857"/>
                    </a:lnTo>
                    <a:lnTo>
                      <a:pt x="822" y="630"/>
                    </a:lnTo>
                    <a:lnTo>
                      <a:pt x="1226" y="406"/>
                    </a:lnTo>
                    <a:lnTo>
                      <a:pt x="1121" y="217"/>
                    </a:lnTo>
                    <a:lnTo>
                      <a:pt x="712" y="457"/>
                    </a:lnTo>
                    <a:lnTo>
                      <a:pt x="7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7859436" y="1057176"/>
                <a:ext cx="68824" cy="70784"/>
              </a:xfrm>
              <a:custGeom>
                <a:avLst/>
                <a:gdLst/>
                <a:ahLst/>
                <a:cxnLst/>
                <a:rect l="l" t="t" r="r" b="b"/>
                <a:pathLst>
                  <a:path w="1229" h="1264" extrusionOk="0">
                    <a:moveTo>
                      <a:pt x="512" y="1"/>
                    </a:moveTo>
                    <a:lnTo>
                      <a:pt x="516" y="457"/>
                    </a:lnTo>
                    <a:lnTo>
                      <a:pt x="516" y="457"/>
                    </a:lnTo>
                    <a:lnTo>
                      <a:pt x="106" y="217"/>
                    </a:lnTo>
                    <a:lnTo>
                      <a:pt x="0" y="406"/>
                    </a:lnTo>
                    <a:lnTo>
                      <a:pt x="407" y="630"/>
                    </a:lnTo>
                    <a:lnTo>
                      <a:pt x="0" y="857"/>
                    </a:lnTo>
                    <a:lnTo>
                      <a:pt x="106" y="1044"/>
                    </a:lnTo>
                    <a:lnTo>
                      <a:pt x="516" y="803"/>
                    </a:lnTo>
                    <a:lnTo>
                      <a:pt x="512"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7972501" y="1057176"/>
                <a:ext cx="68824" cy="70784"/>
              </a:xfrm>
              <a:custGeom>
                <a:avLst/>
                <a:gdLst/>
                <a:ahLst/>
                <a:cxnLst/>
                <a:rect l="l" t="t" r="r" b="b"/>
                <a:pathLst>
                  <a:path w="1229" h="1264" extrusionOk="0">
                    <a:moveTo>
                      <a:pt x="513" y="1"/>
                    </a:moveTo>
                    <a:lnTo>
                      <a:pt x="517" y="457"/>
                    </a:lnTo>
                    <a:lnTo>
                      <a:pt x="517" y="457"/>
                    </a:lnTo>
                    <a:lnTo>
                      <a:pt x="107" y="217"/>
                    </a:lnTo>
                    <a:lnTo>
                      <a:pt x="0" y="406"/>
                    </a:lnTo>
                    <a:lnTo>
                      <a:pt x="406" y="630"/>
                    </a:lnTo>
                    <a:lnTo>
                      <a:pt x="0" y="857"/>
                    </a:lnTo>
                    <a:lnTo>
                      <a:pt x="107" y="1044"/>
                    </a:lnTo>
                    <a:lnTo>
                      <a:pt x="517" y="803"/>
                    </a:lnTo>
                    <a:lnTo>
                      <a:pt x="513"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45"/>
            <p:cNvSpPr/>
            <p:nvPr/>
          </p:nvSpPr>
          <p:spPr>
            <a:xfrm flipH="1">
              <a:off x="7133528"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flipH="1">
              <a:off x="8497777" y="1436248"/>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flipH="1">
              <a:off x="8879600" y="124887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Rectangle 11">
            <a:extLst>
              <a:ext uri="{FF2B5EF4-FFF2-40B4-BE49-F238E27FC236}">
                <a16:creationId xmlns:a16="http://schemas.microsoft.com/office/drawing/2014/main" id="{C780BB6A-75EA-4F8E-8BBD-62F970A1E1D2}"/>
              </a:ext>
            </a:extLst>
          </p:cNvPr>
          <p:cNvSpPr>
            <a:spLocks noChangeArrowheads="1"/>
          </p:cNvSpPr>
          <p:nvPr/>
        </p:nvSpPr>
        <p:spPr bwMode="auto">
          <a:xfrm>
            <a:off x="834330" y="179990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4">
            <a:extLst>
              <a:ext uri="{FF2B5EF4-FFF2-40B4-BE49-F238E27FC236}">
                <a16:creationId xmlns:a16="http://schemas.microsoft.com/office/drawing/2014/main" id="{18C850F1-2F80-4B7F-AE07-F895468ADD2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3" name="TextBox 2">
            <a:extLst>
              <a:ext uri="{FF2B5EF4-FFF2-40B4-BE49-F238E27FC236}">
                <a16:creationId xmlns:a16="http://schemas.microsoft.com/office/drawing/2014/main" id="{7DF588D4-60E2-2D30-03AA-913793B3E032}"/>
              </a:ext>
            </a:extLst>
          </p:cNvPr>
          <p:cNvSpPr txBox="1"/>
          <p:nvPr/>
        </p:nvSpPr>
        <p:spPr>
          <a:xfrm>
            <a:off x="1271410" y="554186"/>
            <a:ext cx="6030330" cy="369332"/>
          </a:xfrm>
          <a:prstGeom prst="rect">
            <a:avLst/>
          </a:prstGeom>
          <a:noFill/>
        </p:spPr>
        <p:txBody>
          <a:bodyPr wrap="square" rtlCol="0">
            <a:spAutoFit/>
          </a:bodyPr>
          <a:lstStyle/>
          <a:p>
            <a:pPr marR="1905" lvl="0">
              <a:spcAft>
                <a:spcPts val="0"/>
              </a:spcAft>
              <a:tabLst>
                <a:tab pos="180340" algn="l"/>
              </a:tabLst>
            </a:pPr>
            <a:r>
              <a:rPr lang="id-ID" sz="1800" b="1" dirty="0">
                <a:effectLst/>
                <a:latin typeface="Times New Roman" panose="02020603050405020304" pitchFamily="18" charset="0"/>
                <a:ea typeface="Times New Roman" panose="02020603050405020304" pitchFamily="18" charset="0"/>
              </a:rPr>
              <a:t>Analisa </a:t>
            </a:r>
            <a:r>
              <a:rPr lang="en-US" sz="1800" b="1" dirty="0">
                <a:effectLst/>
                <a:latin typeface="Times New Roman" panose="02020603050405020304" pitchFamily="18" charset="0"/>
                <a:ea typeface="Times New Roman" panose="02020603050405020304" pitchFamily="18" charset="0"/>
              </a:rPr>
              <a:t>Database </a:t>
            </a:r>
            <a:r>
              <a:rPr lang="en-US" sz="1800" b="1" dirty="0" err="1">
                <a:effectLst/>
                <a:latin typeface="Times New Roman" panose="02020603050405020304" pitchFamily="18" charset="0"/>
                <a:ea typeface="Times New Roman" panose="02020603050405020304" pitchFamily="18" charset="0"/>
              </a:rPr>
              <a:t>Aplikasi</a:t>
            </a:r>
            <a:endParaRPr lang="en-US" sz="1800" b="1"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33752E90-4281-475C-1DAA-73F60BF4AB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7550" y="1151368"/>
            <a:ext cx="4066711" cy="2804822"/>
          </a:xfrm>
          <a:prstGeom prst="rect">
            <a:avLst/>
          </a:prstGeom>
          <a:noFill/>
          <a:ln>
            <a:noFill/>
          </a:ln>
        </p:spPr>
      </p:pic>
    </p:spTree>
    <p:extLst>
      <p:ext uri="{BB962C8B-B14F-4D97-AF65-F5344CB8AC3E}">
        <p14:creationId xmlns:p14="http://schemas.microsoft.com/office/powerpoint/2010/main" val="1808612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04</a:t>
            </a:r>
            <a:endParaRPr dirty="0">
              <a:latin typeface="Times New Roman" panose="02020603050405020304" pitchFamily="18" charset="0"/>
              <a:cs typeface="Times New Roman" panose="02020603050405020304" pitchFamily="18" charset="0"/>
            </a:endParaRPr>
          </a:p>
        </p:txBody>
      </p:sp>
      <p:sp>
        <p:nvSpPr>
          <p:cNvPr id="405" name="Google Shape;405;p37"/>
          <p:cNvSpPr txBox="1">
            <a:spLocks noGrp="1"/>
          </p:cNvSpPr>
          <p:nvPr>
            <p:ph type="title"/>
          </p:nvPr>
        </p:nvSpPr>
        <p:spPr>
          <a:xfrm>
            <a:off x="3203994" y="2040256"/>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ID" dirty="0">
                <a:latin typeface="Times New Roman" panose="02020603050405020304" pitchFamily="18" charset="0"/>
                <a:cs typeface="Times New Roman" panose="02020603050405020304" pitchFamily="18" charset="0"/>
              </a:rPr>
              <a:t>Hasil </a:t>
            </a:r>
            <a:r>
              <a:rPr lang="en-ID" dirty="0" err="1">
                <a:latin typeface="Times New Roman" panose="02020603050405020304" pitchFamily="18" charset="0"/>
                <a:cs typeface="Times New Roman" panose="02020603050405020304" pitchFamily="18" charset="0"/>
              </a:rPr>
              <a:t>Penelitian</a:t>
            </a:r>
            <a:endParaRPr dirty="0">
              <a:latin typeface="Times New Roman" panose="02020603050405020304" pitchFamily="18" charset="0"/>
              <a:cs typeface="Times New Roman" panose="02020603050405020304" pitchFamily="18" charset="0"/>
            </a:endParaRPr>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70287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Rectangle 2">
            <a:extLst>
              <a:ext uri="{FF2B5EF4-FFF2-40B4-BE49-F238E27FC236}">
                <a16:creationId xmlns:a16="http://schemas.microsoft.com/office/drawing/2014/main" id="{2D6A69ED-DB76-495F-AF1C-10025DC4A57C}"/>
              </a:ext>
            </a:extLst>
          </p:cNvPr>
          <p:cNvSpPr>
            <a:spLocks noChangeArrowheads="1"/>
          </p:cNvSpPr>
          <p:nvPr/>
        </p:nvSpPr>
        <p:spPr bwMode="auto">
          <a:xfrm>
            <a:off x="0" y="0"/>
            <a:ext cx="9144000" cy="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0F5F3E3A-3E63-4A12-BDE8-E35CA658EF0E}"/>
              </a:ext>
            </a:extLst>
          </p:cNvPr>
          <p:cNvSpPr>
            <a:spLocks noChangeArrowheads="1"/>
          </p:cNvSpPr>
          <p:nvPr/>
        </p:nvSpPr>
        <p:spPr bwMode="auto">
          <a:xfrm>
            <a:off x="4389437" y="2765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0" name="TextBox 9">
            <a:extLst>
              <a:ext uri="{FF2B5EF4-FFF2-40B4-BE49-F238E27FC236}">
                <a16:creationId xmlns:a16="http://schemas.microsoft.com/office/drawing/2014/main" id="{1133C4D2-F5D4-F892-DE69-C7B507D5C4A5}"/>
              </a:ext>
            </a:extLst>
          </p:cNvPr>
          <p:cNvSpPr txBox="1"/>
          <p:nvPr/>
        </p:nvSpPr>
        <p:spPr>
          <a:xfrm>
            <a:off x="1135953" y="2178535"/>
            <a:ext cx="2590774" cy="307777"/>
          </a:xfrm>
          <a:prstGeom prst="rect">
            <a:avLst/>
          </a:prstGeom>
          <a:noFill/>
        </p:spPr>
        <p:txBody>
          <a:bodyPr wrap="none" rtlCol="0">
            <a:spAutoFit/>
          </a:bodyPr>
          <a:lstStyle/>
          <a:p>
            <a:r>
              <a:rPr lang="en-US" dirty="0"/>
              <a:t>HASIL HALAMAN REGISTER</a:t>
            </a:r>
            <a:endParaRPr lang="en-ID" dirty="0"/>
          </a:p>
        </p:txBody>
      </p:sp>
      <p:sp>
        <p:nvSpPr>
          <p:cNvPr id="11" name="TextBox 10">
            <a:extLst>
              <a:ext uri="{FF2B5EF4-FFF2-40B4-BE49-F238E27FC236}">
                <a16:creationId xmlns:a16="http://schemas.microsoft.com/office/drawing/2014/main" id="{4C351BB4-12C9-AB12-7109-E6A99EB78C2E}"/>
              </a:ext>
            </a:extLst>
          </p:cNvPr>
          <p:cNvSpPr txBox="1"/>
          <p:nvPr/>
        </p:nvSpPr>
        <p:spPr>
          <a:xfrm>
            <a:off x="5477570" y="3750606"/>
            <a:ext cx="3666430" cy="307777"/>
          </a:xfrm>
          <a:prstGeom prst="rect">
            <a:avLst/>
          </a:prstGeom>
          <a:noFill/>
        </p:spPr>
        <p:txBody>
          <a:bodyPr wrap="square" rtlCol="0">
            <a:spAutoFit/>
          </a:bodyPr>
          <a:lstStyle/>
          <a:p>
            <a:r>
              <a:rPr lang="en-US" dirty="0"/>
              <a:t>HASIL HALAMAN DASHBOARD</a:t>
            </a:r>
            <a:endParaRPr lang="en-ID" dirty="0"/>
          </a:p>
        </p:txBody>
      </p:sp>
      <p:sp>
        <p:nvSpPr>
          <p:cNvPr id="13" name="TextBox 12">
            <a:extLst>
              <a:ext uri="{FF2B5EF4-FFF2-40B4-BE49-F238E27FC236}">
                <a16:creationId xmlns:a16="http://schemas.microsoft.com/office/drawing/2014/main" id="{D189760E-BF53-E3B4-EE16-85AED877BFA4}"/>
              </a:ext>
            </a:extLst>
          </p:cNvPr>
          <p:cNvSpPr txBox="1"/>
          <p:nvPr/>
        </p:nvSpPr>
        <p:spPr>
          <a:xfrm>
            <a:off x="1135953" y="4601721"/>
            <a:ext cx="2230098" cy="307777"/>
          </a:xfrm>
          <a:prstGeom prst="rect">
            <a:avLst/>
          </a:prstGeom>
          <a:noFill/>
        </p:spPr>
        <p:txBody>
          <a:bodyPr wrap="none" rtlCol="0">
            <a:spAutoFit/>
          </a:bodyPr>
          <a:lstStyle/>
          <a:p>
            <a:r>
              <a:rPr lang="en-US" dirty="0"/>
              <a:t>HASIL HALAMAN LOGIN</a:t>
            </a:r>
            <a:endParaRPr lang="en-ID" dirty="0"/>
          </a:p>
        </p:txBody>
      </p:sp>
      <p:pic>
        <p:nvPicPr>
          <p:cNvPr id="4" name="Picture 3">
            <a:extLst>
              <a:ext uri="{FF2B5EF4-FFF2-40B4-BE49-F238E27FC236}">
                <a16:creationId xmlns:a16="http://schemas.microsoft.com/office/drawing/2014/main" id="{2B989EFB-B539-A09A-6F29-531079D99AC5}"/>
              </a:ext>
            </a:extLst>
          </p:cNvPr>
          <p:cNvPicPr>
            <a:picLocks noChangeAspect="1"/>
          </p:cNvPicPr>
          <p:nvPr/>
        </p:nvPicPr>
        <p:blipFill>
          <a:blip r:embed="rId3"/>
          <a:stretch>
            <a:fillRect/>
          </a:stretch>
        </p:blipFill>
        <p:spPr>
          <a:xfrm>
            <a:off x="4673428" y="1874703"/>
            <a:ext cx="4288009" cy="1875903"/>
          </a:xfrm>
          <a:prstGeom prst="rect">
            <a:avLst/>
          </a:prstGeom>
        </p:spPr>
      </p:pic>
      <p:pic>
        <p:nvPicPr>
          <p:cNvPr id="6" name="Picture 5">
            <a:extLst>
              <a:ext uri="{FF2B5EF4-FFF2-40B4-BE49-F238E27FC236}">
                <a16:creationId xmlns:a16="http://schemas.microsoft.com/office/drawing/2014/main" id="{05076BC8-E233-5DEF-367A-D54E93EA4425}"/>
              </a:ext>
            </a:extLst>
          </p:cNvPr>
          <p:cNvPicPr>
            <a:picLocks noChangeAspect="1"/>
          </p:cNvPicPr>
          <p:nvPr/>
        </p:nvPicPr>
        <p:blipFill>
          <a:blip r:embed="rId4"/>
          <a:stretch>
            <a:fillRect/>
          </a:stretch>
        </p:blipFill>
        <p:spPr>
          <a:xfrm>
            <a:off x="381703" y="387890"/>
            <a:ext cx="3952093" cy="1710533"/>
          </a:xfrm>
          <a:prstGeom prst="rect">
            <a:avLst/>
          </a:prstGeom>
        </p:spPr>
      </p:pic>
      <p:pic>
        <p:nvPicPr>
          <p:cNvPr id="8" name="Picture 7">
            <a:extLst>
              <a:ext uri="{FF2B5EF4-FFF2-40B4-BE49-F238E27FC236}">
                <a16:creationId xmlns:a16="http://schemas.microsoft.com/office/drawing/2014/main" id="{FEEFD801-6E88-73FE-36CB-B4974C1C4471}"/>
              </a:ext>
            </a:extLst>
          </p:cNvPr>
          <p:cNvPicPr>
            <a:picLocks noChangeAspect="1"/>
          </p:cNvPicPr>
          <p:nvPr/>
        </p:nvPicPr>
        <p:blipFill>
          <a:blip r:embed="rId5"/>
          <a:stretch>
            <a:fillRect/>
          </a:stretch>
        </p:blipFill>
        <p:spPr>
          <a:xfrm>
            <a:off x="381702" y="2765425"/>
            <a:ext cx="3952093" cy="1734920"/>
          </a:xfrm>
          <a:prstGeom prst="rect">
            <a:avLst/>
          </a:prstGeom>
        </p:spPr>
      </p:pic>
    </p:spTree>
    <p:extLst>
      <p:ext uri="{BB962C8B-B14F-4D97-AF65-F5344CB8AC3E}">
        <p14:creationId xmlns:p14="http://schemas.microsoft.com/office/powerpoint/2010/main" val="2568428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05</a:t>
            </a:r>
            <a:endParaRPr dirty="0">
              <a:latin typeface="Times New Roman" panose="02020603050405020304" pitchFamily="18" charset="0"/>
              <a:cs typeface="Times New Roman" panose="02020603050405020304" pitchFamily="18" charset="0"/>
            </a:endParaRPr>
          </a:p>
        </p:txBody>
      </p:sp>
      <p:sp>
        <p:nvSpPr>
          <p:cNvPr id="405" name="Google Shape;405;p37"/>
          <p:cNvSpPr txBox="1">
            <a:spLocks noGrp="1"/>
          </p:cNvSpPr>
          <p:nvPr>
            <p:ph type="title"/>
          </p:nvPr>
        </p:nvSpPr>
        <p:spPr>
          <a:xfrm>
            <a:off x="3203994" y="2040256"/>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ID" dirty="0">
                <a:latin typeface="Times New Roman" panose="02020603050405020304" pitchFamily="18" charset="0"/>
                <a:cs typeface="Times New Roman" panose="02020603050405020304" pitchFamily="18" charset="0"/>
              </a:rPr>
              <a:t>Kesimpulan</a:t>
            </a:r>
            <a:endParaRPr dirty="0">
              <a:latin typeface="Times New Roman" panose="02020603050405020304" pitchFamily="18" charset="0"/>
              <a:cs typeface="Times New Roman" panose="02020603050405020304" pitchFamily="18" charset="0"/>
            </a:endParaRPr>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9280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grpSp>
        <p:nvGrpSpPr>
          <p:cNvPr id="1614" name="Google Shape;1614;p57"/>
          <p:cNvGrpSpPr/>
          <p:nvPr/>
        </p:nvGrpSpPr>
        <p:grpSpPr>
          <a:xfrm>
            <a:off x="-1123786" y="3302886"/>
            <a:ext cx="2526009" cy="2145420"/>
            <a:chOff x="-304800" y="3302886"/>
            <a:chExt cx="2526009" cy="2145420"/>
          </a:xfrm>
        </p:grpSpPr>
        <p:sp>
          <p:nvSpPr>
            <p:cNvPr id="1615" name="Google Shape;1615;p57"/>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7"/>
            <p:cNvSpPr/>
            <p:nvPr/>
          </p:nvSpPr>
          <p:spPr>
            <a:xfrm flipH="1">
              <a:off x="297617" y="330288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7"/>
            <p:cNvSpPr/>
            <p:nvPr/>
          </p:nvSpPr>
          <p:spPr>
            <a:xfrm flipH="1">
              <a:off x="76203" y="368266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7"/>
            <p:cNvSpPr/>
            <p:nvPr/>
          </p:nvSpPr>
          <p:spPr>
            <a:xfrm flipH="1">
              <a:off x="203299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57"/>
            <p:cNvGrpSpPr/>
            <p:nvPr/>
          </p:nvGrpSpPr>
          <p:grpSpPr>
            <a:xfrm>
              <a:off x="152389" y="3544991"/>
              <a:ext cx="1804419" cy="1446116"/>
              <a:chOff x="1000664" y="3512341"/>
              <a:chExt cx="1804419" cy="1446116"/>
            </a:xfrm>
          </p:grpSpPr>
          <p:sp>
            <p:nvSpPr>
              <p:cNvPr id="1620" name="Google Shape;1620;p57"/>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7"/>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7"/>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7"/>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7"/>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7"/>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7"/>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7"/>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7"/>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7"/>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7"/>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7"/>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7"/>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7"/>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7"/>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43" name="Google Shape;1643;p57"/>
          <p:cNvGrpSpPr/>
          <p:nvPr/>
        </p:nvGrpSpPr>
        <p:grpSpPr>
          <a:xfrm>
            <a:off x="7280189" y="76211"/>
            <a:ext cx="1787631" cy="1977968"/>
            <a:chOff x="7280189" y="76211"/>
            <a:chExt cx="1787631" cy="1977968"/>
          </a:xfrm>
        </p:grpSpPr>
        <p:sp>
          <p:nvSpPr>
            <p:cNvPr id="1644" name="Google Shape;1644;p57"/>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7"/>
            <p:cNvSpPr/>
            <p:nvPr/>
          </p:nvSpPr>
          <p:spPr>
            <a:xfrm flipH="1">
              <a:off x="8423992" y="167441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7"/>
            <p:cNvSpPr/>
            <p:nvPr/>
          </p:nvSpPr>
          <p:spPr>
            <a:xfrm flipH="1">
              <a:off x="7280189"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7"/>
            <p:cNvSpPr/>
            <p:nvPr/>
          </p:nvSpPr>
          <p:spPr>
            <a:xfrm flipH="1">
              <a:off x="8803390" y="14870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8" name="Google Shape;1648;p57"/>
            <p:cNvGrpSpPr/>
            <p:nvPr/>
          </p:nvGrpSpPr>
          <p:grpSpPr>
            <a:xfrm>
              <a:off x="7501625" y="155243"/>
              <a:ext cx="1489976" cy="1255570"/>
              <a:chOff x="616175" y="1570092"/>
              <a:chExt cx="1489976" cy="1255570"/>
            </a:xfrm>
          </p:grpSpPr>
          <p:sp>
            <p:nvSpPr>
              <p:cNvPr id="1649" name="Google Shape;1649;p57"/>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7"/>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7"/>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7"/>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7"/>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7"/>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7"/>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7"/>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7"/>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7"/>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7"/>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7"/>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61" name="Google Shape;1661;p57"/>
          <p:cNvGrpSpPr/>
          <p:nvPr/>
        </p:nvGrpSpPr>
        <p:grpSpPr>
          <a:xfrm>
            <a:off x="-449538" y="49430"/>
            <a:ext cx="1399466" cy="1919431"/>
            <a:chOff x="76190" y="76211"/>
            <a:chExt cx="1399466" cy="1919431"/>
          </a:xfrm>
        </p:grpSpPr>
        <p:sp>
          <p:nvSpPr>
            <p:cNvPr id="1662" name="Google Shape;1662;p57"/>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3" name="Google Shape;1663;p57"/>
            <p:cNvGrpSpPr/>
            <p:nvPr/>
          </p:nvGrpSpPr>
          <p:grpSpPr>
            <a:xfrm>
              <a:off x="228600" y="228600"/>
              <a:ext cx="1023557" cy="1199891"/>
              <a:chOff x="112075" y="-185574"/>
              <a:chExt cx="1023557" cy="1199891"/>
            </a:xfrm>
          </p:grpSpPr>
          <p:sp>
            <p:nvSpPr>
              <p:cNvPr id="1664" name="Google Shape;1664;p57"/>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7"/>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7"/>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7"/>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7"/>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7"/>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7"/>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7"/>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7"/>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7"/>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4" name="Google Shape;1674;p57"/>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7"/>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7"/>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7" name="Google Shape;1677;p57"/>
          <p:cNvGrpSpPr/>
          <p:nvPr/>
        </p:nvGrpSpPr>
        <p:grpSpPr>
          <a:xfrm>
            <a:off x="7719950" y="3194036"/>
            <a:ext cx="1728859" cy="2254270"/>
            <a:chOff x="7719950" y="3194036"/>
            <a:chExt cx="1728859" cy="2254270"/>
          </a:xfrm>
        </p:grpSpPr>
        <p:sp>
          <p:nvSpPr>
            <p:cNvPr id="1678" name="Google Shape;1678;p57"/>
            <p:cNvSpPr/>
            <p:nvPr/>
          </p:nvSpPr>
          <p:spPr>
            <a:xfrm>
              <a:off x="8425286"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9" name="Google Shape;1679;p57"/>
            <p:cNvGrpSpPr/>
            <p:nvPr/>
          </p:nvGrpSpPr>
          <p:grpSpPr>
            <a:xfrm>
              <a:off x="7908170" y="3794092"/>
              <a:ext cx="1083430" cy="1196998"/>
              <a:chOff x="3659795" y="-1688508"/>
              <a:chExt cx="1083430" cy="1196998"/>
            </a:xfrm>
          </p:grpSpPr>
          <p:sp>
            <p:nvSpPr>
              <p:cNvPr id="1680" name="Google Shape;1680;p57"/>
              <p:cNvSpPr/>
              <p:nvPr/>
            </p:nvSpPr>
            <p:spPr>
              <a:xfrm>
                <a:off x="3823238" y="-1688508"/>
                <a:ext cx="756333" cy="856201"/>
              </a:xfrm>
              <a:custGeom>
                <a:avLst/>
                <a:gdLst/>
                <a:ahLst/>
                <a:cxnLst/>
                <a:rect l="l" t="t" r="r" b="b"/>
                <a:pathLst>
                  <a:path w="14991" h="16978" extrusionOk="0">
                    <a:moveTo>
                      <a:pt x="0" y="0"/>
                    </a:moveTo>
                    <a:lnTo>
                      <a:pt x="0" y="16978"/>
                    </a:lnTo>
                    <a:lnTo>
                      <a:pt x="14991" y="16978"/>
                    </a:lnTo>
                    <a:lnTo>
                      <a:pt x="14991" y="3647"/>
                    </a:lnTo>
                    <a:lnTo>
                      <a:pt x="116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7"/>
              <p:cNvSpPr/>
              <p:nvPr/>
            </p:nvSpPr>
            <p:spPr>
              <a:xfrm>
                <a:off x="4409885" y="-1688508"/>
                <a:ext cx="170328" cy="183969"/>
              </a:xfrm>
              <a:custGeom>
                <a:avLst/>
                <a:gdLst/>
                <a:ahLst/>
                <a:cxnLst/>
                <a:rect l="l" t="t" r="r" b="b"/>
                <a:pathLst>
                  <a:path w="3376" h="3648" extrusionOk="0">
                    <a:moveTo>
                      <a:pt x="0" y="0"/>
                    </a:moveTo>
                    <a:lnTo>
                      <a:pt x="0" y="3647"/>
                    </a:lnTo>
                    <a:lnTo>
                      <a:pt x="3376" y="364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a:off x="3905565" y="-1562481"/>
                <a:ext cx="424608" cy="24156"/>
              </a:xfrm>
              <a:custGeom>
                <a:avLst/>
                <a:gdLst/>
                <a:ahLst/>
                <a:cxnLst/>
                <a:rect l="l" t="t" r="r" b="b"/>
                <a:pathLst>
                  <a:path w="8416" h="479" extrusionOk="0">
                    <a:moveTo>
                      <a:pt x="0" y="0"/>
                    </a:moveTo>
                    <a:lnTo>
                      <a:pt x="0" y="478"/>
                    </a:lnTo>
                    <a:lnTo>
                      <a:pt x="8415" y="478"/>
                    </a:lnTo>
                    <a:lnTo>
                      <a:pt x="8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a:off x="3905565" y="-1477503"/>
                <a:ext cx="424608" cy="24106"/>
              </a:xfrm>
              <a:custGeom>
                <a:avLst/>
                <a:gdLst/>
                <a:ahLst/>
                <a:cxnLst/>
                <a:rect l="l" t="t" r="r" b="b"/>
                <a:pathLst>
                  <a:path w="8416" h="478" extrusionOk="0">
                    <a:moveTo>
                      <a:pt x="0" y="0"/>
                    </a:moveTo>
                    <a:lnTo>
                      <a:pt x="0" y="477"/>
                    </a:lnTo>
                    <a:lnTo>
                      <a:pt x="8415" y="477"/>
                    </a:lnTo>
                    <a:lnTo>
                      <a:pt x="8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a:off x="3905565" y="-1392475"/>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7"/>
              <p:cNvSpPr/>
              <p:nvPr/>
            </p:nvSpPr>
            <p:spPr>
              <a:xfrm>
                <a:off x="3905565" y="-1307548"/>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7"/>
              <p:cNvSpPr/>
              <p:nvPr/>
            </p:nvSpPr>
            <p:spPr>
              <a:xfrm>
                <a:off x="3905565" y="-1222519"/>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7"/>
              <p:cNvSpPr/>
              <p:nvPr/>
            </p:nvSpPr>
            <p:spPr>
              <a:xfrm>
                <a:off x="3905565" y="-1137592"/>
                <a:ext cx="605733" cy="24055"/>
              </a:xfrm>
              <a:custGeom>
                <a:avLst/>
                <a:gdLst/>
                <a:ahLst/>
                <a:cxnLst/>
                <a:rect l="l" t="t" r="r" b="b"/>
                <a:pathLst>
                  <a:path w="12006" h="477" extrusionOk="0">
                    <a:moveTo>
                      <a:pt x="0" y="0"/>
                    </a:moveTo>
                    <a:lnTo>
                      <a:pt x="0" y="476"/>
                    </a:lnTo>
                    <a:lnTo>
                      <a:pt x="12006" y="476"/>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7"/>
              <p:cNvSpPr/>
              <p:nvPr/>
            </p:nvSpPr>
            <p:spPr>
              <a:xfrm>
                <a:off x="3905565" y="-1052564"/>
                <a:ext cx="605733" cy="24156"/>
              </a:xfrm>
              <a:custGeom>
                <a:avLst/>
                <a:gdLst/>
                <a:ahLst/>
                <a:cxnLst/>
                <a:rect l="l" t="t" r="r" b="b"/>
                <a:pathLst>
                  <a:path w="12006" h="479" extrusionOk="0">
                    <a:moveTo>
                      <a:pt x="0" y="0"/>
                    </a:moveTo>
                    <a:lnTo>
                      <a:pt x="0" y="478"/>
                    </a:lnTo>
                    <a:lnTo>
                      <a:pt x="12006" y="478"/>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7"/>
              <p:cNvSpPr/>
              <p:nvPr/>
            </p:nvSpPr>
            <p:spPr>
              <a:xfrm>
                <a:off x="3905565" y="-967586"/>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7"/>
              <p:cNvSpPr/>
              <p:nvPr/>
            </p:nvSpPr>
            <p:spPr>
              <a:xfrm>
                <a:off x="3717525" y="-1425092"/>
                <a:ext cx="1025699" cy="781514"/>
              </a:xfrm>
              <a:custGeom>
                <a:avLst/>
                <a:gdLst/>
                <a:ahLst/>
                <a:cxnLst/>
                <a:rect l="l" t="t" r="r" b="b"/>
                <a:pathLst>
                  <a:path w="20330" h="15497" extrusionOk="0">
                    <a:moveTo>
                      <a:pt x="1167" y="0"/>
                    </a:moveTo>
                    <a:cubicBezTo>
                      <a:pt x="491" y="0"/>
                      <a:pt x="0" y="549"/>
                      <a:pt x="76" y="1221"/>
                    </a:cubicBezTo>
                    <a:lnTo>
                      <a:pt x="1554" y="14275"/>
                    </a:lnTo>
                    <a:cubicBezTo>
                      <a:pt x="1629" y="14947"/>
                      <a:pt x="2245" y="15496"/>
                      <a:pt x="2921" y="15496"/>
                    </a:cubicBezTo>
                    <a:lnTo>
                      <a:pt x="17421" y="15496"/>
                    </a:lnTo>
                    <a:cubicBezTo>
                      <a:pt x="18097" y="15496"/>
                      <a:pt x="18724" y="14948"/>
                      <a:pt x="18813" y="14278"/>
                    </a:cubicBezTo>
                    <a:lnTo>
                      <a:pt x="20241" y="3653"/>
                    </a:lnTo>
                    <a:cubicBezTo>
                      <a:pt x="20330" y="2985"/>
                      <a:pt x="19851" y="2437"/>
                      <a:pt x="19176" y="2437"/>
                    </a:cubicBezTo>
                    <a:lnTo>
                      <a:pt x="11801" y="2437"/>
                    </a:lnTo>
                    <a:lnTo>
                      <a:pt x="11801" y="2438"/>
                    </a:lnTo>
                    <a:cubicBezTo>
                      <a:pt x="11126" y="2438"/>
                      <a:pt x="10573" y="1890"/>
                      <a:pt x="10573" y="1220"/>
                    </a:cubicBezTo>
                    <a:cubicBezTo>
                      <a:pt x="10573" y="549"/>
                      <a:pt x="10020" y="0"/>
                      <a:pt x="9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7"/>
              <p:cNvSpPr/>
              <p:nvPr/>
            </p:nvSpPr>
            <p:spPr>
              <a:xfrm>
                <a:off x="3659795" y="-1425092"/>
                <a:ext cx="1025699" cy="781564"/>
              </a:xfrm>
              <a:custGeom>
                <a:avLst/>
                <a:gdLst/>
                <a:ahLst/>
                <a:cxnLst/>
                <a:rect l="l" t="t" r="r" b="b"/>
                <a:pathLst>
                  <a:path w="20330" h="15498" extrusionOk="0">
                    <a:moveTo>
                      <a:pt x="1167" y="0"/>
                    </a:moveTo>
                    <a:cubicBezTo>
                      <a:pt x="491" y="0"/>
                      <a:pt x="1" y="549"/>
                      <a:pt x="77" y="1221"/>
                    </a:cubicBezTo>
                    <a:lnTo>
                      <a:pt x="1553" y="14276"/>
                    </a:lnTo>
                    <a:cubicBezTo>
                      <a:pt x="1628" y="14948"/>
                      <a:pt x="2244" y="15497"/>
                      <a:pt x="2920" y="15497"/>
                    </a:cubicBezTo>
                    <a:lnTo>
                      <a:pt x="17420" y="15497"/>
                    </a:lnTo>
                    <a:cubicBezTo>
                      <a:pt x="18096" y="15497"/>
                      <a:pt x="18724" y="14949"/>
                      <a:pt x="18812" y="14279"/>
                    </a:cubicBezTo>
                    <a:lnTo>
                      <a:pt x="20241" y="3654"/>
                    </a:lnTo>
                    <a:cubicBezTo>
                      <a:pt x="20329" y="2986"/>
                      <a:pt x="19850" y="2438"/>
                      <a:pt x="19174" y="2438"/>
                    </a:cubicBezTo>
                    <a:lnTo>
                      <a:pt x="11802" y="2438"/>
                    </a:lnTo>
                    <a:cubicBezTo>
                      <a:pt x="11127" y="2438"/>
                      <a:pt x="10574" y="1890"/>
                      <a:pt x="10574" y="1220"/>
                    </a:cubicBezTo>
                    <a:cubicBezTo>
                      <a:pt x="10574" y="549"/>
                      <a:pt x="10020" y="0"/>
                      <a:pt x="9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7"/>
              <p:cNvSpPr/>
              <p:nvPr/>
            </p:nvSpPr>
            <p:spPr>
              <a:xfrm>
                <a:off x="3792478" y="-1201262"/>
                <a:ext cx="817734" cy="709752"/>
              </a:xfrm>
              <a:custGeom>
                <a:avLst/>
                <a:gdLst/>
                <a:ahLst/>
                <a:cxnLst/>
                <a:rect l="l" t="t" r="r" b="b"/>
                <a:pathLst>
                  <a:path w="16208" h="14074" extrusionOk="0">
                    <a:moveTo>
                      <a:pt x="8104" y="1"/>
                    </a:moveTo>
                    <a:cubicBezTo>
                      <a:pt x="7529" y="457"/>
                      <a:pt x="5372" y="2015"/>
                      <a:pt x="2663" y="2058"/>
                    </a:cubicBezTo>
                    <a:cubicBezTo>
                      <a:pt x="2663" y="2058"/>
                      <a:pt x="1" y="11097"/>
                      <a:pt x="8104" y="14073"/>
                    </a:cubicBezTo>
                    <a:cubicBezTo>
                      <a:pt x="16207" y="11095"/>
                      <a:pt x="13545" y="2058"/>
                      <a:pt x="13545" y="2058"/>
                    </a:cubicBezTo>
                    <a:cubicBezTo>
                      <a:pt x="10835" y="2015"/>
                      <a:pt x="8680" y="457"/>
                      <a:pt x="8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p:cNvSpPr/>
              <p:nvPr/>
            </p:nvSpPr>
            <p:spPr>
              <a:xfrm>
                <a:off x="4111485" y="-1029085"/>
                <a:ext cx="180469" cy="177514"/>
              </a:xfrm>
              <a:custGeom>
                <a:avLst/>
                <a:gdLst/>
                <a:ahLst/>
                <a:cxnLst/>
                <a:rect l="l" t="t" r="r" b="b"/>
                <a:pathLst>
                  <a:path w="3577" h="3520" extrusionOk="0">
                    <a:moveTo>
                      <a:pt x="2037" y="465"/>
                    </a:moveTo>
                    <a:cubicBezTo>
                      <a:pt x="2630" y="465"/>
                      <a:pt x="3114" y="947"/>
                      <a:pt x="3114" y="1542"/>
                    </a:cubicBezTo>
                    <a:lnTo>
                      <a:pt x="3114" y="1981"/>
                    </a:lnTo>
                    <a:cubicBezTo>
                      <a:pt x="3114" y="2575"/>
                      <a:pt x="2630" y="3058"/>
                      <a:pt x="2037" y="3058"/>
                    </a:cubicBezTo>
                    <a:lnTo>
                      <a:pt x="1539" y="3058"/>
                    </a:lnTo>
                    <a:cubicBezTo>
                      <a:pt x="945" y="3058"/>
                      <a:pt x="463" y="2576"/>
                      <a:pt x="463" y="1981"/>
                    </a:cubicBezTo>
                    <a:lnTo>
                      <a:pt x="463" y="1542"/>
                    </a:lnTo>
                    <a:cubicBezTo>
                      <a:pt x="463" y="947"/>
                      <a:pt x="945" y="465"/>
                      <a:pt x="1539" y="465"/>
                    </a:cubicBezTo>
                    <a:close/>
                    <a:moveTo>
                      <a:pt x="1539" y="1"/>
                    </a:moveTo>
                    <a:cubicBezTo>
                      <a:pt x="691" y="1"/>
                      <a:pt x="1" y="692"/>
                      <a:pt x="1" y="1540"/>
                    </a:cubicBezTo>
                    <a:lnTo>
                      <a:pt x="1" y="1980"/>
                    </a:lnTo>
                    <a:cubicBezTo>
                      <a:pt x="1" y="2828"/>
                      <a:pt x="691" y="3519"/>
                      <a:pt x="1539" y="3519"/>
                    </a:cubicBezTo>
                    <a:lnTo>
                      <a:pt x="2037" y="3519"/>
                    </a:lnTo>
                    <a:cubicBezTo>
                      <a:pt x="2885" y="3519"/>
                      <a:pt x="3576" y="2828"/>
                      <a:pt x="3576" y="1980"/>
                    </a:cubicBezTo>
                    <a:lnTo>
                      <a:pt x="3576" y="1540"/>
                    </a:lnTo>
                    <a:cubicBezTo>
                      <a:pt x="3576" y="690"/>
                      <a:pt x="2885" y="1"/>
                      <a:pt x="2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p:cNvSpPr/>
              <p:nvPr/>
            </p:nvSpPr>
            <p:spPr>
              <a:xfrm>
                <a:off x="4070776" y="-927193"/>
                <a:ext cx="261748" cy="261782"/>
              </a:xfrm>
              <a:custGeom>
                <a:avLst/>
                <a:gdLst/>
                <a:ahLst/>
                <a:cxnLst/>
                <a:rect l="l" t="t" r="r" b="b"/>
                <a:pathLst>
                  <a:path w="5188" h="5191" extrusionOk="0">
                    <a:moveTo>
                      <a:pt x="1508" y="1"/>
                    </a:moveTo>
                    <a:cubicBezTo>
                      <a:pt x="678" y="1"/>
                      <a:pt x="0" y="680"/>
                      <a:pt x="0" y="1509"/>
                    </a:cubicBezTo>
                    <a:lnTo>
                      <a:pt x="0" y="3683"/>
                    </a:lnTo>
                    <a:cubicBezTo>
                      <a:pt x="0" y="4511"/>
                      <a:pt x="678" y="5191"/>
                      <a:pt x="1508" y="5191"/>
                    </a:cubicBezTo>
                    <a:lnTo>
                      <a:pt x="3679" y="5191"/>
                    </a:lnTo>
                    <a:cubicBezTo>
                      <a:pt x="4509" y="5191"/>
                      <a:pt x="5188" y="4511"/>
                      <a:pt x="5188" y="3683"/>
                    </a:cubicBezTo>
                    <a:lnTo>
                      <a:pt x="5188" y="1509"/>
                    </a:lnTo>
                    <a:cubicBezTo>
                      <a:pt x="5188" y="680"/>
                      <a:pt x="4509" y="1"/>
                      <a:pt x="3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7"/>
              <p:cNvSpPr/>
              <p:nvPr/>
            </p:nvSpPr>
            <p:spPr>
              <a:xfrm>
                <a:off x="4087191" y="-910581"/>
                <a:ext cx="245351" cy="245241"/>
              </a:xfrm>
              <a:custGeom>
                <a:avLst/>
                <a:gdLst/>
                <a:ahLst/>
                <a:cxnLst/>
                <a:rect l="l" t="t" r="r" b="b"/>
                <a:pathLst>
                  <a:path w="4863" h="4863" extrusionOk="0">
                    <a:moveTo>
                      <a:pt x="4288" y="0"/>
                    </a:moveTo>
                    <a:lnTo>
                      <a:pt x="4288" y="0"/>
                    </a:lnTo>
                    <a:cubicBezTo>
                      <a:pt x="4492" y="258"/>
                      <a:pt x="4616" y="580"/>
                      <a:pt x="4616" y="933"/>
                    </a:cubicBezTo>
                    <a:lnTo>
                      <a:pt x="4616" y="3104"/>
                    </a:lnTo>
                    <a:cubicBezTo>
                      <a:pt x="4616" y="3935"/>
                      <a:pt x="3937" y="4613"/>
                      <a:pt x="3108" y="4613"/>
                    </a:cubicBezTo>
                    <a:lnTo>
                      <a:pt x="935" y="4613"/>
                    </a:lnTo>
                    <a:cubicBezTo>
                      <a:pt x="583" y="4613"/>
                      <a:pt x="261" y="4491"/>
                      <a:pt x="1" y="4287"/>
                    </a:cubicBezTo>
                    <a:lnTo>
                      <a:pt x="1" y="4287"/>
                    </a:lnTo>
                    <a:cubicBezTo>
                      <a:pt x="278" y="4635"/>
                      <a:pt x="704" y="4863"/>
                      <a:pt x="1183" y="4863"/>
                    </a:cubicBezTo>
                    <a:lnTo>
                      <a:pt x="3354" y="4863"/>
                    </a:lnTo>
                    <a:cubicBezTo>
                      <a:pt x="4184" y="4863"/>
                      <a:pt x="4863" y="4183"/>
                      <a:pt x="4863" y="3355"/>
                    </a:cubicBezTo>
                    <a:lnTo>
                      <a:pt x="4863" y="1182"/>
                    </a:lnTo>
                    <a:cubicBezTo>
                      <a:pt x="4863" y="704"/>
                      <a:pt x="4639" y="277"/>
                      <a:pt x="42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7"/>
              <p:cNvSpPr/>
              <p:nvPr/>
            </p:nvSpPr>
            <p:spPr>
              <a:xfrm>
                <a:off x="4162447" y="-865492"/>
                <a:ext cx="78605" cy="154770"/>
              </a:xfrm>
              <a:custGeom>
                <a:avLst/>
                <a:gdLst/>
                <a:ahLst/>
                <a:cxnLst/>
                <a:rect l="l" t="t" r="r" b="b"/>
                <a:pathLst>
                  <a:path w="1558" h="3069" extrusionOk="0">
                    <a:moveTo>
                      <a:pt x="779" y="0"/>
                    </a:moveTo>
                    <a:cubicBezTo>
                      <a:pt x="348" y="0"/>
                      <a:pt x="1" y="349"/>
                      <a:pt x="1" y="780"/>
                    </a:cubicBezTo>
                    <a:cubicBezTo>
                      <a:pt x="1" y="1089"/>
                      <a:pt x="181" y="1354"/>
                      <a:pt x="441" y="1479"/>
                    </a:cubicBezTo>
                    <a:lnTo>
                      <a:pt x="54" y="2937"/>
                    </a:lnTo>
                    <a:cubicBezTo>
                      <a:pt x="38" y="3010"/>
                      <a:pt x="87" y="3068"/>
                      <a:pt x="162" y="3068"/>
                    </a:cubicBezTo>
                    <a:lnTo>
                      <a:pt x="1395" y="3068"/>
                    </a:lnTo>
                    <a:cubicBezTo>
                      <a:pt x="1469" y="3068"/>
                      <a:pt x="1517" y="3010"/>
                      <a:pt x="1504" y="2937"/>
                    </a:cubicBezTo>
                    <a:lnTo>
                      <a:pt x="1117" y="1479"/>
                    </a:lnTo>
                    <a:cubicBezTo>
                      <a:pt x="1376" y="1352"/>
                      <a:pt x="1557" y="1089"/>
                      <a:pt x="1557" y="780"/>
                    </a:cubicBezTo>
                    <a:cubicBezTo>
                      <a:pt x="1557" y="349"/>
                      <a:pt x="1208"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57"/>
            <p:cNvSpPr/>
            <p:nvPr/>
          </p:nvSpPr>
          <p:spPr>
            <a:xfrm>
              <a:off x="8388346" y="319403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7"/>
            <p:cNvSpPr/>
            <p:nvPr/>
          </p:nvSpPr>
          <p:spPr>
            <a:xfrm>
              <a:off x="8770175" y="35738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7"/>
            <p:cNvSpPr/>
            <p:nvPr/>
          </p:nvSpPr>
          <p:spPr>
            <a:xfrm>
              <a:off x="771995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1561;p56">
            <a:extLst>
              <a:ext uri="{FF2B5EF4-FFF2-40B4-BE49-F238E27FC236}">
                <a16:creationId xmlns:a16="http://schemas.microsoft.com/office/drawing/2014/main" id="{AAEE10DC-7913-4743-9943-69F6E0C3DEC5}"/>
              </a:ext>
            </a:extLst>
          </p:cNvPr>
          <p:cNvSpPr txBox="1">
            <a:spLocks/>
          </p:cNvSpPr>
          <p:nvPr/>
        </p:nvSpPr>
        <p:spPr>
          <a:xfrm>
            <a:off x="1194892" y="1801743"/>
            <a:ext cx="6062555" cy="2834471"/>
          </a:xfrm>
          <a:prstGeom prst="rect">
            <a:avLst/>
          </a:prstGeom>
        </p:spPr>
        <p:txBody>
          <a:bodyPr spcFirstLastPara="1" wrap="square" lIns="90000" tIns="91425" rIns="9000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spcAft>
                <a:spcPts val="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Berdasarkan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latin typeface="Times New Roman" panose="02020603050405020304" pitchFamily="18" charset="0"/>
                <a:ea typeface="Calibri" panose="020F0502020204030204" pitchFamily="34" charset="0"/>
                <a:cs typeface="Times New Roman" panose="02020603050405020304" pitchFamily="18" charset="0"/>
              </a:rPr>
              <a:t>Aplikasi</a:t>
            </a:r>
            <a:r>
              <a:rPr lang="en-US" sz="1200" dirty="0">
                <a:latin typeface="Times New Roman" panose="02020603050405020304" pitchFamily="18" charset="0"/>
                <a:ea typeface="Calibri" panose="020F0502020204030204" pitchFamily="34" charset="0"/>
                <a:cs typeface="Times New Roman" panose="02020603050405020304" pitchFamily="18" charset="0"/>
              </a:rPr>
              <a:t> Manajemen Audit Kinerja Unit </a:t>
            </a:r>
            <a:r>
              <a:rPr lang="en-US" sz="1200" dirty="0" err="1">
                <a:latin typeface="Times New Roman" panose="02020603050405020304" pitchFamily="18" charset="0"/>
                <a:ea typeface="Calibri" panose="020F0502020204030204" pitchFamily="34" charset="0"/>
                <a:cs typeface="Times New Roman" panose="02020603050405020304" pitchFamily="18" charset="0"/>
              </a:rPr>
              <a:t>Kerja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sebelumnya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dilihat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tampilan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Dashboard dan Form dan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tampilan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lainnya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penulis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buat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masih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sangat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sederhana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Maka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kesimpulan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ditarik</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diterapkan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pada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laporan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adalah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 Website yang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penulis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bangun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yaitu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secara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struktural</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aplikasi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sudah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mencakup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tujuan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dibangun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nya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sistem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aplikasi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tersebut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 Proses Audit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ditingkatkan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dikembangkan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pada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kemuan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hari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175676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ctrTitle"/>
          </p:nvPr>
        </p:nvSpPr>
        <p:spPr>
          <a:xfrm>
            <a:off x="550890" y="2004493"/>
            <a:ext cx="5505600" cy="2370300"/>
          </a:xfrm>
          <a:prstGeom prst="rect">
            <a:avLst/>
          </a:prstGeom>
        </p:spPr>
        <p:txBody>
          <a:bodyPr spcFirstLastPara="1" wrap="square" lIns="90000" tIns="91425" rIns="90000" bIns="91425" anchor="t" anchorCtr="0">
            <a:noAutofit/>
          </a:bodyPr>
          <a:lstStyle/>
          <a:p>
            <a:pPr marL="363855" marR="1905" algn="ctr">
              <a:spcBef>
                <a:spcPts val="805"/>
              </a:spcBef>
              <a:spcAft>
                <a:spcPts val="0"/>
              </a:spcAft>
            </a:pPr>
            <a:r>
              <a:rPr lang="en-US" sz="3600" b="1" i="0" dirty="0">
                <a:effectLst/>
                <a:latin typeface="Times New Roman" panose="02020603050405020304" pitchFamily="18" charset="0"/>
                <a:ea typeface="Times New Roman" panose="02020603050405020304" pitchFamily="18" charset="0"/>
              </a:rPr>
              <a:t>TERIMA KASIH</a:t>
            </a:r>
            <a:endParaRPr lang="en-ID" sz="3600" b="1" i="1" dirty="0">
              <a:effectLst/>
              <a:latin typeface="Times New Roman" panose="02020603050405020304" pitchFamily="18" charset="0"/>
              <a:ea typeface="Times New Roman" panose="02020603050405020304" pitchFamily="18" charset="0"/>
            </a:endParaRPr>
          </a:p>
        </p:txBody>
      </p:sp>
      <p:grpSp>
        <p:nvGrpSpPr>
          <p:cNvPr id="248" name="Google Shape;248;p34"/>
          <p:cNvGrpSpPr/>
          <p:nvPr/>
        </p:nvGrpSpPr>
        <p:grpSpPr>
          <a:xfrm>
            <a:off x="5831889" y="1579815"/>
            <a:ext cx="4620746" cy="3556754"/>
            <a:chOff x="5527089" y="1579815"/>
            <a:chExt cx="4620746" cy="3556754"/>
          </a:xfrm>
        </p:grpSpPr>
        <p:sp>
          <p:nvSpPr>
            <p:cNvPr id="249" name="Google Shape;249;p34"/>
            <p:cNvSpPr/>
            <p:nvPr/>
          </p:nvSpPr>
          <p:spPr>
            <a:xfrm>
              <a:off x="6239778" y="2099076"/>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a:off x="9124311" y="41128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flipH="1">
              <a:off x="9407991" y="180171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flipH="1">
              <a:off x="9111945" y="157981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flipH="1">
              <a:off x="8924714" y="189792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5527089" y="39252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5983525" y="43066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6203967" y="40214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34"/>
            <p:cNvGrpSpPr/>
            <p:nvPr/>
          </p:nvGrpSpPr>
          <p:grpSpPr>
            <a:xfrm>
              <a:off x="6419268" y="2175276"/>
              <a:ext cx="3428123" cy="2427848"/>
              <a:chOff x="6419268" y="2175276"/>
              <a:chExt cx="3428123" cy="2427848"/>
            </a:xfrm>
          </p:grpSpPr>
          <p:sp>
            <p:nvSpPr>
              <p:cNvPr id="258" name="Google Shape;258;p34"/>
              <p:cNvSpPr/>
              <p:nvPr/>
            </p:nvSpPr>
            <p:spPr>
              <a:xfrm>
                <a:off x="6825596" y="2683536"/>
                <a:ext cx="2463278" cy="1555605"/>
              </a:xfrm>
              <a:custGeom>
                <a:avLst/>
                <a:gdLst/>
                <a:ahLst/>
                <a:cxnLst/>
                <a:rect l="l" t="t" r="r" b="b"/>
                <a:pathLst>
                  <a:path w="109479" h="69138" extrusionOk="0">
                    <a:moveTo>
                      <a:pt x="4971" y="1"/>
                    </a:moveTo>
                    <a:cubicBezTo>
                      <a:pt x="2238" y="1"/>
                      <a:pt x="0" y="2237"/>
                      <a:pt x="0" y="4972"/>
                    </a:cubicBezTo>
                    <a:lnTo>
                      <a:pt x="0" y="64165"/>
                    </a:lnTo>
                    <a:cubicBezTo>
                      <a:pt x="0" y="66900"/>
                      <a:pt x="2237" y="69137"/>
                      <a:pt x="4971" y="69137"/>
                    </a:cubicBezTo>
                    <a:lnTo>
                      <a:pt x="104507" y="69137"/>
                    </a:lnTo>
                    <a:cubicBezTo>
                      <a:pt x="107241" y="69137"/>
                      <a:pt x="109479" y="66900"/>
                      <a:pt x="109479" y="64165"/>
                    </a:cubicBezTo>
                    <a:lnTo>
                      <a:pt x="109479" y="4972"/>
                    </a:lnTo>
                    <a:cubicBezTo>
                      <a:pt x="109479" y="2238"/>
                      <a:pt x="107243" y="1"/>
                      <a:pt x="104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6825528" y="3851398"/>
                <a:ext cx="2463323" cy="387765"/>
              </a:xfrm>
              <a:custGeom>
                <a:avLst/>
                <a:gdLst/>
                <a:ahLst/>
                <a:cxnLst/>
                <a:rect l="l" t="t" r="r" b="b"/>
                <a:pathLst>
                  <a:path w="109481" h="17234" extrusionOk="0">
                    <a:moveTo>
                      <a:pt x="1" y="1"/>
                    </a:moveTo>
                    <a:lnTo>
                      <a:pt x="1" y="12261"/>
                    </a:lnTo>
                    <a:cubicBezTo>
                      <a:pt x="1" y="14996"/>
                      <a:pt x="2240" y="17234"/>
                      <a:pt x="4972" y="17234"/>
                    </a:cubicBezTo>
                    <a:lnTo>
                      <a:pt x="104509" y="17234"/>
                    </a:lnTo>
                    <a:cubicBezTo>
                      <a:pt x="107244" y="17234"/>
                      <a:pt x="109481" y="14996"/>
                      <a:pt x="109481" y="12261"/>
                    </a:cubicBezTo>
                    <a:lnTo>
                      <a:pt x="109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6889901" y="2748696"/>
                <a:ext cx="2334645" cy="1046768"/>
              </a:xfrm>
              <a:custGeom>
                <a:avLst/>
                <a:gdLst/>
                <a:ahLst/>
                <a:cxnLst/>
                <a:rect l="l" t="t" r="r" b="b"/>
                <a:pathLst>
                  <a:path w="103762" h="46523" extrusionOk="0">
                    <a:moveTo>
                      <a:pt x="1598" y="1"/>
                    </a:moveTo>
                    <a:cubicBezTo>
                      <a:pt x="719" y="1"/>
                      <a:pt x="1" y="720"/>
                      <a:pt x="1" y="1600"/>
                    </a:cubicBezTo>
                    <a:lnTo>
                      <a:pt x="1" y="44925"/>
                    </a:lnTo>
                    <a:cubicBezTo>
                      <a:pt x="1" y="45804"/>
                      <a:pt x="719" y="46523"/>
                      <a:pt x="1598" y="46523"/>
                    </a:cubicBezTo>
                    <a:lnTo>
                      <a:pt x="102162" y="46523"/>
                    </a:lnTo>
                    <a:cubicBezTo>
                      <a:pt x="103042" y="46523"/>
                      <a:pt x="103761" y="45804"/>
                      <a:pt x="103761" y="44925"/>
                    </a:cubicBezTo>
                    <a:lnTo>
                      <a:pt x="103761" y="1600"/>
                    </a:lnTo>
                    <a:cubicBezTo>
                      <a:pt x="103761" y="720"/>
                      <a:pt x="103042" y="1"/>
                      <a:pt x="102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7451928" y="4474648"/>
                <a:ext cx="1210613" cy="63945"/>
              </a:xfrm>
              <a:custGeom>
                <a:avLst/>
                <a:gdLst/>
                <a:ahLst/>
                <a:cxnLst/>
                <a:rect l="l" t="t" r="r" b="b"/>
                <a:pathLst>
                  <a:path w="53805" h="2842" extrusionOk="0">
                    <a:moveTo>
                      <a:pt x="1" y="1"/>
                    </a:moveTo>
                    <a:lnTo>
                      <a:pt x="1" y="2841"/>
                    </a:lnTo>
                    <a:lnTo>
                      <a:pt x="53805" y="2841"/>
                    </a:lnTo>
                    <a:lnTo>
                      <a:pt x="53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7609743" y="4239118"/>
                <a:ext cx="894960" cy="235553"/>
              </a:xfrm>
              <a:custGeom>
                <a:avLst/>
                <a:gdLst/>
                <a:ahLst/>
                <a:cxnLst/>
                <a:rect l="l" t="t" r="r" b="b"/>
                <a:pathLst>
                  <a:path w="39776" h="10469" extrusionOk="0">
                    <a:moveTo>
                      <a:pt x="0" y="0"/>
                    </a:moveTo>
                    <a:lnTo>
                      <a:pt x="0" y="10469"/>
                    </a:lnTo>
                    <a:lnTo>
                      <a:pt x="39776" y="10469"/>
                    </a:lnTo>
                    <a:lnTo>
                      <a:pt x="397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7609743" y="4239118"/>
                <a:ext cx="894960" cy="135675"/>
              </a:xfrm>
              <a:custGeom>
                <a:avLst/>
                <a:gdLst/>
                <a:ahLst/>
                <a:cxnLst/>
                <a:rect l="l" t="t" r="r" b="b"/>
                <a:pathLst>
                  <a:path w="39776" h="6030" extrusionOk="0">
                    <a:moveTo>
                      <a:pt x="0" y="0"/>
                    </a:moveTo>
                    <a:lnTo>
                      <a:pt x="0" y="1945"/>
                    </a:lnTo>
                    <a:lnTo>
                      <a:pt x="39776" y="6030"/>
                    </a:lnTo>
                    <a:lnTo>
                      <a:pt x="397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8869338" y="3487056"/>
                <a:ext cx="978052" cy="558180"/>
              </a:xfrm>
              <a:custGeom>
                <a:avLst/>
                <a:gdLst/>
                <a:ahLst/>
                <a:cxnLst/>
                <a:rect l="l" t="t" r="r" b="b"/>
                <a:pathLst>
                  <a:path w="43469" h="24808" extrusionOk="0">
                    <a:moveTo>
                      <a:pt x="0" y="1"/>
                    </a:moveTo>
                    <a:lnTo>
                      <a:pt x="0" y="24808"/>
                    </a:lnTo>
                    <a:lnTo>
                      <a:pt x="43469" y="24808"/>
                    </a:lnTo>
                    <a:lnTo>
                      <a:pt x="434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8869338" y="3487056"/>
                <a:ext cx="978052" cy="81225"/>
              </a:xfrm>
              <a:custGeom>
                <a:avLst/>
                <a:gdLst/>
                <a:ahLst/>
                <a:cxnLst/>
                <a:rect l="l" t="t" r="r" b="b"/>
                <a:pathLst>
                  <a:path w="43469" h="3610" extrusionOk="0">
                    <a:moveTo>
                      <a:pt x="0" y="1"/>
                    </a:moveTo>
                    <a:lnTo>
                      <a:pt x="0" y="3609"/>
                    </a:lnTo>
                    <a:lnTo>
                      <a:pt x="43469" y="3609"/>
                    </a:lnTo>
                    <a:lnTo>
                      <a:pt x="43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8898588" y="3514956"/>
                <a:ext cx="23445" cy="23468"/>
              </a:xfrm>
              <a:custGeom>
                <a:avLst/>
                <a:gdLst/>
                <a:ahLst/>
                <a:cxnLst/>
                <a:rect l="l" t="t" r="r" b="b"/>
                <a:pathLst>
                  <a:path w="1042" h="1043" extrusionOk="0">
                    <a:moveTo>
                      <a:pt x="521" y="0"/>
                    </a:moveTo>
                    <a:cubicBezTo>
                      <a:pt x="233" y="0"/>
                      <a:pt x="0" y="234"/>
                      <a:pt x="0" y="522"/>
                    </a:cubicBezTo>
                    <a:cubicBezTo>
                      <a:pt x="0" y="808"/>
                      <a:pt x="235" y="1043"/>
                      <a:pt x="521" y="1043"/>
                    </a:cubicBezTo>
                    <a:cubicBezTo>
                      <a:pt x="807" y="1043"/>
                      <a:pt x="1042" y="808"/>
                      <a:pt x="1042" y="522"/>
                    </a:cubicBezTo>
                    <a:cubicBezTo>
                      <a:pt x="1042" y="234"/>
                      <a:pt x="807"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a:off x="8942643" y="3514956"/>
                <a:ext cx="23490" cy="23468"/>
              </a:xfrm>
              <a:custGeom>
                <a:avLst/>
                <a:gdLst/>
                <a:ahLst/>
                <a:cxnLst/>
                <a:rect l="l" t="t" r="r" b="b"/>
                <a:pathLst>
                  <a:path w="1044" h="1043" extrusionOk="0">
                    <a:moveTo>
                      <a:pt x="522" y="0"/>
                    </a:moveTo>
                    <a:cubicBezTo>
                      <a:pt x="234" y="0"/>
                      <a:pt x="1" y="234"/>
                      <a:pt x="1" y="522"/>
                    </a:cubicBezTo>
                    <a:cubicBezTo>
                      <a:pt x="1" y="808"/>
                      <a:pt x="235" y="1043"/>
                      <a:pt x="522" y="1043"/>
                    </a:cubicBezTo>
                    <a:cubicBezTo>
                      <a:pt x="810" y="1043"/>
                      <a:pt x="1044" y="808"/>
                      <a:pt x="1044" y="522"/>
                    </a:cubicBezTo>
                    <a:cubicBezTo>
                      <a:pt x="1044" y="234"/>
                      <a:pt x="810" y="0"/>
                      <a:pt x="5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a:off x="8986788" y="3514956"/>
                <a:ext cx="23445" cy="23468"/>
              </a:xfrm>
              <a:custGeom>
                <a:avLst/>
                <a:gdLst/>
                <a:ahLst/>
                <a:cxnLst/>
                <a:rect l="l" t="t" r="r" b="b"/>
                <a:pathLst>
                  <a:path w="1042" h="1043" extrusionOk="0">
                    <a:moveTo>
                      <a:pt x="521" y="0"/>
                    </a:moveTo>
                    <a:cubicBezTo>
                      <a:pt x="232" y="0"/>
                      <a:pt x="0" y="234"/>
                      <a:pt x="0" y="522"/>
                    </a:cubicBezTo>
                    <a:cubicBezTo>
                      <a:pt x="0" y="808"/>
                      <a:pt x="232" y="1043"/>
                      <a:pt x="521" y="1043"/>
                    </a:cubicBezTo>
                    <a:cubicBezTo>
                      <a:pt x="808" y="1043"/>
                      <a:pt x="1042" y="808"/>
                      <a:pt x="1042" y="522"/>
                    </a:cubicBezTo>
                    <a:cubicBezTo>
                      <a:pt x="1042" y="234"/>
                      <a:pt x="808"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8967528" y="3662691"/>
                <a:ext cx="269280" cy="269257"/>
              </a:xfrm>
              <a:custGeom>
                <a:avLst/>
                <a:gdLst/>
                <a:ahLst/>
                <a:cxnLst/>
                <a:rect l="l" t="t" r="r" b="b"/>
                <a:pathLst>
                  <a:path w="11968" h="11967" extrusionOk="0">
                    <a:moveTo>
                      <a:pt x="5983" y="1"/>
                    </a:moveTo>
                    <a:cubicBezTo>
                      <a:pt x="2678" y="1"/>
                      <a:pt x="1" y="2678"/>
                      <a:pt x="1" y="5983"/>
                    </a:cubicBezTo>
                    <a:cubicBezTo>
                      <a:pt x="1" y="9288"/>
                      <a:pt x="2678" y="11967"/>
                      <a:pt x="5983" y="11967"/>
                    </a:cubicBezTo>
                    <a:cubicBezTo>
                      <a:pt x="9289" y="11967"/>
                      <a:pt x="11967" y="9287"/>
                      <a:pt x="11967" y="5983"/>
                    </a:cubicBezTo>
                    <a:cubicBezTo>
                      <a:pt x="11967" y="2679"/>
                      <a:pt x="9289" y="1"/>
                      <a:pt x="59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a:off x="9068868" y="3731698"/>
                <a:ext cx="66600" cy="131175"/>
              </a:xfrm>
              <a:custGeom>
                <a:avLst/>
                <a:gdLst/>
                <a:ahLst/>
                <a:cxnLst/>
                <a:rect l="l" t="t" r="r" b="b"/>
                <a:pathLst>
                  <a:path w="2960" h="5830" extrusionOk="0">
                    <a:moveTo>
                      <a:pt x="1479" y="1"/>
                    </a:moveTo>
                    <a:cubicBezTo>
                      <a:pt x="661" y="1"/>
                      <a:pt x="1" y="663"/>
                      <a:pt x="1" y="1481"/>
                    </a:cubicBezTo>
                    <a:cubicBezTo>
                      <a:pt x="1" y="2066"/>
                      <a:pt x="343" y="2570"/>
                      <a:pt x="838" y="2807"/>
                    </a:cubicBezTo>
                    <a:lnTo>
                      <a:pt x="100" y="5579"/>
                    </a:lnTo>
                    <a:cubicBezTo>
                      <a:pt x="73" y="5716"/>
                      <a:pt x="167" y="5830"/>
                      <a:pt x="307" y="5830"/>
                    </a:cubicBezTo>
                    <a:lnTo>
                      <a:pt x="2650" y="5830"/>
                    </a:lnTo>
                    <a:cubicBezTo>
                      <a:pt x="2792" y="5830"/>
                      <a:pt x="2883" y="5717"/>
                      <a:pt x="2858" y="5579"/>
                    </a:cubicBezTo>
                    <a:lnTo>
                      <a:pt x="2123" y="2807"/>
                    </a:lnTo>
                    <a:cubicBezTo>
                      <a:pt x="2615" y="2568"/>
                      <a:pt x="2959" y="2066"/>
                      <a:pt x="2959" y="1481"/>
                    </a:cubicBezTo>
                    <a:cubicBezTo>
                      <a:pt x="2959" y="665"/>
                      <a:pt x="2297" y="1"/>
                      <a:pt x="1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9312633" y="3654186"/>
                <a:ext cx="239850" cy="16672"/>
              </a:xfrm>
              <a:custGeom>
                <a:avLst/>
                <a:gdLst/>
                <a:ahLst/>
                <a:cxnLst/>
                <a:rect l="l" t="t" r="r" b="b"/>
                <a:pathLst>
                  <a:path w="10660" h="741" extrusionOk="0">
                    <a:moveTo>
                      <a:pt x="0" y="1"/>
                    </a:moveTo>
                    <a:lnTo>
                      <a:pt x="0" y="741"/>
                    </a:lnTo>
                    <a:lnTo>
                      <a:pt x="10659" y="741"/>
                    </a:lnTo>
                    <a:lnTo>
                      <a:pt x="10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9312633" y="3698331"/>
                <a:ext cx="432810" cy="16605"/>
              </a:xfrm>
              <a:custGeom>
                <a:avLst/>
                <a:gdLst/>
                <a:ahLst/>
                <a:cxnLst/>
                <a:rect l="l" t="t" r="r" b="b"/>
                <a:pathLst>
                  <a:path w="19236" h="738" extrusionOk="0">
                    <a:moveTo>
                      <a:pt x="0" y="0"/>
                    </a:moveTo>
                    <a:lnTo>
                      <a:pt x="0" y="738"/>
                    </a:lnTo>
                    <a:lnTo>
                      <a:pt x="19235" y="738"/>
                    </a:lnTo>
                    <a:lnTo>
                      <a:pt x="19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9312633" y="3758451"/>
                <a:ext cx="432855" cy="92857"/>
              </a:xfrm>
              <a:custGeom>
                <a:avLst/>
                <a:gdLst/>
                <a:ahLst/>
                <a:cxnLst/>
                <a:rect l="l" t="t" r="r" b="b"/>
                <a:pathLst>
                  <a:path w="19238" h="4127" extrusionOk="0">
                    <a:moveTo>
                      <a:pt x="2780" y="0"/>
                    </a:moveTo>
                    <a:cubicBezTo>
                      <a:pt x="1250" y="0"/>
                      <a:pt x="0" y="928"/>
                      <a:pt x="0" y="2063"/>
                    </a:cubicBezTo>
                    <a:cubicBezTo>
                      <a:pt x="0" y="3198"/>
                      <a:pt x="1250" y="4127"/>
                      <a:pt x="2780" y="4127"/>
                    </a:cubicBezTo>
                    <a:lnTo>
                      <a:pt x="16459" y="4127"/>
                    </a:lnTo>
                    <a:cubicBezTo>
                      <a:pt x="17986" y="4127"/>
                      <a:pt x="19238" y="3197"/>
                      <a:pt x="19238" y="2063"/>
                    </a:cubicBezTo>
                    <a:cubicBezTo>
                      <a:pt x="19238" y="929"/>
                      <a:pt x="17986" y="0"/>
                      <a:pt x="16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9411183"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5"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9455283" y="3797263"/>
                <a:ext cx="15188" cy="15188"/>
              </a:xfrm>
              <a:custGeom>
                <a:avLst/>
                <a:gdLst/>
                <a:ahLst/>
                <a:cxnLst/>
                <a:rect l="l" t="t" r="r" b="b"/>
                <a:pathLst>
                  <a:path w="675" h="675" extrusionOk="0">
                    <a:moveTo>
                      <a:pt x="337" y="1"/>
                    </a:moveTo>
                    <a:cubicBezTo>
                      <a:pt x="152" y="1"/>
                      <a:pt x="0" y="152"/>
                      <a:pt x="0" y="338"/>
                    </a:cubicBezTo>
                    <a:cubicBezTo>
                      <a:pt x="0" y="525"/>
                      <a:pt x="152" y="675"/>
                      <a:pt x="337" y="675"/>
                    </a:cubicBezTo>
                    <a:cubicBezTo>
                      <a:pt x="526" y="675"/>
                      <a:pt x="674" y="525"/>
                      <a:pt x="674" y="338"/>
                    </a:cubicBezTo>
                    <a:cubicBezTo>
                      <a:pt x="674"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9499406"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6"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9543528" y="3797263"/>
                <a:ext cx="15165" cy="15188"/>
              </a:xfrm>
              <a:custGeom>
                <a:avLst/>
                <a:gdLst/>
                <a:ahLst/>
                <a:cxnLst/>
                <a:rect l="l" t="t" r="r" b="b"/>
                <a:pathLst>
                  <a:path w="674" h="675" extrusionOk="0">
                    <a:moveTo>
                      <a:pt x="338" y="1"/>
                    </a:moveTo>
                    <a:cubicBezTo>
                      <a:pt x="151" y="1"/>
                      <a:pt x="1" y="152"/>
                      <a:pt x="1" y="338"/>
                    </a:cubicBezTo>
                    <a:cubicBezTo>
                      <a:pt x="1" y="525"/>
                      <a:pt x="153" y="675"/>
                      <a:pt x="338" y="675"/>
                    </a:cubicBezTo>
                    <a:cubicBezTo>
                      <a:pt x="525" y="675"/>
                      <a:pt x="673" y="525"/>
                      <a:pt x="673" y="338"/>
                    </a:cubicBezTo>
                    <a:cubicBezTo>
                      <a:pt x="673" y="152"/>
                      <a:pt x="525"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9587606" y="3797263"/>
                <a:ext cx="15210" cy="15188"/>
              </a:xfrm>
              <a:custGeom>
                <a:avLst/>
                <a:gdLst/>
                <a:ahLst/>
                <a:cxnLst/>
                <a:rect l="l" t="t" r="r" b="b"/>
                <a:pathLst>
                  <a:path w="676" h="675" extrusionOk="0">
                    <a:moveTo>
                      <a:pt x="337" y="1"/>
                    </a:moveTo>
                    <a:cubicBezTo>
                      <a:pt x="151" y="1"/>
                      <a:pt x="0" y="152"/>
                      <a:pt x="0" y="338"/>
                    </a:cubicBezTo>
                    <a:cubicBezTo>
                      <a:pt x="0" y="525"/>
                      <a:pt x="151" y="675"/>
                      <a:pt x="337" y="675"/>
                    </a:cubicBezTo>
                    <a:cubicBezTo>
                      <a:pt x="526" y="675"/>
                      <a:pt x="676" y="525"/>
                      <a:pt x="676" y="338"/>
                    </a:cubicBezTo>
                    <a:cubicBezTo>
                      <a:pt x="676"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9631728" y="3797263"/>
                <a:ext cx="15188" cy="15188"/>
              </a:xfrm>
              <a:custGeom>
                <a:avLst/>
                <a:gdLst/>
                <a:ahLst/>
                <a:cxnLst/>
                <a:rect l="l" t="t" r="r" b="b"/>
                <a:pathLst>
                  <a:path w="675" h="675" extrusionOk="0">
                    <a:moveTo>
                      <a:pt x="338" y="1"/>
                    </a:moveTo>
                    <a:cubicBezTo>
                      <a:pt x="153" y="1"/>
                      <a:pt x="1" y="152"/>
                      <a:pt x="1" y="338"/>
                    </a:cubicBezTo>
                    <a:cubicBezTo>
                      <a:pt x="1" y="525"/>
                      <a:pt x="153" y="675"/>
                      <a:pt x="338" y="675"/>
                    </a:cubicBezTo>
                    <a:cubicBezTo>
                      <a:pt x="524" y="675"/>
                      <a:pt x="675" y="525"/>
                      <a:pt x="675" y="338"/>
                    </a:cubicBezTo>
                    <a:cubicBezTo>
                      <a:pt x="675" y="152"/>
                      <a:pt x="526"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9312633" y="3899548"/>
                <a:ext cx="203220" cy="60907"/>
              </a:xfrm>
              <a:custGeom>
                <a:avLst/>
                <a:gdLst/>
                <a:ahLst/>
                <a:cxnLst/>
                <a:rect l="l" t="t" r="r" b="b"/>
                <a:pathLst>
                  <a:path w="9032" h="2707" extrusionOk="0">
                    <a:moveTo>
                      <a:pt x="0" y="1"/>
                    </a:moveTo>
                    <a:lnTo>
                      <a:pt x="0" y="2707"/>
                    </a:lnTo>
                    <a:lnTo>
                      <a:pt x="9031" y="2707"/>
                    </a:lnTo>
                    <a:lnTo>
                      <a:pt x="90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9339161" y="3921666"/>
                <a:ext cx="150165" cy="16650"/>
              </a:xfrm>
              <a:custGeom>
                <a:avLst/>
                <a:gdLst/>
                <a:ahLst/>
                <a:cxnLst/>
                <a:rect l="l" t="t" r="r" b="b"/>
                <a:pathLst>
                  <a:path w="6674" h="740" extrusionOk="0">
                    <a:moveTo>
                      <a:pt x="1" y="1"/>
                    </a:moveTo>
                    <a:lnTo>
                      <a:pt x="1" y="739"/>
                    </a:lnTo>
                    <a:lnTo>
                      <a:pt x="6674" y="739"/>
                    </a:lnTo>
                    <a:lnTo>
                      <a:pt x="6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9034466" y="2311926"/>
                <a:ext cx="609682" cy="690503"/>
              </a:xfrm>
              <a:custGeom>
                <a:avLst/>
                <a:gdLst/>
                <a:ahLst/>
                <a:cxnLst/>
                <a:rect l="l" t="t" r="r" b="b"/>
                <a:pathLst>
                  <a:path w="27097" h="30689" extrusionOk="0">
                    <a:moveTo>
                      <a:pt x="1" y="1"/>
                    </a:moveTo>
                    <a:lnTo>
                      <a:pt x="1" y="30688"/>
                    </a:lnTo>
                    <a:lnTo>
                      <a:pt x="27097" y="30688"/>
                    </a:lnTo>
                    <a:lnTo>
                      <a:pt x="27097" y="6594"/>
                    </a:lnTo>
                    <a:lnTo>
                      <a:pt x="20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9506876" y="2311926"/>
                <a:ext cx="137273" cy="148365"/>
              </a:xfrm>
              <a:custGeom>
                <a:avLst/>
                <a:gdLst/>
                <a:ahLst/>
                <a:cxnLst/>
                <a:rect l="l" t="t" r="r" b="b"/>
                <a:pathLst>
                  <a:path w="6101" h="6594" extrusionOk="0">
                    <a:moveTo>
                      <a:pt x="0" y="1"/>
                    </a:moveTo>
                    <a:lnTo>
                      <a:pt x="0" y="6594"/>
                    </a:lnTo>
                    <a:lnTo>
                      <a:pt x="6101" y="659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9100728" y="2413468"/>
                <a:ext cx="342293" cy="19417"/>
              </a:xfrm>
              <a:custGeom>
                <a:avLst/>
                <a:gdLst/>
                <a:ahLst/>
                <a:cxnLst/>
                <a:rect l="l" t="t" r="r" b="b"/>
                <a:pathLst>
                  <a:path w="15213" h="863" extrusionOk="0">
                    <a:moveTo>
                      <a:pt x="0" y="1"/>
                    </a:moveTo>
                    <a:lnTo>
                      <a:pt x="0" y="862"/>
                    </a:lnTo>
                    <a:lnTo>
                      <a:pt x="15212" y="862"/>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9100728" y="2481913"/>
                <a:ext cx="342293" cy="19463"/>
              </a:xfrm>
              <a:custGeom>
                <a:avLst/>
                <a:gdLst/>
                <a:ahLst/>
                <a:cxnLst/>
                <a:rect l="l" t="t" r="r" b="b"/>
                <a:pathLst>
                  <a:path w="15213" h="865" extrusionOk="0">
                    <a:moveTo>
                      <a:pt x="0" y="1"/>
                    </a:moveTo>
                    <a:lnTo>
                      <a:pt x="0" y="865"/>
                    </a:lnTo>
                    <a:lnTo>
                      <a:pt x="15212" y="865"/>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9100728" y="255038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9100728" y="2618826"/>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9100728" y="268727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9100728" y="275573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9100728" y="2824183"/>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9100728" y="289262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6493383" y="3609546"/>
                <a:ext cx="670410" cy="426938"/>
              </a:xfrm>
              <a:custGeom>
                <a:avLst/>
                <a:gdLst/>
                <a:ahLst/>
                <a:cxnLst/>
                <a:rect l="l" t="t" r="r" b="b"/>
                <a:pathLst>
                  <a:path w="29796" h="18975" extrusionOk="0">
                    <a:moveTo>
                      <a:pt x="1" y="1"/>
                    </a:moveTo>
                    <a:lnTo>
                      <a:pt x="1" y="18975"/>
                    </a:lnTo>
                    <a:lnTo>
                      <a:pt x="29795" y="18975"/>
                    </a:lnTo>
                    <a:lnTo>
                      <a:pt x="29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6493383" y="3609546"/>
                <a:ext cx="670410" cy="286605"/>
              </a:xfrm>
              <a:custGeom>
                <a:avLst/>
                <a:gdLst/>
                <a:ahLst/>
                <a:cxnLst/>
                <a:rect l="l" t="t" r="r" b="b"/>
                <a:pathLst>
                  <a:path w="29796" h="12738" extrusionOk="0">
                    <a:moveTo>
                      <a:pt x="1" y="1"/>
                    </a:moveTo>
                    <a:lnTo>
                      <a:pt x="14900" y="12737"/>
                    </a:lnTo>
                    <a:lnTo>
                      <a:pt x="29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6493383" y="3739371"/>
                <a:ext cx="329175" cy="297113"/>
              </a:xfrm>
              <a:custGeom>
                <a:avLst/>
                <a:gdLst/>
                <a:ahLst/>
                <a:cxnLst/>
                <a:rect l="l" t="t" r="r" b="b"/>
                <a:pathLst>
                  <a:path w="14630" h="13205" extrusionOk="0">
                    <a:moveTo>
                      <a:pt x="13722" y="1"/>
                    </a:moveTo>
                    <a:cubicBezTo>
                      <a:pt x="13585" y="1"/>
                      <a:pt x="13444" y="50"/>
                      <a:pt x="13316" y="168"/>
                    </a:cubicBezTo>
                    <a:cubicBezTo>
                      <a:pt x="8877" y="4239"/>
                      <a:pt x="4441" y="8308"/>
                      <a:pt x="1" y="12379"/>
                    </a:cubicBezTo>
                    <a:lnTo>
                      <a:pt x="1" y="13205"/>
                    </a:lnTo>
                    <a:lnTo>
                      <a:pt x="903" y="13205"/>
                    </a:lnTo>
                    <a:cubicBezTo>
                      <a:pt x="5328" y="9144"/>
                      <a:pt x="9752" y="5089"/>
                      <a:pt x="14178" y="1028"/>
                    </a:cubicBezTo>
                    <a:cubicBezTo>
                      <a:pt x="14629" y="614"/>
                      <a:pt x="14205" y="1"/>
                      <a:pt x="13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6866816" y="3386143"/>
                <a:ext cx="505282" cy="460350"/>
              </a:xfrm>
              <a:custGeom>
                <a:avLst/>
                <a:gdLst/>
                <a:ahLst/>
                <a:cxnLst/>
                <a:rect l="l" t="t" r="r" b="b"/>
                <a:pathLst>
                  <a:path w="22457" h="20460" extrusionOk="0">
                    <a:moveTo>
                      <a:pt x="11226" y="2319"/>
                    </a:moveTo>
                    <a:cubicBezTo>
                      <a:pt x="13251" y="2319"/>
                      <a:pt x="15275" y="3090"/>
                      <a:pt x="16820" y="4634"/>
                    </a:cubicBezTo>
                    <a:cubicBezTo>
                      <a:pt x="19910" y="7726"/>
                      <a:pt x="19910" y="12734"/>
                      <a:pt x="16820" y="15821"/>
                    </a:cubicBezTo>
                    <a:cubicBezTo>
                      <a:pt x="15275" y="17366"/>
                      <a:pt x="13250" y="18138"/>
                      <a:pt x="11225" y="18138"/>
                    </a:cubicBezTo>
                    <a:cubicBezTo>
                      <a:pt x="9201" y="18138"/>
                      <a:pt x="7177" y="17367"/>
                      <a:pt x="5633" y="15822"/>
                    </a:cubicBezTo>
                    <a:cubicBezTo>
                      <a:pt x="2546" y="12734"/>
                      <a:pt x="2546" y="7726"/>
                      <a:pt x="5633" y="4634"/>
                    </a:cubicBezTo>
                    <a:cubicBezTo>
                      <a:pt x="7178" y="3090"/>
                      <a:pt x="9202" y="2319"/>
                      <a:pt x="11226" y="2319"/>
                    </a:cubicBezTo>
                    <a:close/>
                    <a:moveTo>
                      <a:pt x="11226" y="0"/>
                    </a:moveTo>
                    <a:cubicBezTo>
                      <a:pt x="8608" y="0"/>
                      <a:pt x="5991" y="998"/>
                      <a:pt x="3994" y="2995"/>
                    </a:cubicBezTo>
                    <a:cubicBezTo>
                      <a:pt x="0" y="6991"/>
                      <a:pt x="0" y="13467"/>
                      <a:pt x="3994" y="17463"/>
                    </a:cubicBezTo>
                    <a:cubicBezTo>
                      <a:pt x="5991" y="19461"/>
                      <a:pt x="8610" y="20459"/>
                      <a:pt x="11228" y="20459"/>
                    </a:cubicBezTo>
                    <a:cubicBezTo>
                      <a:pt x="13846" y="20459"/>
                      <a:pt x="16465" y="19461"/>
                      <a:pt x="18462" y="17463"/>
                    </a:cubicBezTo>
                    <a:cubicBezTo>
                      <a:pt x="22457" y="13470"/>
                      <a:pt x="22457" y="6991"/>
                      <a:pt x="18462" y="2997"/>
                    </a:cubicBezTo>
                    <a:cubicBezTo>
                      <a:pt x="16463" y="999"/>
                      <a:pt x="13844" y="0"/>
                      <a:pt x="11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6924078" y="3438298"/>
                <a:ext cx="390735" cy="355972"/>
              </a:xfrm>
              <a:custGeom>
                <a:avLst/>
                <a:gdLst/>
                <a:ahLst/>
                <a:cxnLst/>
                <a:rect l="l" t="t" r="r" b="b"/>
                <a:pathLst>
                  <a:path w="17366" h="15821" extrusionOk="0">
                    <a:moveTo>
                      <a:pt x="8681" y="1"/>
                    </a:moveTo>
                    <a:cubicBezTo>
                      <a:pt x="6657" y="1"/>
                      <a:pt x="4633" y="772"/>
                      <a:pt x="3088" y="2316"/>
                    </a:cubicBezTo>
                    <a:cubicBezTo>
                      <a:pt x="1" y="5408"/>
                      <a:pt x="1" y="10416"/>
                      <a:pt x="3088" y="13504"/>
                    </a:cubicBezTo>
                    <a:cubicBezTo>
                      <a:pt x="4632" y="15049"/>
                      <a:pt x="6656" y="15820"/>
                      <a:pt x="8680" y="15820"/>
                    </a:cubicBezTo>
                    <a:cubicBezTo>
                      <a:pt x="10705" y="15820"/>
                      <a:pt x="12730" y="15048"/>
                      <a:pt x="14275" y="13503"/>
                    </a:cubicBezTo>
                    <a:cubicBezTo>
                      <a:pt x="17365" y="10416"/>
                      <a:pt x="17365" y="5408"/>
                      <a:pt x="14275" y="2316"/>
                    </a:cubicBezTo>
                    <a:cubicBezTo>
                      <a:pt x="12730" y="772"/>
                      <a:pt x="10706" y="1"/>
                      <a:pt x="8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225241" y="3722136"/>
                <a:ext cx="226418" cy="226372"/>
              </a:xfrm>
              <a:custGeom>
                <a:avLst/>
                <a:gdLst/>
                <a:ahLst/>
                <a:cxnLst/>
                <a:rect l="l" t="t" r="r" b="b"/>
                <a:pathLst>
                  <a:path w="10063" h="10061" extrusionOk="0">
                    <a:moveTo>
                      <a:pt x="1782" y="0"/>
                    </a:moveTo>
                    <a:lnTo>
                      <a:pt x="1" y="1781"/>
                    </a:lnTo>
                    <a:lnTo>
                      <a:pt x="8282" y="10061"/>
                    </a:lnTo>
                    <a:lnTo>
                      <a:pt x="10063" y="8281"/>
                    </a:lnTo>
                    <a:lnTo>
                      <a:pt x="1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7371423" y="3868341"/>
                <a:ext cx="80235" cy="80168"/>
              </a:xfrm>
              <a:custGeom>
                <a:avLst/>
                <a:gdLst/>
                <a:ahLst/>
                <a:cxnLst/>
                <a:rect l="l" t="t" r="r" b="b"/>
                <a:pathLst>
                  <a:path w="3566" h="3563" extrusionOk="0">
                    <a:moveTo>
                      <a:pt x="1785" y="0"/>
                    </a:moveTo>
                    <a:lnTo>
                      <a:pt x="1" y="1783"/>
                    </a:lnTo>
                    <a:lnTo>
                      <a:pt x="1785" y="3563"/>
                    </a:lnTo>
                    <a:lnTo>
                      <a:pt x="3566" y="1783"/>
                    </a:lnTo>
                    <a:lnTo>
                      <a:pt x="1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7013088" y="3518848"/>
                <a:ext cx="212648" cy="190035"/>
              </a:xfrm>
              <a:custGeom>
                <a:avLst/>
                <a:gdLst/>
                <a:ahLst/>
                <a:cxnLst/>
                <a:rect l="l" t="t" r="r" b="b"/>
                <a:pathLst>
                  <a:path w="9451" h="8446" extrusionOk="0">
                    <a:moveTo>
                      <a:pt x="4726" y="1"/>
                    </a:moveTo>
                    <a:cubicBezTo>
                      <a:pt x="3911" y="1"/>
                      <a:pt x="3251" y="661"/>
                      <a:pt x="3251" y="1474"/>
                    </a:cubicBezTo>
                    <a:cubicBezTo>
                      <a:pt x="3251" y="1778"/>
                      <a:pt x="3343" y="2062"/>
                      <a:pt x="3503" y="2296"/>
                    </a:cubicBezTo>
                    <a:cubicBezTo>
                      <a:pt x="3299" y="2458"/>
                      <a:pt x="3113" y="2659"/>
                      <a:pt x="2953" y="2892"/>
                    </a:cubicBezTo>
                    <a:cubicBezTo>
                      <a:pt x="2359" y="2519"/>
                      <a:pt x="1766" y="2146"/>
                      <a:pt x="1172" y="1774"/>
                    </a:cubicBezTo>
                    <a:cubicBezTo>
                      <a:pt x="1125" y="1745"/>
                      <a:pt x="1080" y="1732"/>
                      <a:pt x="1037" y="1732"/>
                    </a:cubicBezTo>
                    <a:cubicBezTo>
                      <a:pt x="812" y="1732"/>
                      <a:pt x="666" y="2077"/>
                      <a:pt x="906" y="2228"/>
                    </a:cubicBezTo>
                    <a:cubicBezTo>
                      <a:pt x="1501" y="2602"/>
                      <a:pt x="2096" y="2974"/>
                      <a:pt x="2691" y="3348"/>
                    </a:cubicBezTo>
                    <a:cubicBezTo>
                      <a:pt x="2483" y="3785"/>
                      <a:pt x="2355" y="4293"/>
                      <a:pt x="2330" y="4840"/>
                    </a:cubicBezTo>
                    <a:cubicBezTo>
                      <a:pt x="1665" y="4771"/>
                      <a:pt x="1001" y="4701"/>
                      <a:pt x="337" y="4633"/>
                    </a:cubicBezTo>
                    <a:cubicBezTo>
                      <a:pt x="326" y="4631"/>
                      <a:pt x="315" y="4631"/>
                      <a:pt x="305" y="4631"/>
                    </a:cubicBezTo>
                    <a:cubicBezTo>
                      <a:pt x="1" y="4631"/>
                      <a:pt x="13" y="5124"/>
                      <a:pt x="337" y="5158"/>
                    </a:cubicBezTo>
                    <a:lnTo>
                      <a:pt x="2338" y="5367"/>
                    </a:lnTo>
                    <a:cubicBezTo>
                      <a:pt x="2374" y="5839"/>
                      <a:pt x="2490" y="6281"/>
                      <a:pt x="2663" y="6670"/>
                    </a:cubicBezTo>
                    <a:lnTo>
                      <a:pt x="1238" y="8001"/>
                    </a:lnTo>
                    <a:cubicBezTo>
                      <a:pt x="1045" y="8181"/>
                      <a:pt x="1227" y="8446"/>
                      <a:pt x="1434" y="8446"/>
                    </a:cubicBezTo>
                    <a:cubicBezTo>
                      <a:pt x="1494" y="8446"/>
                      <a:pt x="1555" y="8424"/>
                      <a:pt x="1610" y="8372"/>
                    </a:cubicBezTo>
                    <a:cubicBezTo>
                      <a:pt x="2049" y="7963"/>
                      <a:pt x="2488" y="7554"/>
                      <a:pt x="2927" y="7146"/>
                    </a:cubicBezTo>
                    <a:cubicBezTo>
                      <a:pt x="3366" y="7806"/>
                      <a:pt x="4010" y="8223"/>
                      <a:pt x="4726" y="8223"/>
                    </a:cubicBezTo>
                    <a:cubicBezTo>
                      <a:pt x="5442" y="8223"/>
                      <a:pt x="6084" y="7806"/>
                      <a:pt x="6525" y="7146"/>
                    </a:cubicBezTo>
                    <a:cubicBezTo>
                      <a:pt x="6963" y="7555"/>
                      <a:pt x="7401" y="7965"/>
                      <a:pt x="7841" y="8372"/>
                    </a:cubicBezTo>
                    <a:cubicBezTo>
                      <a:pt x="7896" y="8424"/>
                      <a:pt x="7957" y="8446"/>
                      <a:pt x="8017" y="8446"/>
                    </a:cubicBezTo>
                    <a:cubicBezTo>
                      <a:pt x="8224" y="8446"/>
                      <a:pt x="8407" y="8181"/>
                      <a:pt x="8214" y="8001"/>
                    </a:cubicBezTo>
                    <a:lnTo>
                      <a:pt x="6787" y="6671"/>
                    </a:lnTo>
                    <a:cubicBezTo>
                      <a:pt x="6963" y="6282"/>
                      <a:pt x="7077" y="5841"/>
                      <a:pt x="7114" y="5367"/>
                    </a:cubicBezTo>
                    <a:lnTo>
                      <a:pt x="9114" y="5158"/>
                    </a:lnTo>
                    <a:cubicBezTo>
                      <a:pt x="9438" y="5123"/>
                      <a:pt x="9451" y="4630"/>
                      <a:pt x="9146" y="4630"/>
                    </a:cubicBezTo>
                    <a:cubicBezTo>
                      <a:pt x="9136" y="4630"/>
                      <a:pt x="9125" y="4630"/>
                      <a:pt x="9114" y="4631"/>
                    </a:cubicBezTo>
                    <a:cubicBezTo>
                      <a:pt x="8450" y="4701"/>
                      <a:pt x="7785" y="4768"/>
                      <a:pt x="7121" y="4838"/>
                    </a:cubicBezTo>
                    <a:cubicBezTo>
                      <a:pt x="7096" y="4292"/>
                      <a:pt x="6967" y="3784"/>
                      <a:pt x="6760" y="3348"/>
                    </a:cubicBezTo>
                    <a:cubicBezTo>
                      <a:pt x="7356" y="2974"/>
                      <a:pt x="7951" y="2602"/>
                      <a:pt x="8546" y="2228"/>
                    </a:cubicBezTo>
                    <a:cubicBezTo>
                      <a:pt x="8786" y="2077"/>
                      <a:pt x="8640" y="1732"/>
                      <a:pt x="8415" y="1732"/>
                    </a:cubicBezTo>
                    <a:cubicBezTo>
                      <a:pt x="8372" y="1732"/>
                      <a:pt x="8326" y="1745"/>
                      <a:pt x="8279" y="1774"/>
                    </a:cubicBezTo>
                    <a:cubicBezTo>
                      <a:pt x="7685" y="2146"/>
                      <a:pt x="7091" y="2519"/>
                      <a:pt x="6498" y="2892"/>
                    </a:cubicBezTo>
                    <a:cubicBezTo>
                      <a:pt x="6337" y="2661"/>
                      <a:pt x="6154" y="2458"/>
                      <a:pt x="5948" y="2296"/>
                    </a:cubicBezTo>
                    <a:cubicBezTo>
                      <a:pt x="6107" y="2062"/>
                      <a:pt x="6200" y="1778"/>
                      <a:pt x="6200" y="1474"/>
                    </a:cubicBezTo>
                    <a:cubicBezTo>
                      <a:pt x="6200" y="661"/>
                      <a:pt x="5539" y="1"/>
                      <a:pt x="4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6559016" y="2352763"/>
                <a:ext cx="645502" cy="731115"/>
              </a:xfrm>
              <a:custGeom>
                <a:avLst/>
                <a:gdLst/>
                <a:ahLst/>
                <a:cxnLst/>
                <a:rect l="l" t="t" r="r" b="b"/>
                <a:pathLst>
                  <a:path w="28689" h="32494" extrusionOk="0">
                    <a:moveTo>
                      <a:pt x="0" y="0"/>
                    </a:moveTo>
                    <a:lnTo>
                      <a:pt x="0" y="32493"/>
                    </a:lnTo>
                    <a:lnTo>
                      <a:pt x="28689" y="32493"/>
                    </a:lnTo>
                    <a:lnTo>
                      <a:pt x="28689" y="6980"/>
                    </a:lnTo>
                    <a:lnTo>
                      <a:pt x="222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7059168" y="2352763"/>
                <a:ext cx="145350" cy="157050"/>
              </a:xfrm>
              <a:custGeom>
                <a:avLst/>
                <a:gdLst/>
                <a:ahLst/>
                <a:cxnLst/>
                <a:rect l="l" t="t" r="r" b="b"/>
                <a:pathLst>
                  <a:path w="6460" h="6980" extrusionOk="0">
                    <a:moveTo>
                      <a:pt x="1" y="0"/>
                    </a:moveTo>
                    <a:lnTo>
                      <a:pt x="1" y="6980"/>
                    </a:lnTo>
                    <a:lnTo>
                      <a:pt x="6460" y="698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6629193" y="2460268"/>
                <a:ext cx="362385" cy="20520"/>
              </a:xfrm>
              <a:custGeom>
                <a:avLst/>
                <a:gdLst/>
                <a:ahLst/>
                <a:cxnLst/>
                <a:rect l="l" t="t" r="r" b="b"/>
                <a:pathLst>
                  <a:path w="16106" h="912" extrusionOk="0">
                    <a:moveTo>
                      <a:pt x="0" y="1"/>
                    </a:moveTo>
                    <a:lnTo>
                      <a:pt x="0" y="912"/>
                    </a:lnTo>
                    <a:lnTo>
                      <a:pt x="16105" y="912"/>
                    </a:lnTo>
                    <a:lnTo>
                      <a:pt x="16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629193" y="2532741"/>
                <a:ext cx="362385" cy="20542"/>
              </a:xfrm>
              <a:custGeom>
                <a:avLst/>
                <a:gdLst/>
                <a:ahLst/>
                <a:cxnLst/>
                <a:rect l="l" t="t" r="r" b="b"/>
                <a:pathLst>
                  <a:path w="16106" h="913" extrusionOk="0">
                    <a:moveTo>
                      <a:pt x="0" y="0"/>
                    </a:moveTo>
                    <a:lnTo>
                      <a:pt x="0" y="913"/>
                    </a:lnTo>
                    <a:lnTo>
                      <a:pt x="16105" y="913"/>
                    </a:lnTo>
                    <a:lnTo>
                      <a:pt x="16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6629193" y="260521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6629193" y="2677686"/>
                <a:ext cx="517005" cy="20565"/>
              </a:xfrm>
              <a:custGeom>
                <a:avLst/>
                <a:gdLst/>
                <a:ahLst/>
                <a:cxnLst/>
                <a:rect l="l" t="t" r="r" b="b"/>
                <a:pathLst>
                  <a:path w="22978" h="914"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6629193" y="2750181"/>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6629193" y="282265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6629193" y="2895103"/>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6629193" y="2967598"/>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7757748" y="2175298"/>
                <a:ext cx="580973" cy="416723"/>
              </a:xfrm>
              <a:custGeom>
                <a:avLst/>
                <a:gdLst/>
                <a:ahLst/>
                <a:cxnLst/>
                <a:rect l="l" t="t" r="r" b="b"/>
                <a:pathLst>
                  <a:path w="25821" h="18521" extrusionOk="0">
                    <a:moveTo>
                      <a:pt x="12910" y="0"/>
                    </a:moveTo>
                    <a:cubicBezTo>
                      <a:pt x="12051" y="0"/>
                      <a:pt x="11192" y="480"/>
                      <a:pt x="10541" y="1439"/>
                    </a:cubicBezTo>
                    <a:lnTo>
                      <a:pt x="1303" y="15034"/>
                    </a:lnTo>
                    <a:cubicBezTo>
                      <a:pt x="0" y="16952"/>
                      <a:pt x="831" y="18521"/>
                      <a:pt x="3150" y="18521"/>
                    </a:cubicBezTo>
                    <a:lnTo>
                      <a:pt x="22669" y="18521"/>
                    </a:lnTo>
                    <a:cubicBezTo>
                      <a:pt x="24988" y="18521"/>
                      <a:pt x="25820" y="16951"/>
                      <a:pt x="24517" y="15034"/>
                    </a:cubicBezTo>
                    <a:lnTo>
                      <a:pt x="15279" y="1439"/>
                    </a:lnTo>
                    <a:cubicBezTo>
                      <a:pt x="14628" y="480"/>
                      <a:pt x="13769" y="0"/>
                      <a:pt x="12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8034003" y="2175276"/>
                <a:ext cx="304718" cy="416745"/>
              </a:xfrm>
              <a:custGeom>
                <a:avLst/>
                <a:gdLst/>
                <a:ahLst/>
                <a:cxnLst/>
                <a:rect l="l" t="t" r="r" b="b"/>
                <a:pathLst>
                  <a:path w="13543" h="18522" extrusionOk="0">
                    <a:moveTo>
                      <a:pt x="631" y="1"/>
                    </a:moveTo>
                    <a:cubicBezTo>
                      <a:pt x="420" y="1"/>
                      <a:pt x="208" y="30"/>
                      <a:pt x="0" y="88"/>
                    </a:cubicBezTo>
                    <a:cubicBezTo>
                      <a:pt x="636" y="268"/>
                      <a:pt x="1244" y="716"/>
                      <a:pt x="1736" y="1440"/>
                    </a:cubicBezTo>
                    <a:lnTo>
                      <a:pt x="10973" y="15035"/>
                    </a:lnTo>
                    <a:cubicBezTo>
                      <a:pt x="12277" y="16953"/>
                      <a:pt x="11444" y="18522"/>
                      <a:pt x="9127" y="18522"/>
                    </a:cubicBezTo>
                    <a:lnTo>
                      <a:pt x="10391" y="18522"/>
                    </a:lnTo>
                    <a:cubicBezTo>
                      <a:pt x="12710" y="18522"/>
                      <a:pt x="13542" y="16953"/>
                      <a:pt x="12239" y="15035"/>
                    </a:cubicBezTo>
                    <a:lnTo>
                      <a:pt x="3001" y="1440"/>
                    </a:lnTo>
                    <a:cubicBezTo>
                      <a:pt x="2349" y="480"/>
                      <a:pt x="1490" y="1"/>
                      <a:pt x="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8029031" y="2278866"/>
                <a:ext cx="38385" cy="207540"/>
              </a:xfrm>
              <a:custGeom>
                <a:avLst/>
                <a:gdLst/>
                <a:ahLst/>
                <a:cxnLst/>
                <a:rect l="l" t="t" r="r" b="b"/>
                <a:pathLst>
                  <a:path w="1706" h="9224" extrusionOk="0">
                    <a:moveTo>
                      <a:pt x="853" y="1"/>
                    </a:moveTo>
                    <a:cubicBezTo>
                      <a:pt x="382" y="1"/>
                      <a:pt x="1" y="383"/>
                      <a:pt x="1" y="855"/>
                    </a:cubicBezTo>
                    <a:lnTo>
                      <a:pt x="1" y="8371"/>
                    </a:lnTo>
                    <a:cubicBezTo>
                      <a:pt x="1" y="8843"/>
                      <a:pt x="382" y="9224"/>
                      <a:pt x="853" y="9224"/>
                    </a:cubicBezTo>
                    <a:cubicBezTo>
                      <a:pt x="1323" y="9224"/>
                      <a:pt x="1706" y="8843"/>
                      <a:pt x="1706" y="8371"/>
                    </a:cubicBezTo>
                    <a:lnTo>
                      <a:pt x="1706" y="855"/>
                    </a:lnTo>
                    <a:cubicBezTo>
                      <a:pt x="1706" y="383"/>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8029031" y="2503776"/>
                <a:ext cx="38385" cy="38430"/>
              </a:xfrm>
              <a:custGeom>
                <a:avLst/>
                <a:gdLst/>
                <a:ahLst/>
                <a:cxnLst/>
                <a:rect l="l" t="t" r="r" b="b"/>
                <a:pathLst>
                  <a:path w="1706" h="1708" extrusionOk="0">
                    <a:moveTo>
                      <a:pt x="853" y="1"/>
                    </a:moveTo>
                    <a:cubicBezTo>
                      <a:pt x="382" y="1"/>
                      <a:pt x="1" y="383"/>
                      <a:pt x="1" y="853"/>
                    </a:cubicBezTo>
                    <a:cubicBezTo>
                      <a:pt x="1" y="1325"/>
                      <a:pt x="382" y="1707"/>
                      <a:pt x="853" y="1707"/>
                    </a:cubicBezTo>
                    <a:cubicBezTo>
                      <a:pt x="1323" y="1707"/>
                      <a:pt x="1706" y="1325"/>
                      <a:pt x="1706" y="853"/>
                    </a:cubicBezTo>
                    <a:cubicBezTo>
                      <a:pt x="1706" y="382"/>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6836913" y="3739371"/>
                <a:ext cx="326880" cy="297113"/>
              </a:xfrm>
              <a:custGeom>
                <a:avLst/>
                <a:gdLst/>
                <a:ahLst/>
                <a:cxnLst/>
                <a:rect l="l" t="t" r="r" b="b"/>
                <a:pathLst>
                  <a:path w="14528" h="13205" extrusionOk="0">
                    <a:moveTo>
                      <a:pt x="906" y="1"/>
                    </a:moveTo>
                    <a:cubicBezTo>
                      <a:pt x="424" y="1"/>
                      <a:pt x="0" y="614"/>
                      <a:pt x="451" y="1028"/>
                    </a:cubicBezTo>
                    <a:cubicBezTo>
                      <a:pt x="4878" y="5089"/>
                      <a:pt x="9301" y="9144"/>
                      <a:pt x="13726" y="13205"/>
                    </a:cubicBezTo>
                    <a:lnTo>
                      <a:pt x="14527" y="13205"/>
                    </a:lnTo>
                    <a:lnTo>
                      <a:pt x="14527" y="12286"/>
                    </a:lnTo>
                    <a:cubicBezTo>
                      <a:pt x="10123" y="8248"/>
                      <a:pt x="5719" y="4207"/>
                      <a:pt x="1313" y="168"/>
                    </a:cubicBezTo>
                    <a:cubicBezTo>
                      <a:pt x="1185" y="50"/>
                      <a:pt x="1043" y="1"/>
                      <a:pt x="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6419268" y="4532563"/>
                <a:ext cx="3401055" cy="70560"/>
              </a:xfrm>
              <a:custGeom>
                <a:avLst/>
                <a:gdLst/>
                <a:ahLst/>
                <a:cxnLst/>
                <a:rect l="l" t="t" r="r" b="b"/>
                <a:pathLst>
                  <a:path w="151158" h="3136" extrusionOk="0">
                    <a:moveTo>
                      <a:pt x="1568" y="0"/>
                    </a:moveTo>
                    <a:cubicBezTo>
                      <a:pt x="702" y="0"/>
                      <a:pt x="1" y="702"/>
                      <a:pt x="1" y="1567"/>
                    </a:cubicBezTo>
                    <a:cubicBezTo>
                      <a:pt x="1" y="2434"/>
                      <a:pt x="702" y="3136"/>
                      <a:pt x="1568" y="3136"/>
                    </a:cubicBezTo>
                    <a:lnTo>
                      <a:pt x="149589" y="3136"/>
                    </a:lnTo>
                    <a:cubicBezTo>
                      <a:pt x="150455" y="3136"/>
                      <a:pt x="151157" y="2433"/>
                      <a:pt x="151157" y="1567"/>
                    </a:cubicBezTo>
                    <a:cubicBezTo>
                      <a:pt x="151157" y="703"/>
                      <a:pt x="150455" y="1"/>
                      <a:pt x="149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8956886" y="2512648"/>
                <a:ext cx="779625" cy="594248"/>
              </a:xfrm>
              <a:custGeom>
                <a:avLst/>
                <a:gdLst/>
                <a:ahLst/>
                <a:cxnLst/>
                <a:rect l="l" t="t" r="r" b="b"/>
                <a:pathLst>
                  <a:path w="34650" h="26411" extrusionOk="0">
                    <a:moveTo>
                      <a:pt x="1989" y="0"/>
                    </a:moveTo>
                    <a:cubicBezTo>
                      <a:pt x="836" y="0"/>
                      <a:pt x="0" y="937"/>
                      <a:pt x="129" y="2081"/>
                    </a:cubicBezTo>
                    <a:lnTo>
                      <a:pt x="2648" y="24331"/>
                    </a:lnTo>
                    <a:cubicBezTo>
                      <a:pt x="2777" y="25476"/>
                      <a:pt x="3826" y="26411"/>
                      <a:pt x="4978" y="26411"/>
                    </a:cubicBezTo>
                    <a:lnTo>
                      <a:pt x="29691" y="26411"/>
                    </a:lnTo>
                    <a:cubicBezTo>
                      <a:pt x="30842" y="26411"/>
                      <a:pt x="31910" y="25475"/>
                      <a:pt x="32062" y="24334"/>
                    </a:cubicBezTo>
                    <a:lnTo>
                      <a:pt x="34497" y="6227"/>
                    </a:lnTo>
                    <a:cubicBezTo>
                      <a:pt x="34650" y="5086"/>
                      <a:pt x="33832" y="4152"/>
                      <a:pt x="32681" y="4152"/>
                    </a:cubicBezTo>
                    <a:lnTo>
                      <a:pt x="20114" y="4152"/>
                    </a:lnTo>
                    <a:lnTo>
                      <a:pt x="20114" y="4155"/>
                    </a:lnTo>
                    <a:cubicBezTo>
                      <a:pt x="18961" y="4155"/>
                      <a:pt x="18021" y="3222"/>
                      <a:pt x="18021" y="2078"/>
                    </a:cubicBezTo>
                    <a:cubicBezTo>
                      <a:pt x="18021" y="937"/>
                      <a:pt x="17077" y="0"/>
                      <a:pt x="15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8913123" y="2512648"/>
                <a:ext cx="779625" cy="594248"/>
              </a:xfrm>
              <a:custGeom>
                <a:avLst/>
                <a:gdLst/>
                <a:ahLst/>
                <a:cxnLst/>
                <a:rect l="l" t="t" r="r" b="b"/>
                <a:pathLst>
                  <a:path w="34650" h="26411" extrusionOk="0">
                    <a:moveTo>
                      <a:pt x="1987" y="0"/>
                    </a:moveTo>
                    <a:cubicBezTo>
                      <a:pt x="835" y="0"/>
                      <a:pt x="0" y="937"/>
                      <a:pt x="128" y="2081"/>
                    </a:cubicBezTo>
                    <a:lnTo>
                      <a:pt x="2647" y="24331"/>
                    </a:lnTo>
                    <a:cubicBezTo>
                      <a:pt x="2776" y="25476"/>
                      <a:pt x="3824" y="26411"/>
                      <a:pt x="4978" y="26411"/>
                    </a:cubicBezTo>
                    <a:lnTo>
                      <a:pt x="29691" y="26411"/>
                    </a:lnTo>
                    <a:cubicBezTo>
                      <a:pt x="30843" y="26411"/>
                      <a:pt x="31909" y="25475"/>
                      <a:pt x="32063" y="24334"/>
                    </a:cubicBezTo>
                    <a:lnTo>
                      <a:pt x="34498" y="6227"/>
                    </a:lnTo>
                    <a:cubicBezTo>
                      <a:pt x="34650" y="5086"/>
                      <a:pt x="33833" y="4152"/>
                      <a:pt x="32680" y="4152"/>
                    </a:cubicBezTo>
                    <a:lnTo>
                      <a:pt x="20113" y="4152"/>
                    </a:lnTo>
                    <a:lnTo>
                      <a:pt x="20113" y="4155"/>
                    </a:lnTo>
                    <a:cubicBezTo>
                      <a:pt x="18961" y="4155"/>
                      <a:pt x="18019" y="3222"/>
                      <a:pt x="18019" y="2078"/>
                    </a:cubicBezTo>
                    <a:cubicBezTo>
                      <a:pt x="18019" y="937"/>
                      <a:pt x="17075" y="0"/>
                      <a:pt x="15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7285012" y="2777256"/>
                <a:ext cx="1544355" cy="1338450"/>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7773898" y="3184982"/>
                <a:ext cx="599049" cy="468917"/>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7852913" y="2961810"/>
                <a:ext cx="976443" cy="1153891"/>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820922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6"/>
          <p:cNvSpPr/>
          <p:nvPr/>
        </p:nvSpPr>
        <p:spPr>
          <a:xfrm>
            <a:off x="1863283" y="2447334"/>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337" name="Google Shape;337;p36"/>
          <p:cNvSpPr/>
          <p:nvPr/>
        </p:nvSpPr>
        <p:spPr>
          <a:xfrm>
            <a:off x="720000" y="11719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8" name="Google Shape;338;p36"/>
          <p:cNvSpPr txBox="1">
            <a:spLocks noGrp="1"/>
          </p:cNvSpPr>
          <p:nvPr>
            <p:ph type="title"/>
          </p:nvPr>
        </p:nvSpPr>
        <p:spPr>
          <a:xfrm>
            <a:off x="1529700" y="1172200"/>
            <a:ext cx="45000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PENDAHULUAN</a:t>
            </a:r>
            <a:endParaRPr dirty="0">
              <a:latin typeface="Times New Roman" panose="02020603050405020304" pitchFamily="18" charset="0"/>
              <a:cs typeface="Times New Roman" panose="02020603050405020304" pitchFamily="18" charset="0"/>
            </a:endParaRPr>
          </a:p>
        </p:txBody>
      </p:sp>
      <p:sp>
        <p:nvSpPr>
          <p:cNvPr id="339" name="Google Shape;339;p36"/>
          <p:cNvSpPr txBox="1">
            <a:spLocks noGrp="1"/>
          </p:cNvSpPr>
          <p:nvPr>
            <p:ph type="title" idx="2"/>
          </p:nvPr>
        </p:nvSpPr>
        <p:spPr>
          <a:xfrm>
            <a:off x="720000" y="11722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01</a:t>
            </a:r>
            <a:endParaRPr>
              <a:latin typeface="Times New Roman" panose="02020603050405020304" pitchFamily="18" charset="0"/>
              <a:cs typeface="Times New Roman" panose="02020603050405020304" pitchFamily="18" charset="0"/>
            </a:endParaRPr>
          </a:p>
        </p:txBody>
      </p:sp>
      <p:sp>
        <p:nvSpPr>
          <p:cNvPr id="340" name="Google Shape;340;p36"/>
          <p:cNvSpPr txBox="1">
            <a:spLocks noGrp="1"/>
          </p:cNvSpPr>
          <p:nvPr>
            <p:ph type="subTitle" idx="1"/>
          </p:nvPr>
        </p:nvSpPr>
        <p:spPr>
          <a:xfrm>
            <a:off x="1529700" y="1573900"/>
            <a:ext cx="4500000" cy="4002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None/>
            </a:pPr>
            <a:r>
              <a:rPr lang="en-ID" dirty="0">
                <a:latin typeface="Times New Roman" panose="02020603050405020304" pitchFamily="18" charset="0"/>
                <a:cs typeface="Times New Roman" panose="02020603050405020304" pitchFamily="18" charset="0"/>
              </a:rPr>
              <a:t>LATAR BELAKANG, RUMUSAN MASALAH, TUJUAN PENELITIAN, DAN BATASAN MASALAH</a:t>
            </a:r>
            <a:endParaRPr dirty="0">
              <a:latin typeface="Times New Roman" panose="02020603050405020304" pitchFamily="18" charset="0"/>
              <a:cs typeface="Times New Roman" panose="02020603050405020304" pitchFamily="18" charset="0"/>
            </a:endParaRPr>
          </a:p>
        </p:txBody>
      </p:sp>
      <p:sp>
        <p:nvSpPr>
          <p:cNvPr id="344" name="Google Shape;344;p36"/>
          <p:cNvSpPr txBox="1">
            <a:spLocks noGrp="1"/>
          </p:cNvSpPr>
          <p:nvPr>
            <p:ph type="title" idx="6"/>
          </p:nvPr>
        </p:nvSpPr>
        <p:spPr>
          <a:xfrm>
            <a:off x="2673282" y="2399880"/>
            <a:ext cx="4828337"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Clr>
                <a:schemeClr val="dk1"/>
              </a:buClr>
              <a:buSzPts val="1100"/>
              <a:buFont typeface="Arial"/>
              <a:buNone/>
            </a:pPr>
            <a:r>
              <a:rPr lang="en-ID" dirty="0">
                <a:latin typeface="Times New Roman" panose="02020603050405020304" pitchFamily="18" charset="0"/>
                <a:cs typeface="Times New Roman" panose="02020603050405020304" pitchFamily="18" charset="0"/>
              </a:rPr>
              <a:t>ANALISA DAN PERANCANGAN</a:t>
            </a:r>
            <a:endParaRPr dirty="0">
              <a:latin typeface="Times New Roman" panose="02020603050405020304" pitchFamily="18" charset="0"/>
              <a:cs typeface="Times New Roman" panose="02020603050405020304" pitchFamily="18" charset="0"/>
            </a:endParaRPr>
          </a:p>
        </p:txBody>
      </p:sp>
      <p:sp>
        <p:nvSpPr>
          <p:cNvPr id="345" name="Google Shape;345;p36"/>
          <p:cNvSpPr txBox="1">
            <a:spLocks noGrp="1"/>
          </p:cNvSpPr>
          <p:nvPr>
            <p:ph type="title" idx="7"/>
          </p:nvPr>
        </p:nvSpPr>
        <p:spPr>
          <a:xfrm>
            <a:off x="1863583" y="2420661"/>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sp>
        <p:nvSpPr>
          <p:cNvPr id="347" name="Google Shape;347;p36"/>
          <p:cNvSpPr txBox="1">
            <a:spLocks noGrp="1"/>
          </p:cNvSpPr>
          <p:nvPr>
            <p:ph type="title" idx="9"/>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DAFTAR ISI</a:t>
            </a:r>
            <a:endParaRPr dirty="0">
              <a:latin typeface="Times New Roman" panose="02020603050405020304" pitchFamily="18" charset="0"/>
              <a:cs typeface="Times New Roman" panose="02020603050405020304" pitchFamily="18" charset="0"/>
            </a:endParaRPr>
          </a:p>
        </p:txBody>
      </p:sp>
      <p:grpSp>
        <p:nvGrpSpPr>
          <p:cNvPr id="351" name="Google Shape;351;p36"/>
          <p:cNvGrpSpPr/>
          <p:nvPr/>
        </p:nvGrpSpPr>
        <p:grpSpPr>
          <a:xfrm>
            <a:off x="-304800" y="3302886"/>
            <a:ext cx="2526009" cy="2145420"/>
            <a:chOff x="-304800" y="3302886"/>
            <a:chExt cx="2526009" cy="2145420"/>
          </a:xfrm>
        </p:grpSpPr>
        <p:sp>
          <p:nvSpPr>
            <p:cNvPr id="352" name="Google Shape;352;p36"/>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3" name="Google Shape;353;p36"/>
            <p:cNvSpPr/>
            <p:nvPr/>
          </p:nvSpPr>
          <p:spPr>
            <a:xfrm flipH="1">
              <a:off x="297617" y="330288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4" name="Google Shape;354;p36"/>
            <p:cNvSpPr/>
            <p:nvPr/>
          </p:nvSpPr>
          <p:spPr>
            <a:xfrm flipH="1">
              <a:off x="76203" y="368266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5" name="Google Shape;355;p36"/>
            <p:cNvSpPr/>
            <p:nvPr/>
          </p:nvSpPr>
          <p:spPr>
            <a:xfrm flipH="1">
              <a:off x="203299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356" name="Google Shape;356;p36"/>
            <p:cNvGrpSpPr/>
            <p:nvPr/>
          </p:nvGrpSpPr>
          <p:grpSpPr>
            <a:xfrm>
              <a:off x="152389" y="3544991"/>
              <a:ext cx="1804419" cy="1446116"/>
              <a:chOff x="1000664" y="3512341"/>
              <a:chExt cx="1804419" cy="1446116"/>
            </a:xfrm>
          </p:grpSpPr>
          <p:sp>
            <p:nvSpPr>
              <p:cNvPr id="357" name="Google Shape;357;p36"/>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8" name="Google Shape;358;p36"/>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9" name="Google Shape;359;p36"/>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0" name="Google Shape;360;p36"/>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1" name="Google Shape;361;p36"/>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2" name="Google Shape;362;p36"/>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3" name="Google Shape;363;p36"/>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4" name="Google Shape;364;p36"/>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5" name="Google Shape;365;p36"/>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6" name="Google Shape;366;p36"/>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7" name="Google Shape;367;p36"/>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8" name="Google Shape;368;p36"/>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9" name="Google Shape;369;p36"/>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0" name="Google Shape;370;p36"/>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1" name="Google Shape;371;p36"/>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2" name="Google Shape;372;p36"/>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3" name="Google Shape;373;p36"/>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4" name="Google Shape;374;p36"/>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5" name="Google Shape;375;p36"/>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6" name="Google Shape;376;p36"/>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7" name="Google Shape;377;p36"/>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8" name="Google Shape;378;p36"/>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9" name="Google Shape;379;p36"/>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380" name="Google Shape;380;p36"/>
          <p:cNvGrpSpPr/>
          <p:nvPr/>
        </p:nvGrpSpPr>
        <p:grpSpPr>
          <a:xfrm>
            <a:off x="7280189" y="76211"/>
            <a:ext cx="1787631" cy="1977968"/>
            <a:chOff x="7280189" y="76211"/>
            <a:chExt cx="1787631" cy="1977968"/>
          </a:xfrm>
        </p:grpSpPr>
        <p:sp>
          <p:nvSpPr>
            <p:cNvPr id="381" name="Google Shape;381;p36"/>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2" name="Google Shape;382;p36"/>
            <p:cNvSpPr/>
            <p:nvPr/>
          </p:nvSpPr>
          <p:spPr>
            <a:xfrm flipH="1">
              <a:off x="8423992" y="167441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3" name="Google Shape;383;p36"/>
            <p:cNvSpPr/>
            <p:nvPr/>
          </p:nvSpPr>
          <p:spPr>
            <a:xfrm flipH="1">
              <a:off x="7280189"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4" name="Google Shape;384;p36"/>
            <p:cNvSpPr/>
            <p:nvPr/>
          </p:nvSpPr>
          <p:spPr>
            <a:xfrm flipH="1">
              <a:off x="8803390" y="14870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385" name="Google Shape;385;p36"/>
            <p:cNvGrpSpPr/>
            <p:nvPr/>
          </p:nvGrpSpPr>
          <p:grpSpPr>
            <a:xfrm>
              <a:off x="7501625" y="155243"/>
              <a:ext cx="1489976" cy="1255570"/>
              <a:chOff x="616175" y="1570092"/>
              <a:chExt cx="1489976" cy="1255570"/>
            </a:xfrm>
          </p:grpSpPr>
          <p:sp>
            <p:nvSpPr>
              <p:cNvPr id="386" name="Google Shape;386;p36"/>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7" name="Google Shape;387;p36"/>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8" name="Google Shape;388;p36"/>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9" name="Google Shape;389;p36"/>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0" name="Google Shape;390;p36"/>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1" name="Google Shape;391;p36"/>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2" name="Google Shape;392;p36"/>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3" name="Google Shape;393;p36"/>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4" name="Google Shape;394;p36"/>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5" name="Google Shape;395;p36"/>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6" name="Google Shape;396;p36"/>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7" name="Google Shape;397;p36"/>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p:nvPr/>
        </p:nvSpPr>
        <p:spPr>
          <a:xfrm>
            <a:off x="2304082" y="2841691"/>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7" name="Google Shape;337;p36"/>
          <p:cNvSpPr/>
          <p:nvPr/>
        </p:nvSpPr>
        <p:spPr>
          <a:xfrm>
            <a:off x="1345626" y="1857896"/>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8" name="Google Shape;338;p36"/>
          <p:cNvSpPr txBox="1">
            <a:spLocks noGrp="1"/>
          </p:cNvSpPr>
          <p:nvPr>
            <p:ph type="title"/>
          </p:nvPr>
        </p:nvSpPr>
        <p:spPr>
          <a:xfrm>
            <a:off x="2155326" y="1858196"/>
            <a:ext cx="45000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Hasil </a:t>
            </a:r>
            <a:r>
              <a:rPr lang="en-US" dirty="0" err="1">
                <a:latin typeface="Times New Roman" panose="02020603050405020304" pitchFamily="18" charset="0"/>
                <a:cs typeface="Times New Roman" panose="02020603050405020304" pitchFamily="18" charset="0"/>
              </a:rPr>
              <a:t>Penelitian</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339" name="Google Shape;339;p36"/>
          <p:cNvSpPr txBox="1">
            <a:spLocks noGrp="1"/>
          </p:cNvSpPr>
          <p:nvPr>
            <p:ph type="title" idx="2"/>
          </p:nvPr>
        </p:nvSpPr>
        <p:spPr>
          <a:xfrm>
            <a:off x="1345626" y="1858196"/>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04</a:t>
            </a:r>
            <a:endParaRPr dirty="0">
              <a:latin typeface="Times New Roman" panose="02020603050405020304" pitchFamily="18" charset="0"/>
              <a:cs typeface="Times New Roman" panose="02020603050405020304" pitchFamily="18" charset="0"/>
            </a:endParaRPr>
          </a:p>
        </p:txBody>
      </p:sp>
      <p:sp>
        <p:nvSpPr>
          <p:cNvPr id="340" name="Google Shape;340;p36"/>
          <p:cNvSpPr txBox="1">
            <a:spLocks noGrp="1"/>
          </p:cNvSpPr>
          <p:nvPr>
            <p:ph type="subTitle" idx="1"/>
          </p:nvPr>
        </p:nvSpPr>
        <p:spPr>
          <a:xfrm>
            <a:off x="2155326" y="2259896"/>
            <a:ext cx="4500000" cy="4002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Hasil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pengolahan</a:t>
            </a:r>
            <a:r>
              <a:rPr lang="en-US" dirty="0">
                <a:latin typeface="Times New Roman" panose="02020603050405020304" pitchFamily="18" charset="0"/>
                <a:cs typeface="Times New Roman" panose="02020603050405020304" pitchFamily="18" charset="0"/>
              </a:rPr>
              <a:t> data yang </a:t>
            </a:r>
            <a:r>
              <a:rPr lang="en-US" dirty="0" err="1">
                <a:latin typeface="Times New Roman" panose="02020603050405020304" pitchFamily="18" charset="0"/>
                <a:cs typeface="Times New Roman" panose="02020603050405020304" pitchFamily="18" charset="0"/>
              </a:rPr>
              <a:t>telah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dilakukan</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341" name="Google Shape;341;p36"/>
          <p:cNvSpPr txBox="1">
            <a:spLocks noGrp="1"/>
          </p:cNvSpPr>
          <p:nvPr>
            <p:ph type="title" idx="3"/>
          </p:nvPr>
        </p:nvSpPr>
        <p:spPr>
          <a:xfrm>
            <a:off x="3036189" y="2788841"/>
            <a:ext cx="45000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Kesimpulan</a:t>
            </a:r>
            <a:endParaRPr dirty="0">
              <a:latin typeface="Times New Roman" panose="02020603050405020304" pitchFamily="18" charset="0"/>
              <a:cs typeface="Times New Roman" panose="02020603050405020304" pitchFamily="18" charset="0"/>
            </a:endParaRPr>
          </a:p>
        </p:txBody>
      </p:sp>
      <p:sp>
        <p:nvSpPr>
          <p:cNvPr id="342" name="Google Shape;342;p36"/>
          <p:cNvSpPr txBox="1">
            <a:spLocks noGrp="1"/>
          </p:cNvSpPr>
          <p:nvPr>
            <p:ph type="title" idx="4"/>
          </p:nvPr>
        </p:nvSpPr>
        <p:spPr>
          <a:xfrm>
            <a:off x="2297182" y="2892375"/>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05</a:t>
            </a:r>
            <a:endParaRPr dirty="0">
              <a:latin typeface="Times New Roman" panose="02020603050405020304" pitchFamily="18" charset="0"/>
              <a:cs typeface="Times New Roman" panose="02020603050405020304" pitchFamily="18" charset="0"/>
            </a:endParaRPr>
          </a:p>
        </p:txBody>
      </p:sp>
      <p:sp>
        <p:nvSpPr>
          <p:cNvPr id="347" name="Google Shape;347;p36"/>
          <p:cNvSpPr txBox="1">
            <a:spLocks noGrp="1"/>
          </p:cNvSpPr>
          <p:nvPr>
            <p:ph type="title" idx="9"/>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DAFTAR ISI</a:t>
            </a:r>
            <a:endParaRPr dirty="0">
              <a:latin typeface="Times New Roman" panose="02020603050405020304" pitchFamily="18" charset="0"/>
              <a:cs typeface="Times New Roman" panose="02020603050405020304" pitchFamily="18" charset="0"/>
            </a:endParaRPr>
          </a:p>
        </p:txBody>
      </p:sp>
      <p:grpSp>
        <p:nvGrpSpPr>
          <p:cNvPr id="351" name="Google Shape;351;p36"/>
          <p:cNvGrpSpPr/>
          <p:nvPr/>
        </p:nvGrpSpPr>
        <p:grpSpPr>
          <a:xfrm>
            <a:off x="-304800" y="3302886"/>
            <a:ext cx="2526009" cy="2145420"/>
            <a:chOff x="-304800" y="3302886"/>
            <a:chExt cx="2526009" cy="2145420"/>
          </a:xfrm>
        </p:grpSpPr>
        <p:sp>
          <p:nvSpPr>
            <p:cNvPr id="352" name="Google Shape;352;p36"/>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3" name="Google Shape;353;p36"/>
            <p:cNvSpPr/>
            <p:nvPr/>
          </p:nvSpPr>
          <p:spPr>
            <a:xfrm flipH="1">
              <a:off x="297617" y="330288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4" name="Google Shape;354;p36"/>
            <p:cNvSpPr/>
            <p:nvPr/>
          </p:nvSpPr>
          <p:spPr>
            <a:xfrm flipH="1">
              <a:off x="76203" y="368266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5" name="Google Shape;355;p36"/>
            <p:cNvSpPr/>
            <p:nvPr/>
          </p:nvSpPr>
          <p:spPr>
            <a:xfrm flipH="1">
              <a:off x="203299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356" name="Google Shape;356;p36"/>
            <p:cNvGrpSpPr/>
            <p:nvPr/>
          </p:nvGrpSpPr>
          <p:grpSpPr>
            <a:xfrm>
              <a:off x="152389" y="3544991"/>
              <a:ext cx="1804419" cy="1446116"/>
              <a:chOff x="1000664" y="3512341"/>
              <a:chExt cx="1804419" cy="1446116"/>
            </a:xfrm>
          </p:grpSpPr>
          <p:sp>
            <p:nvSpPr>
              <p:cNvPr id="357" name="Google Shape;357;p36"/>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8" name="Google Shape;358;p36"/>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9" name="Google Shape;359;p36"/>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0" name="Google Shape;360;p36"/>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1" name="Google Shape;361;p36"/>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2" name="Google Shape;362;p36"/>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3" name="Google Shape;363;p36"/>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4" name="Google Shape;364;p36"/>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5" name="Google Shape;365;p36"/>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6" name="Google Shape;366;p36"/>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7" name="Google Shape;367;p36"/>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8" name="Google Shape;368;p36"/>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9" name="Google Shape;369;p36"/>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0" name="Google Shape;370;p36"/>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1" name="Google Shape;371;p36"/>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2" name="Google Shape;372;p36"/>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3" name="Google Shape;373;p36"/>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4" name="Google Shape;374;p36"/>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5" name="Google Shape;375;p36"/>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6" name="Google Shape;376;p36"/>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7" name="Google Shape;377;p36"/>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8" name="Google Shape;378;p36"/>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9" name="Google Shape;379;p36"/>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380" name="Google Shape;380;p36"/>
          <p:cNvGrpSpPr/>
          <p:nvPr/>
        </p:nvGrpSpPr>
        <p:grpSpPr>
          <a:xfrm>
            <a:off x="7280189" y="76211"/>
            <a:ext cx="1787631" cy="1977968"/>
            <a:chOff x="7280189" y="76211"/>
            <a:chExt cx="1787631" cy="1977968"/>
          </a:xfrm>
        </p:grpSpPr>
        <p:sp>
          <p:nvSpPr>
            <p:cNvPr id="381" name="Google Shape;381;p36"/>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2" name="Google Shape;382;p36"/>
            <p:cNvSpPr/>
            <p:nvPr/>
          </p:nvSpPr>
          <p:spPr>
            <a:xfrm flipH="1">
              <a:off x="8423992" y="167441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3" name="Google Shape;383;p36"/>
            <p:cNvSpPr/>
            <p:nvPr/>
          </p:nvSpPr>
          <p:spPr>
            <a:xfrm flipH="1">
              <a:off x="7280189"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4" name="Google Shape;384;p36"/>
            <p:cNvSpPr/>
            <p:nvPr/>
          </p:nvSpPr>
          <p:spPr>
            <a:xfrm flipH="1">
              <a:off x="8803390" y="14870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385" name="Google Shape;385;p36"/>
            <p:cNvGrpSpPr/>
            <p:nvPr/>
          </p:nvGrpSpPr>
          <p:grpSpPr>
            <a:xfrm>
              <a:off x="7501625" y="155243"/>
              <a:ext cx="1489976" cy="1255570"/>
              <a:chOff x="616175" y="1570092"/>
              <a:chExt cx="1489976" cy="1255570"/>
            </a:xfrm>
          </p:grpSpPr>
          <p:sp>
            <p:nvSpPr>
              <p:cNvPr id="386" name="Google Shape;386;p36"/>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7" name="Google Shape;387;p36"/>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8" name="Google Shape;388;p36"/>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9" name="Google Shape;389;p36"/>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0" name="Google Shape;390;p36"/>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1" name="Google Shape;391;p36"/>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2" name="Google Shape;392;p36"/>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3" name="Google Shape;393;p36"/>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4" name="Google Shape;394;p36"/>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5" name="Google Shape;395;p36"/>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6" name="Google Shape;396;p36"/>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7" name="Google Shape;397;p36"/>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
        <p:nvSpPr>
          <p:cNvPr id="9" name="Subtitle 8">
            <a:extLst>
              <a:ext uri="{FF2B5EF4-FFF2-40B4-BE49-F238E27FC236}">
                <a16:creationId xmlns:a16="http://schemas.microsoft.com/office/drawing/2014/main" id="{CEAE3C6A-A835-4A6E-9A7F-18B5CBFE6067}"/>
              </a:ext>
            </a:extLst>
          </p:cNvPr>
          <p:cNvSpPr>
            <a:spLocks noGrp="1"/>
          </p:cNvSpPr>
          <p:nvPr>
            <p:ph type="subTitle" idx="5"/>
          </p:nvPr>
        </p:nvSpPr>
        <p:spPr>
          <a:xfrm>
            <a:off x="2954526" y="3110796"/>
            <a:ext cx="4500000" cy="400200"/>
          </a:xfrm>
        </p:spPr>
        <p:txBody>
          <a:bodyPr/>
          <a:lstStyle/>
          <a:p>
            <a:r>
              <a:rPr lang="en-US" dirty="0"/>
              <a:t>Kesimpulan </a:t>
            </a:r>
            <a:r>
              <a:rPr lang="en-US" dirty="0" err="1"/>
              <a:t>dari</a:t>
            </a:r>
            <a:r>
              <a:rPr lang="en-US" dirty="0"/>
              <a:t> </a:t>
            </a:r>
            <a:r>
              <a:rPr lang="en-US" dirty="0" err="1"/>
              <a:t>hasil</a:t>
            </a:r>
            <a:r>
              <a:rPr lang="en-US" dirty="0"/>
              <a:t> </a:t>
            </a:r>
            <a:r>
              <a:rPr lang="en-US" dirty="0" err="1"/>
              <a:t>pengolahan</a:t>
            </a:r>
            <a:r>
              <a:rPr lang="en-US" dirty="0"/>
              <a:t> data yang </a:t>
            </a:r>
            <a:r>
              <a:rPr lang="en-US" dirty="0" err="1"/>
              <a:t>dilakukan</a:t>
            </a:r>
            <a:endParaRPr lang="en-ID" dirty="0"/>
          </a:p>
        </p:txBody>
      </p:sp>
    </p:spTree>
    <p:extLst>
      <p:ext uri="{BB962C8B-B14F-4D97-AF65-F5344CB8AC3E}">
        <p14:creationId xmlns:p14="http://schemas.microsoft.com/office/powerpoint/2010/main" val="277353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01</a:t>
            </a:r>
            <a:endParaRPr>
              <a:latin typeface="Times New Roman" panose="02020603050405020304" pitchFamily="18" charset="0"/>
              <a:cs typeface="Times New Roman" panose="02020603050405020304" pitchFamily="18" charset="0"/>
            </a:endParaRPr>
          </a:p>
        </p:txBody>
      </p:sp>
      <p:sp>
        <p:nvSpPr>
          <p:cNvPr id="405" name="Google Shape;405;p37"/>
          <p:cNvSpPr txBox="1">
            <a:spLocks noGrp="1"/>
          </p:cNvSpPr>
          <p:nvPr>
            <p:ph type="title"/>
          </p:nvPr>
        </p:nvSpPr>
        <p:spPr>
          <a:xfrm>
            <a:off x="3203994" y="2040256"/>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ID" dirty="0">
                <a:latin typeface="Times New Roman" panose="02020603050405020304" pitchFamily="18" charset="0"/>
                <a:cs typeface="Times New Roman" panose="02020603050405020304" pitchFamily="18" charset="0"/>
              </a:rPr>
              <a:t>PENDAHULUAN</a:t>
            </a:r>
            <a:endParaRPr dirty="0">
              <a:latin typeface="Times New Roman" panose="02020603050405020304" pitchFamily="18" charset="0"/>
              <a:cs typeface="Times New Roman" panose="02020603050405020304" pitchFamily="18" charset="0"/>
            </a:endParaRPr>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773789" y="135212"/>
            <a:ext cx="4644000" cy="815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ID" dirty="0">
                <a:latin typeface="Times New Roman" panose="02020603050405020304" pitchFamily="18" charset="0"/>
                <a:cs typeface="Times New Roman" panose="02020603050405020304" pitchFamily="18" charset="0"/>
              </a:rPr>
              <a:t>LATAR BELAKANG </a:t>
            </a:r>
            <a:endParaRPr dirty="0">
              <a:latin typeface="Times New Roman" panose="02020603050405020304" pitchFamily="18" charset="0"/>
              <a:cs typeface="Times New Roman" panose="02020603050405020304" pitchFamily="18" charset="0"/>
            </a:endParaRPr>
          </a:p>
        </p:txBody>
      </p:sp>
      <p:sp>
        <p:nvSpPr>
          <p:cNvPr id="447" name="Google Shape;447;p38"/>
          <p:cNvSpPr txBox="1">
            <a:spLocks noGrp="1"/>
          </p:cNvSpPr>
          <p:nvPr>
            <p:ph type="subTitle" idx="1"/>
          </p:nvPr>
        </p:nvSpPr>
        <p:spPr>
          <a:xfrm>
            <a:off x="665544" y="1489066"/>
            <a:ext cx="4653869" cy="1416000"/>
          </a:xfrm>
          <a:prstGeom prst="rect">
            <a:avLst/>
          </a:prstGeom>
        </p:spPr>
        <p:txBody>
          <a:bodyPr spcFirstLastPara="1" wrap="square" lIns="90000" tIns="91425" rIns="90000" bIns="91425" anchor="t" anchorCtr="0">
            <a:noAutofit/>
          </a:bodyPr>
          <a:lstStyle/>
          <a:p>
            <a:pPr algn="just"/>
            <a:r>
              <a:rPr lang="en-US" sz="100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	</a:t>
            </a:r>
            <a:r>
              <a:rPr lang="id-ID" sz="1200" dirty="0">
                <a:effectLst/>
                <a:latin typeface="Times New Roman" panose="02020603050405020304" pitchFamily="18" charset="0"/>
                <a:ea typeface="Times New Roman" panose="02020603050405020304" pitchFamily="18" charset="0"/>
              </a:rPr>
              <a:t>Tujuan utama aplikasi ini adalah mendukung upaya perusahaan dalam mengoptimalkan kinerja unit-unit kerja, memonitor pencapaian target, dan meningkatkan pengelolaan sumber daya.</a:t>
            </a:r>
            <a:endParaRPr lang="en-ID" sz="1200" dirty="0">
              <a:effectLst/>
              <a:latin typeface="Times New Roman" panose="02020603050405020304" pitchFamily="18" charset="0"/>
              <a:ea typeface="Times New Roman" panose="02020603050405020304" pitchFamily="18" charset="0"/>
            </a:endParaRPr>
          </a:p>
          <a:p>
            <a:pPr algn="just"/>
            <a:r>
              <a:rPr lang="en-US" sz="1200" dirty="0">
                <a:effectLst/>
                <a:latin typeface="Times New Roman" panose="02020603050405020304" pitchFamily="18" charset="0"/>
                <a:ea typeface="Times New Roman" panose="02020603050405020304" pitchFamily="18" charset="0"/>
              </a:rPr>
              <a:t>	</a:t>
            </a:r>
            <a:r>
              <a:rPr lang="id-ID" sz="1200" dirty="0">
                <a:effectLst/>
                <a:latin typeface="Times New Roman" panose="02020603050405020304" pitchFamily="18" charset="0"/>
                <a:ea typeface="Times New Roman" panose="02020603050405020304" pitchFamily="18" charset="0"/>
              </a:rPr>
              <a:t>Data representatif menjadi dasar penelitian ini, dengan fokus pada identifikasi dan pemahaman permasalahan yang dihadapi oleh </a:t>
            </a:r>
            <a:r>
              <a:rPr lang="en-US" sz="1200" dirty="0" err="1">
                <a:effectLst/>
                <a:latin typeface="Times New Roman" panose="02020603050405020304" pitchFamily="18" charset="0"/>
                <a:ea typeface="Times New Roman" panose="02020603050405020304" pitchFamily="18" charset="0"/>
              </a:rPr>
              <a:t>perusahaan</a:t>
            </a:r>
            <a:r>
              <a:rPr lang="id-ID" sz="1200" dirty="0">
                <a:effectLst/>
                <a:latin typeface="Times New Roman" panose="02020603050405020304" pitchFamily="18" charset="0"/>
                <a:ea typeface="Times New Roman" panose="02020603050405020304" pitchFamily="18" charset="0"/>
              </a:rPr>
              <a:t>. Riset ini bertujuan mendalam pada implementasi Aplikasi Manajemen Audit Kinerja Unit Kerja Berbasis Web, mencari solusi inovatif untuk meningkatkan efektivitas dan efisiensi operasional perusahaan.</a:t>
            </a:r>
            <a:endParaRPr lang="en-ID" sz="1200" dirty="0">
              <a:effectLst/>
              <a:latin typeface="Times New Roman" panose="02020603050405020304" pitchFamily="18" charset="0"/>
              <a:ea typeface="Times New Roman" panose="02020603050405020304" pitchFamily="18" charset="0"/>
            </a:endParaRPr>
          </a:p>
          <a:p>
            <a:pPr algn="just"/>
            <a:r>
              <a:rPr lang="en-US" sz="1200" dirty="0">
                <a:effectLst/>
                <a:latin typeface="Times New Roman" panose="02020603050405020304" pitchFamily="18" charset="0"/>
                <a:ea typeface="Times New Roman" panose="02020603050405020304" pitchFamily="18" charset="0"/>
              </a:rPr>
              <a:t>		</a:t>
            </a:r>
            <a:r>
              <a:rPr lang="id-ID" sz="1200" dirty="0">
                <a:effectLst/>
                <a:latin typeface="Times New Roman" panose="02020603050405020304" pitchFamily="18" charset="0"/>
                <a:ea typeface="Times New Roman" panose="02020603050405020304" pitchFamily="18" charset="0"/>
              </a:rPr>
              <a:t>Diharapkan riset ini dapat memberikan pemahaman yang lebih baik tentang manfaat aplikasi ini. Selain itu, diharapkan mampu memberikan rekomendasi perbaikan atau pengembangan untuk meningkatkan daya saing perusahaan di pasar yang kompetitif.</a:t>
            </a:r>
            <a:endParaRPr lang="en-ID" sz="1200" dirty="0">
              <a:effectLst/>
              <a:latin typeface="Times New Roman" panose="02020603050405020304" pitchFamily="18" charset="0"/>
              <a:ea typeface="Times New Roman" panose="02020603050405020304" pitchFamily="18" charset="0"/>
            </a:endParaRPr>
          </a:p>
        </p:txBody>
      </p:sp>
      <p:grpSp>
        <p:nvGrpSpPr>
          <p:cNvPr id="448" name="Google Shape;448;p38"/>
          <p:cNvGrpSpPr/>
          <p:nvPr/>
        </p:nvGrpSpPr>
        <p:grpSpPr>
          <a:xfrm>
            <a:off x="5586218" y="1375799"/>
            <a:ext cx="3481584" cy="2782199"/>
            <a:chOff x="5247768" y="1375799"/>
            <a:chExt cx="3481584" cy="2782199"/>
          </a:xfrm>
        </p:grpSpPr>
        <p:sp>
          <p:nvSpPr>
            <p:cNvPr id="449" name="Google Shape;449;p38"/>
            <p:cNvSpPr/>
            <p:nvPr/>
          </p:nvSpPr>
          <p:spPr>
            <a:xfrm>
              <a:off x="5247768" y="296535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8036381" y="137579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flipH="1">
              <a:off x="8042177" y="37782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flipH="1">
              <a:off x="7820738" y="34817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flipH="1">
              <a:off x="8138987" y="32943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5621607" y="1459207"/>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5400168" y="1915183"/>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5718417" y="213548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8"/>
            <p:cNvGrpSpPr/>
            <p:nvPr/>
          </p:nvGrpSpPr>
          <p:grpSpPr>
            <a:xfrm>
              <a:off x="5628768" y="1611607"/>
              <a:ext cx="2795229" cy="1920286"/>
              <a:chOff x="5628768" y="1611607"/>
              <a:chExt cx="2795229" cy="1920286"/>
            </a:xfrm>
          </p:grpSpPr>
          <p:sp>
            <p:nvSpPr>
              <p:cNvPr id="458" name="Google Shape;458;p38"/>
              <p:cNvSpPr/>
              <p:nvPr/>
            </p:nvSpPr>
            <p:spPr>
              <a:xfrm>
                <a:off x="6208751" y="1739243"/>
                <a:ext cx="1635108" cy="1635139"/>
              </a:xfrm>
              <a:custGeom>
                <a:avLst/>
                <a:gdLst/>
                <a:ahLst/>
                <a:cxnLst/>
                <a:rect l="l" t="t" r="r" b="b"/>
                <a:pathLst>
                  <a:path w="52652" h="52653" extrusionOk="0">
                    <a:moveTo>
                      <a:pt x="26326" y="0"/>
                    </a:moveTo>
                    <a:cubicBezTo>
                      <a:pt x="19344" y="0"/>
                      <a:pt x="12649" y="2774"/>
                      <a:pt x="7711" y="7712"/>
                    </a:cubicBezTo>
                    <a:cubicBezTo>
                      <a:pt x="2774" y="12648"/>
                      <a:pt x="1" y="19344"/>
                      <a:pt x="1" y="26326"/>
                    </a:cubicBezTo>
                    <a:cubicBezTo>
                      <a:pt x="1" y="33308"/>
                      <a:pt x="2774" y="40005"/>
                      <a:pt x="7711" y="44942"/>
                    </a:cubicBezTo>
                    <a:cubicBezTo>
                      <a:pt x="12649" y="49879"/>
                      <a:pt x="19344" y="52653"/>
                      <a:pt x="26326" y="52653"/>
                    </a:cubicBezTo>
                    <a:cubicBezTo>
                      <a:pt x="33308" y="52653"/>
                      <a:pt x="40004" y="49879"/>
                      <a:pt x="44942" y="44942"/>
                    </a:cubicBezTo>
                    <a:cubicBezTo>
                      <a:pt x="49878" y="40005"/>
                      <a:pt x="52652" y="33308"/>
                      <a:pt x="52652" y="26326"/>
                    </a:cubicBezTo>
                    <a:cubicBezTo>
                      <a:pt x="52652" y="19344"/>
                      <a:pt x="49878" y="12648"/>
                      <a:pt x="44942" y="7712"/>
                    </a:cubicBezTo>
                    <a:cubicBezTo>
                      <a:pt x="40004" y="2774"/>
                      <a:pt x="33308" y="0"/>
                      <a:pt x="26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6955096" y="1739243"/>
                <a:ext cx="888887" cy="1635263"/>
              </a:xfrm>
              <a:custGeom>
                <a:avLst/>
                <a:gdLst/>
                <a:ahLst/>
                <a:cxnLst/>
                <a:rect l="l" t="t" r="r" b="b"/>
                <a:pathLst>
                  <a:path w="28623" h="52657" extrusionOk="0">
                    <a:moveTo>
                      <a:pt x="2295" y="0"/>
                    </a:moveTo>
                    <a:cubicBezTo>
                      <a:pt x="1521" y="0"/>
                      <a:pt x="757" y="35"/>
                      <a:pt x="1" y="102"/>
                    </a:cubicBezTo>
                    <a:cubicBezTo>
                      <a:pt x="13467" y="1264"/>
                      <a:pt x="24033" y="12562"/>
                      <a:pt x="24033" y="26329"/>
                    </a:cubicBezTo>
                    <a:cubicBezTo>
                      <a:pt x="24033" y="40096"/>
                      <a:pt x="13467" y="51392"/>
                      <a:pt x="1" y="52556"/>
                    </a:cubicBezTo>
                    <a:cubicBezTo>
                      <a:pt x="757" y="52620"/>
                      <a:pt x="1522" y="52657"/>
                      <a:pt x="2295" y="52657"/>
                    </a:cubicBezTo>
                    <a:cubicBezTo>
                      <a:pt x="16835" y="52657"/>
                      <a:pt x="28622" y="40869"/>
                      <a:pt x="28622" y="26330"/>
                    </a:cubicBezTo>
                    <a:cubicBezTo>
                      <a:pt x="28623" y="11787"/>
                      <a:pt x="16835" y="0"/>
                      <a:pt x="2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99448" y="2099388"/>
                <a:ext cx="453900" cy="446478"/>
              </a:xfrm>
              <a:custGeom>
                <a:avLst/>
                <a:gdLst/>
                <a:ahLst/>
                <a:cxnLst/>
                <a:rect l="l" t="t" r="r" b="b"/>
                <a:pathLst>
                  <a:path w="14616" h="14377" extrusionOk="0">
                    <a:moveTo>
                      <a:pt x="8326" y="1885"/>
                    </a:moveTo>
                    <a:cubicBezTo>
                      <a:pt x="10755" y="1885"/>
                      <a:pt x="12728" y="3861"/>
                      <a:pt x="12728" y="6287"/>
                    </a:cubicBezTo>
                    <a:lnTo>
                      <a:pt x="12728" y="8090"/>
                    </a:lnTo>
                    <a:cubicBezTo>
                      <a:pt x="12728" y="10518"/>
                      <a:pt x="10753" y="12492"/>
                      <a:pt x="8326" y="12492"/>
                    </a:cubicBezTo>
                    <a:lnTo>
                      <a:pt x="6289" y="12492"/>
                    </a:lnTo>
                    <a:cubicBezTo>
                      <a:pt x="3860" y="12492"/>
                      <a:pt x="1886" y="10518"/>
                      <a:pt x="1886" y="8090"/>
                    </a:cubicBezTo>
                    <a:lnTo>
                      <a:pt x="1886" y="6287"/>
                    </a:lnTo>
                    <a:cubicBezTo>
                      <a:pt x="1886" y="3861"/>
                      <a:pt x="3862" y="1885"/>
                      <a:pt x="6289" y="1885"/>
                    </a:cubicBezTo>
                    <a:close/>
                    <a:moveTo>
                      <a:pt x="6289" y="1"/>
                    </a:moveTo>
                    <a:cubicBezTo>
                      <a:pt x="2823" y="1"/>
                      <a:pt x="1" y="2821"/>
                      <a:pt x="1" y="6287"/>
                    </a:cubicBezTo>
                    <a:lnTo>
                      <a:pt x="1" y="8090"/>
                    </a:lnTo>
                    <a:cubicBezTo>
                      <a:pt x="1" y="11557"/>
                      <a:pt x="2823" y="14376"/>
                      <a:pt x="6289" y="14376"/>
                    </a:cubicBezTo>
                    <a:lnTo>
                      <a:pt x="8326" y="14376"/>
                    </a:lnTo>
                    <a:cubicBezTo>
                      <a:pt x="11794" y="14376"/>
                      <a:pt x="14613" y="11554"/>
                      <a:pt x="14616" y="8090"/>
                    </a:cubicBezTo>
                    <a:lnTo>
                      <a:pt x="14616" y="6287"/>
                    </a:lnTo>
                    <a:cubicBezTo>
                      <a:pt x="14616" y="2821"/>
                      <a:pt x="11794" y="1"/>
                      <a:pt x="8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6696967" y="2355561"/>
                <a:ext cx="658770" cy="658708"/>
              </a:xfrm>
              <a:custGeom>
                <a:avLst/>
                <a:gdLst/>
                <a:ahLst/>
                <a:cxnLst/>
                <a:rect l="l" t="t" r="r" b="b"/>
                <a:pathLst>
                  <a:path w="21213" h="21211" extrusionOk="0">
                    <a:moveTo>
                      <a:pt x="6169" y="0"/>
                    </a:moveTo>
                    <a:cubicBezTo>
                      <a:pt x="2775" y="0"/>
                      <a:pt x="1" y="2776"/>
                      <a:pt x="1" y="6167"/>
                    </a:cubicBezTo>
                    <a:lnTo>
                      <a:pt x="1" y="15044"/>
                    </a:lnTo>
                    <a:cubicBezTo>
                      <a:pt x="1" y="18438"/>
                      <a:pt x="2777" y="21211"/>
                      <a:pt x="6169" y="21211"/>
                    </a:cubicBezTo>
                    <a:lnTo>
                      <a:pt x="15046" y="21211"/>
                    </a:lnTo>
                    <a:cubicBezTo>
                      <a:pt x="18437" y="21211"/>
                      <a:pt x="21213" y="18438"/>
                      <a:pt x="21213" y="15044"/>
                    </a:cubicBezTo>
                    <a:lnTo>
                      <a:pt x="21213" y="6167"/>
                    </a:lnTo>
                    <a:cubicBezTo>
                      <a:pt x="21213" y="2776"/>
                      <a:pt x="18438" y="0"/>
                      <a:pt x="15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6738487" y="2396988"/>
                <a:ext cx="617249" cy="617280"/>
              </a:xfrm>
              <a:custGeom>
                <a:avLst/>
                <a:gdLst/>
                <a:ahLst/>
                <a:cxnLst/>
                <a:rect l="l" t="t" r="r" b="b"/>
                <a:pathLst>
                  <a:path w="19876" h="19877" extrusionOk="0">
                    <a:moveTo>
                      <a:pt x="17524" y="0"/>
                    </a:moveTo>
                    <a:cubicBezTo>
                      <a:pt x="18357" y="1053"/>
                      <a:pt x="18858" y="2377"/>
                      <a:pt x="18858" y="3815"/>
                    </a:cubicBezTo>
                    <a:lnTo>
                      <a:pt x="18858" y="12692"/>
                    </a:lnTo>
                    <a:cubicBezTo>
                      <a:pt x="18858" y="16086"/>
                      <a:pt x="16083" y="18860"/>
                      <a:pt x="12691" y="18860"/>
                    </a:cubicBezTo>
                    <a:lnTo>
                      <a:pt x="3813" y="18860"/>
                    </a:lnTo>
                    <a:cubicBezTo>
                      <a:pt x="2375" y="18860"/>
                      <a:pt x="1052" y="18357"/>
                      <a:pt x="0" y="17525"/>
                    </a:cubicBezTo>
                    <a:lnTo>
                      <a:pt x="0" y="17525"/>
                    </a:lnTo>
                    <a:cubicBezTo>
                      <a:pt x="1132" y="18955"/>
                      <a:pt x="2876" y="19877"/>
                      <a:pt x="4832" y="19877"/>
                    </a:cubicBezTo>
                    <a:lnTo>
                      <a:pt x="13709" y="19877"/>
                    </a:lnTo>
                    <a:cubicBezTo>
                      <a:pt x="17101" y="19877"/>
                      <a:pt x="19876" y="17104"/>
                      <a:pt x="19876" y="13710"/>
                    </a:cubicBezTo>
                    <a:lnTo>
                      <a:pt x="19876" y="4833"/>
                    </a:lnTo>
                    <a:cubicBezTo>
                      <a:pt x="19876" y="2879"/>
                      <a:pt x="18952" y="1133"/>
                      <a:pt x="17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6927457" y="2510556"/>
                <a:ext cx="197789" cy="389554"/>
              </a:xfrm>
              <a:custGeom>
                <a:avLst/>
                <a:gdLst/>
                <a:ahLst/>
                <a:cxnLst/>
                <a:rect l="l" t="t" r="r" b="b"/>
                <a:pathLst>
                  <a:path w="6369" h="12544" extrusionOk="0">
                    <a:moveTo>
                      <a:pt x="3185" y="1"/>
                    </a:moveTo>
                    <a:cubicBezTo>
                      <a:pt x="1428" y="1"/>
                      <a:pt x="1" y="1425"/>
                      <a:pt x="1" y="3185"/>
                    </a:cubicBezTo>
                    <a:cubicBezTo>
                      <a:pt x="1" y="4445"/>
                      <a:pt x="741" y="5525"/>
                      <a:pt x="1803" y="6041"/>
                    </a:cubicBezTo>
                    <a:lnTo>
                      <a:pt x="221" y="12003"/>
                    </a:lnTo>
                    <a:cubicBezTo>
                      <a:pt x="160" y="12300"/>
                      <a:pt x="359" y="12543"/>
                      <a:pt x="663" y="12543"/>
                    </a:cubicBezTo>
                    <a:lnTo>
                      <a:pt x="5704" y="12543"/>
                    </a:lnTo>
                    <a:cubicBezTo>
                      <a:pt x="6007" y="12543"/>
                      <a:pt x="6208" y="12300"/>
                      <a:pt x="6147" y="12003"/>
                    </a:cubicBezTo>
                    <a:lnTo>
                      <a:pt x="4565" y="6038"/>
                    </a:lnTo>
                    <a:cubicBezTo>
                      <a:pt x="5627" y="5523"/>
                      <a:pt x="6369" y="4445"/>
                      <a:pt x="6369" y="3185"/>
                    </a:cubicBezTo>
                    <a:cubicBezTo>
                      <a:pt x="6369" y="1425"/>
                      <a:pt x="4944" y="1"/>
                      <a:pt x="3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5628768" y="2451396"/>
                <a:ext cx="868670" cy="1080497"/>
              </a:xfrm>
              <a:custGeom>
                <a:avLst/>
                <a:gdLst/>
                <a:ahLst/>
                <a:cxnLst/>
                <a:rect l="l" t="t" r="r" b="b"/>
                <a:pathLst>
                  <a:path w="27972" h="34793" extrusionOk="0">
                    <a:moveTo>
                      <a:pt x="0" y="1"/>
                    </a:moveTo>
                    <a:lnTo>
                      <a:pt x="0" y="34792"/>
                    </a:lnTo>
                    <a:lnTo>
                      <a:pt x="27972" y="34792"/>
                    </a:lnTo>
                    <a:lnTo>
                      <a:pt x="2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5628768" y="2451396"/>
                <a:ext cx="868670" cy="157200"/>
              </a:xfrm>
              <a:custGeom>
                <a:avLst/>
                <a:gdLst/>
                <a:ahLst/>
                <a:cxnLst/>
                <a:rect l="l" t="t" r="r" b="b"/>
                <a:pathLst>
                  <a:path w="27972" h="5062" extrusionOk="0">
                    <a:moveTo>
                      <a:pt x="0" y="1"/>
                    </a:moveTo>
                    <a:lnTo>
                      <a:pt x="0" y="5061"/>
                    </a:lnTo>
                    <a:lnTo>
                      <a:pt x="27972" y="5061"/>
                    </a:lnTo>
                    <a:lnTo>
                      <a:pt x="279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5685412" y="2505463"/>
                <a:ext cx="45402" cy="45340"/>
              </a:xfrm>
              <a:custGeom>
                <a:avLst/>
                <a:gdLst/>
                <a:ahLst/>
                <a:cxnLst/>
                <a:rect l="l" t="t" r="r" b="b"/>
                <a:pathLst>
                  <a:path w="1462" h="1460" extrusionOk="0">
                    <a:moveTo>
                      <a:pt x="732" y="0"/>
                    </a:moveTo>
                    <a:cubicBezTo>
                      <a:pt x="327" y="0"/>
                      <a:pt x="1" y="326"/>
                      <a:pt x="1" y="729"/>
                    </a:cubicBezTo>
                    <a:cubicBezTo>
                      <a:pt x="1" y="1132"/>
                      <a:pt x="327" y="1460"/>
                      <a:pt x="732" y="1460"/>
                    </a:cubicBezTo>
                    <a:cubicBezTo>
                      <a:pt x="1133" y="1460"/>
                      <a:pt x="1462" y="1132"/>
                      <a:pt x="1462" y="729"/>
                    </a:cubicBezTo>
                    <a:cubicBezTo>
                      <a:pt x="1462"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5770752" y="2505463"/>
                <a:ext cx="45433" cy="45340"/>
              </a:xfrm>
              <a:custGeom>
                <a:avLst/>
                <a:gdLst/>
                <a:ahLst/>
                <a:cxnLst/>
                <a:rect l="l" t="t" r="r" b="b"/>
                <a:pathLst>
                  <a:path w="1463" h="1460" extrusionOk="0">
                    <a:moveTo>
                      <a:pt x="732" y="0"/>
                    </a:moveTo>
                    <a:cubicBezTo>
                      <a:pt x="328" y="0"/>
                      <a:pt x="0" y="326"/>
                      <a:pt x="0" y="729"/>
                    </a:cubicBezTo>
                    <a:cubicBezTo>
                      <a:pt x="0" y="1132"/>
                      <a:pt x="327" y="1460"/>
                      <a:pt x="732" y="1460"/>
                    </a:cubicBezTo>
                    <a:cubicBezTo>
                      <a:pt x="1133" y="1460"/>
                      <a:pt x="1463" y="1132"/>
                      <a:pt x="1463" y="729"/>
                    </a:cubicBezTo>
                    <a:cubicBezTo>
                      <a:pt x="1463"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5856215" y="2505463"/>
                <a:ext cx="45340" cy="45340"/>
              </a:xfrm>
              <a:custGeom>
                <a:avLst/>
                <a:gdLst/>
                <a:ahLst/>
                <a:cxnLst/>
                <a:rect l="l" t="t" r="r" b="b"/>
                <a:pathLst>
                  <a:path w="1460" h="1460" extrusionOk="0">
                    <a:moveTo>
                      <a:pt x="729" y="0"/>
                    </a:moveTo>
                    <a:cubicBezTo>
                      <a:pt x="326" y="0"/>
                      <a:pt x="0" y="326"/>
                      <a:pt x="0" y="729"/>
                    </a:cubicBezTo>
                    <a:cubicBezTo>
                      <a:pt x="0" y="1132"/>
                      <a:pt x="324" y="1460"/>
                      <a:pt x="729" y="1460"/>
                    </a:cubicBezTo>
                    <a:cubicBezTo>
                      <a:pt x="1132" y="1460"/>
                      <a:pt x="1460" y="1132"/>
                      <a:pt x="1460" y="729"/>
                    </a:cubicBezTo>
                    <a:cubicBezTo>
                      <a:pt x="1460" y="326"/>
                      <a:pt x="1133"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555296" y="1668841"/>
                <a:ext cx="868702" cy="1080528"/>
              </a:xfrm>
              <a:custGeom>
                <a:avLst/>
                <a:gdLst/>
                <a:ahLst/>
                <a:cxnLst/>
                <a:rect l="l" t="t" r="r" b="b"/>
                <a:pathLst>
                  <a:path w="27973" h="34794" extrusionOk="0">
                    <a:moveTo>
                      <a:pt x="1" y="0"/>
                    </a:moveTo>
                    <a:lnTo>
                      <a:pt x="1" y="34793"/>
                    </a:lnTo>
                    <a:lnTo>
                      <a:pt x="27972" y="34793"/>
                    </a:lnTo>
                    <a:lnTo>
                      <a:pt x="2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555296" y="1668841"/>
                <a:ext cx="868702" cy="157231"/>
              </a:xfrm>
              <a:custGeom>
                <a:avLst/>
                <a:gdLst/>
                <a:ahLst/>
                <a:cxnLst/>
                <a:rect l="l" t="t" r="r" b="b"/>
                <a:pathLst>
                  <a:path w="27973" h="5063" extrusionOk="0">
                    <a:moveTo>
                      <a:pt x="1" y="0"/>
                    </a:moveTo>
                    <a:lnTo>
                      <a:pt x="1" y="5062"/>
                    </a:lnTo>
                    <a:lnTo>
                      <a:pt x="27972" y="5062"/>
                    </a:lnTo>
                    <a:lnTo>
                      <a:pt x="27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611909" y="1722877"/>
                <a:ext cx="45371" cy="45371"/>
              </a:xfrm>
              <a:custGeom>
                <a:avLst/>
                <a:gdLst/>
                <a:ahLst/>
                <a:cxnLst/>
                <a:rect l="l" t="t" r="r" b="b"/>
                <a:pathLst>
                  <a:path w="1461" h="1461" extrusionOk="0">
                    <a:moveTo>
                      <a:pt x="731" y="1"/>
                    </a:moveTo>
                    <a:cubicBezTo>
                      <a:pt x="326" y="1"/>
                      <a:pt x="1" y="326"/>
                      <a:pt x="1" y="730"/>
                    </a:cubicBezTo>
                    <a:cubicBezTo>
                      <a:pt x="1" y="1134"/>
                      <a:pt x="325" y="1460"/>
                      <a:pt x="731" y="1460"/>
                    </a:cubicBezTo>
                    <a:cubicBezTo>
                      <a:pt x="1134" y="1460"/>
                      <a:pt x="1460" y="1134"/>
                      <a:pt x="1460" y="730"/>
                    </a:cubicBezTo>
                    <a:cubicBezTo>
                      <a:pt x="1460" y="326"/>
                      <a:pt x="1134"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697280" y="1722877"/>
                <a:ext cx="45465" cy="45371"/>
              </a:xfrm>
              <a:custGeom>
                <a:avLst/>
                <a:gdLst/>
                <a:ahLst/>
                <a:cxnLst/>
                <a:rect l="l" t="t" r="r" b="b"/>
                <a:pathLst>
                  <a:path w="1464" h="1461" extrusionOk="0">
                    <a:moveTo>
                      <a:pt x="733" y="1"/>
                    </a:moveTo>
                    <a:cubicBezTo>
                      <a:pt x="329" y="1"/>
                      <a:pt x="1" y="326"/>
                      <a:pt x="1" y="730"/>
                    </a:cubicBezTo>
                    <a:cubicBezTo>
                      <a:pt x="1" y="1134"/>
                      <a:pt x="328" y="1460"/>
                      <a:pt x="733" y="1460"/>
                    </a:cubicBezTo>
                    <a:cubicBezTo>
                      <a:pt x="1134" y="1460"/>
                      <a:pt x="1463" y="1134"/>
                      <a:pt x="1463" y="730"/>
                    </a:cubicBezTo>
                    <a:cubicBezTo>
                      <a:pt x="1463" y="326"/>
                      <a:pt x="1134"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782743" y="1722877"/>
                <a:ext cx="45371" cy="45371"/>
              </a:xfrm>
              <a:custGeom>
                <a:avLst/>
                <a:gdLst/>
                <a:ahLst/>
                <a:cxnLst/>
                <a:rect l="l" t="t" r="r" b="b"/>
                <a:pathLst>
                  <a:path w="1461" h="1461" extrusionOk="0">
                    <a:moveTo>
                      <a:pt x="730" y="1"/>
                    </a:moveTo>
                    <a:cubicBezTo>
                      <a:pt x="326" y="1"/>
                      <a:pt x="1" y="326"/>
                      <a:pt x="1" y="730"/>
                    </a:cubicBezTo>
                    <a:cubicBezTo>
                      <a:pt x="1" y="1134"/>
                      <a:pt x="325" y="1460"/>
                      <a:pt x="730" y="1460"/>
                    </a:cubicBezTo>
                    <a:cubicBezTo>
                      <a:pt x="1133" y="1460"/>
                      <a:pt x="1460" y="1134"/>
                      <a:pt x="1460" y="730"/>
                    </a:cubicBezTo>
                    <a:cubicBezTo>
                      <a:pt x="1460" y="326"/>
                      <a:pt x="1133"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805755" y="1928151"/>
                <a:ext cx="367815" cy="367878"/>
              </a:xfrm>
              <a:custGeom>
                <a:avLst/>
                <a:gdLst/>
                <a:ahLst/>
                <a:cxnLst/>
                <a:rect l="l" t="t" r="r" b="b"/>
                <a:pathLst>
                  <a:path w="11844" h="11846" extrusionOk="0">
                    <a:moveTo>
                      <a:pt x="5923" y="0"/>
                    </a:moveTo>
                    <a:cubicBezTo>
                      <a:pt x="2651" y="0"/>
                      <a:pt x="1" y="2652"/>
                      <a:pt x="1" y="5922"/>
                    </a:cubicBezTo>
                    <a:cubicBezTo>
                      <a:pt x="1" y="9194"/>
                      <a:pt x="2651" y="11846"/>
                      <a:pt x="5923" y="11846"/>
                    </a:cubicBezTo>
                    <a:cubicBezTo>
                      <a:pt x="9192" y="11846"/>
                      <a:pt x="11844" y="9194"/>
                      <a:pt x="11844" y="5922"/>
                    </a:cubicBezTo>
                    <a:cubicBezTo>
                      <a:pt x="11844" y="2652"/>
                      <a:pt x="9192" y="0"/>
                      <a:pt x="5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7935378" y="2013272"/>
                <a:ext cx="108475" cy="145679"/>
              </a:xfrm>
              <a:custGeom>
                <a:avLst/>
                <a:gdLst/>
                <a:ahLst/>
                <a:cxnLst/>
                <a:rect l="l" t="t" r="r" b="b"/>
                <a:pathLst>
                  <a:path w="3493" h="4691" extrusionOk="0">
                    <a:moveTo>
                      <a:pt x="1748" y="0"/>
                    </a:moveTo>
                    <a:cubicBezTo>
                      <a:pt x="784" y="0"/>
                      <a:pt x="0" y="1051"/>
                      <a:pt x="0" y="2347"/>
                    </a:cubicBezTo>
                    <a:cubicBezTo>
                      <a:pt x="2" y="3640"/>
                      <a:pt x="784" y="4691"/>
                      <a:pt x="1748" y="4691"/>
                    </a:cubicBezTo>
                    <a:cubicBezTo>
                      <a:pt x="2710" y="4691"/>
                      <a:pt x="3492" y="3640"/>
                      <a:pt x="3492" y="2347"/>
                    </a:cubicBezTo>
                    <a:cubicBezTo>
                      <a:pt x="3492" y="1051"/>
                      <a:pt x="2710" y="0"/>
                      <a:pt x="1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7777153" y="2332518"/>
                <a:ext cx="424926" cy="38695"/>
              </a:xfrm>
              <a:custGeom>
                <a:avLst/>
                <a:gdLst/>
                <a:ahLst/>
                <a:cxnLst/>
                <a:rect l="l" t="t" r="r" b="b"/>
                <a:pathLst>
                  <a:path w="13683" h="1246" extrusionOk="0">
                    <a:moveTo>
                      <a:pt x="1" y="1"/>
                    </a:moveTo>
                    <a:lnTo>
                      <a:pt x="1" y="1246"/>
                    </a:lnTo>
                    <a:lnTo>
                      <a:pt x="13683" y="1246"/>
                    </a:lnTo>
                    <a:lnTo>
                      <a:pt x="13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711223" y="2407236"/>
                <a:ext cx="556785" cy="119562"/>
              </a:xfrm>
              <a:custGeom>
                <a:avLst/>
                <a:gdLst/>
                <a:ahLst/>
                <a:cxnLst/>
                <a:rect l="l" t="t" r="r" b="b"/>
                <a:pathLst>
                  <a:path w="17929" h="3850" extrusionOk="0">
                    <a:moveTo>
                      <a:pt x="2588" y="1"/>
                    </a:moveTo>
                    <a:cubicBezTo>
                      <a:pt x="1164" y="1"/>
                      <a:pt x="0" y="868"/>
                      <a:pt x="0" y="1925"/>
                    </a:cubicBezTo>
                    <a:cubicBezTo>
                      <a:pt x="0" y="2984"/>
                      <a:pt x="1164" y="3849"/>
                      <a:pt x="2588" y="3849"/>
                    </a:cubicBezTo>
                    <a:lnTo>
                      <a:pt x="15340" y="3849"/>
                    </a:lnTo>
                    <a:cubicBezTo>
                      <a:pt x="16765" y="3849"/>
                      <a:pt x="17928" y="2984"/>
                      <a:pt x="17928" y="1925"/>
                    </a:cubicBezTo>
                    <a:cubicBezTo>
                      <a:pt x="17928" y="868"/>
                      <a:pt x="16765" y="1"/>
                      <a:pt x="1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838021" y="2457266"/>
                <a:ext cx="19565" cy="19534"/>
              </a:xfrm>
              <a:custGeom>
                <a:avLst/>
                <a:gdLst/>
                <a:ahLst/>
                <a:cxnLst/>
                <a:rect l="l" t="t" r="r" b="b"/>
                <a:pathLst>
                  <a:path w="630" h="629" extrusionOk="0">
                    <a:moveTo>
                      <a:pt x="315" y="1"/>
                    </a:moveTo>
                    <a:cubicBezTo>
                      <a:pt x="142" y="1"/>
                      <a:pt x="0" y="141"/>
                      <a:pt x="0" y="314"/>
                    </a:cubicBezTo>
                    <a:cubicBezTo>
                      <a:pt x="0" y="488"/>
                      <a:pt x="143" y="629"/>
                      <a:pt x="315" y="629"/>
                    </a:cubicBezTo>
                    <a:cubicBezTo>
                      <a:pt x="489" y="629"/>
                      <a:pt x="629" y="488"/>
                      <a:pt x="629" y="314"/>
                    </a:cubicBezTo>
                    <a:cubicBezTo>
                      <a:pt x="629" y="141"/>
                      <a:pt x="488"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894758" y="2457266"/>
                <a:ext cx="19503" cy="19534"/>
              </a:xfrm>
              <a:custGeom>
                <a:avLst/>
                <a:gdLst/>
                <a:ahLst/>
                <a:cxnLst/>
                <a:rect l="l" t="t" r="r" b="b"/>
                <a:pathLst>
                  <a:path w="628" h="629" extrusionOk="0">
                    <a:moveTo>
                      <a:pt x="315" y="1"/>
                    </a:moveTo>
                    <a:cubicBezTo>
                      <a:pt x="138" y="1"/>
                      <a:pt x="0" y="141"/>
                      <a:pt x="0" y="314"/>
                    </a:cubicBezTo>
                    <a:cubicBezTo>
                      <a:pt x="0" y="488"/>
                      <a:pt x="139" y="629"/>
                      <a:pt x="315" y="629"/>
                    </a:cubicBezTo>
                    <a:cubicBezTo>
                      <a:pt x="487" y="629"/>
                      <a:pt x="628" y="488"/>
                      <a:pt x="628" y="314"/>
                    </a:cubicBezTo>
                    <a:cubicBezTo>
                      <a:pt x="628" y="141"/>
                      <a:pt x="487"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951527" y="2457266"/>
                <a:ext cx="19534" cy="19534"/>
              </a:xfrm>
              <a:custGeom>
                <a:avLst/>
                <a:gdLst/>
                <a:ahLst/>
                <a:cxnLst/>
                <a:rect l="l" t="t" r="r" b="b"/>
                <a:pathLst>
                  <a:path w="629" h="629" extrusionOk="0">
                    <a:moveTo>
                      <a:pt x="314" y="1"/>
                    </a:moveTo>
                    <a:cubicBezTo>
                      <a:pt x="141" y="1"/>
                      <a:pt x="0" y="141"/>
                      <a:pt x="0" y="314"/>
                    </a:cubicBezTo>
                    <a:cubicBezTo>
                      <a:pt x="0" y="488"/>
                      <a:pt x="141" y="629"/>
                      <a:pt x="314" y="629"/>
                    </a:cubicBezTo>
                    <a:cubicBezTo>
                      <a:pt x="488" y="629"/>
                      <a:pt x="628" y="488"/>
                      <a:pt x="628" y="314"/>
                    </a:cubicBezTo>
                    <a:cubicBezTo>
                      <a:pt x="628" y="141"/>
                      <a:pt x="488"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8008202" y="2457266"/>
                <a:ext cx="19534" cy="19534"/>
              </a:xfrm>
              <a:custGeom>
                <a:avLst/>
                <a:gdLst/>
                <a:ahLst/>
                <a:cxnLst/>
                <a:rect l="l" t="t" r="r" b="b"/>
                <a:pathLst>
                  <a:path w="629" h="629" extrusionOk="0">
                    <a:moveTo>
                      <a:pt x="315" y="1"/>
                    </a:moveTo>
                    <a:cubicBezTo>
                      <a:pt x="141" y="1"/>
                      <a:pt x="1" y="141"/>
                      <a:pt x="1" y="314"/>
                    </a:cubicBezTo>
                    <a:cubicBezTo>
                      <a:pt x="1" y="488"/>
                      <a:pt x="141" y="629"/>
                      <a:pt x="315" y="629"/>
                    </a:cubicBezTo>
                    <a:cubicBezTo>
                      <a:pt x="490" y="629"/>
                      <a:pt x="629" y="488"/>
                      <a:pt x="629" y="314"/>
                    </a:cubicBezTo>
                    <a:cubicBezTo>
                      <a:pt x="629" y="141"/>
                      <a:pt x="490"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8064971" y="2457266"/>
                <a:ext cx="19534" cy="19534"/>
              </a:xfrm>
              <a:custGeom>
                <a:avLst/>
                <a:gdLst/>
                <a:ahLst/>
                <a:cxnLst/>
                <a:rect l="l" t="t" r="r" b="b"/>
                <a:pathLst>
                  <a:path w="629" h="629" extrusionOk="0">
                    <a:moveTo>
                      <a:pt x="316" y="1"/>
                    </a:moveTo>
                    <a:cubicBezTo>
                      <a:pt x="141" y="1"/>
                      <a:pt x="1" y="141"/>
                      <a:pt x="1" y="314"/>
                    </a:cubicBezTo>
                    <a:cubicBezTo>
                      <a:pt x="1" y="488"/>
                      <a:pt x="141" y="629"/>
                      <a:pt x="316" y="629"/>
                    </a:cubicBezTo>
                    <a:cubicBezTo>
                      <a:pt x="491" y="629"/>
                      <a:pt x="629" y="488"/>
                      <a:pt x="629" y="314"/>
                    </a:cubicBezTo>
                    <a:cubicBezTo>
                      <a:pt x="629" y="141"/>
                      <a:pt x="488"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8121770" y="2457266"/>
                <a:ext cx="19534" cy="19534"/>
              </a:xfrm>
              <a:custGeom>
                <a:avLst/>
                <a:gdLst/>
                <a:ahLst/>
                <a:cxnLst/>
                <a:rect l="l" t="t" r="r" b="b"/>
                <a:pathLst>
                  <a:path w="629" h="629" extrusionOk="0">
                    <a:moveTo>
                      <a:pt x="313" y="1"/>
                    </a:moveTo>
                    <a:cubicBezTo>
                      <a:pt x="141" y="1"/>
                      <a:pt x="0" y="141"/>
                      <a:pt x="0" y="314"/>
                    </a:cubicBezTo>
                    <a:cubicBezTo>
                      <a:pt x="0" y="488"/>
                      <a:pt x="141" y="629"/>
                      <a:pt x="313" y="629"/>
                    </a:cubicBezTo>
                    <a:cubicBezTo>
                      <a:pt x="488" y="629"/>
                      <a:pt x="628" y="488"/>
                      <a:pt x="628" y="314"/>
                    </a:cubicBezTo>
                    <a:cubicBezTo>
                      <a:pt x="628" y="141"/>
                      <a:pt x="488" y="1"/>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7758054" y="2569281"/>
                <a:ext cx="211360" cy="62172"/>
              </a:xfrm>
              <a:custGeom>
                <a:avLst/>
                <a:gdLst/>
                <a:ahLst/>
                <a:cxnLst/>
                <a:rect l="l" t="t" r="r" b="b"/>
                <a:pathLst>
                  <a:path w="6806" h="2002" extrusionOk="0">
                    <a:moveTo>
                      <a:pt x="0" y="0"/>
                    </a:moveTo>
                    <a:lnTo>
                      <a:pt x="0" y="2001"/>
                    </a:lnTo>
                    <a:lnTo>
                      <a:pt x="6805" y="2001"/>
                    </a:lnTo>
                    <a:lnTo>
                      <a:pt x="68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795320" y="2591889"/>
                <a:ext cx="136642" cy="16987"/>
              </a:xfrm>
              <a:custGeom>
                <a:avLst/>
                <a:gdLst/>
                <a:ahLst/>
                <a:cxnLst/>
                <a:rect l="l" t="t" r="r" b="b"/>
                <a:pathLst>
                  <a:path w="4400" h="547" extrusionOk="0">
                    <a:moveTo>
                      <a:pt x="1" y="0"/>
                    </a:moveTo>
                    <a:lnTo>
                      <a:pt x="1" y="547"/>
                    </a:lnTo>
                    <a:lnTo>
                      <a:pt x="4400" y="547"/>
                    </a:lnTo>
                    <a:lnTo>
                      <a:pt x="44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8009879" y="2569281"/>
                <a:ext cx="211360" cy="62172"/>
              </a:xfrm>
              <a:custGeom>
                <a:avLst/>
                <a:gdLst/>
                <a:ahLst/>
                <a:cxnLst/>
                <a:rect l="l" t="t" r="r" b="b"/>
                <a:pathLst>
                  <a:path w="6806" h="2002" extrusionOk="0">
                    <a:moveTo>
                      <a:pt x="1" y="0"/>
                    </a:moveTo>
                    <a:lnTo>
                      <a:pt x="1" y="2001"/>
                    </a:lnTo>
                    <a:lnTo>
                      <a:pt x="6806" y="2001"/>
                    </a:lnTo>
                    <a:lnTo>
                      <a:pt x="6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8047207" y="2591889"/>
                <a:ext cx="136673" cy="16987"/>
              </a:xfrm>
              <a:custGeom>
                <a:avLst/>
                <a:gdLst/>
                <a:ahLst/>
                <a:cxnLst/>
                <a:rect l="l" t="t" r="r" b="b"/>
                <a:pathLst>
                  <a:path w="4401" h="547" extrusionOk="0">
                    <a:moveTo>
                      <a:pt x="0" y="0"/>
                    </a:moveTo>
                    <a:lnTo>
                      <a:pt x="0" y="547"/>
                    </a:lnTo>
                    <a:lnTo>
                      <a:pt x="4401" y="547"/>
                    </a:lnTo>
                    <a:lnTo>
                      <a:pt x="4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879231" y="2169821"/>
                <a:ext cx="220708" cy="126208"/>
              </a:xfrm>
              <a:custGeom>
                <a:avLst/>
                <a:gdLst/>
                <a:ahLst/>
                <a:cxnLst/>
                <a:rect l="l" t="t" r="r" b="b"/>
                <a:pathLst>
                  <a:path w="7107" h="4064" extrusionOk="0">
                    <a:moveTo>
                      <a:pt x="3556" y="1"/>
                    </a:moveTo>
                    <a:cubicBezTo>
                      <a:pt x="1807" y="1"/>
                      <a:pt x="349" y="1235"/>
                      <a:pt x="0" y="2878"/>
                    </a:cubicBezTo>
                    <a:cubicBezTo>
                      <a:pt x="990" y="3622"/>
                      <a:pt x="2220" y="4064"/>
                      <a:pt x="3553" y="4064"/>
                    </a:cubicBezTo>
                    <a:cubicBezTo>
                      <a:pt x="4887" y="4064"/>
                      <a:pt x="6117" y="3622"/>
                      <a:pt x="7107" y="2878"/>
                    </a:cubicBezTo>
                    <a:cubicBezTo>
                      <a:pt x="6762" y="1235"/>
                      <a:pt x="5304" y="1"/>
                      <a:pt x="3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63261" y="3014082"/>
                <a:ext cx="655509" cy="357195"/>
              </a:xfrm>
              <a:custGeom>
                <a:avLst/>
                <a:gdLst/>
                <a:ahLst/>
                <a:cxnLst/>
                <a:rect l="l" t="t" r="r" b="b"/>
                <a:pathLst>
                  <a:path w="21108" h="11502" extrusionOk="0">
                    <a:moveTo>
                      <a:pt x="2428" y="1"/>
                    </a:moveTo>
                    <a:cubicBezTo>
                      <a:pt x="1093" y="1"/>
                      <a:pt x="0" y="1092"/>
                      <a:pt x="0" y="2427"/>
                    </a:cubicBezTo>
                    <a:lnTo>
                      <a:pt x="0" y="9076"/>
                    </a:lnTo>
                    <a:cubicBezTo>
                      <a:pt x="0" y="10411"/>
                      <a:pt x="1093" y="11502"/>
                      <a:pt x="2428" y="11502"/>
                    </a:cubicBezTo>
                    <a:lnTo>
                      <a:pt x="18679" y="11502"/>
                    </a:lnTo>
                    <a:cubicBezTo>
                      <a:pt x="20015" y="11502"/>
                      <a:pt x="21107" y="10411"/>
                      <a:pt x="21107" y="9076"/>
                    </a:cubicBezTo>
                    <a:lnTo>
                      <a:pt x="21107" y="2427"/>
                    </a:lnTo>
                    <a:cubicBezTo>
                      <a:pt x="21107" y="1092"/>
                      <a:pt x="20015" y="1"/>
                      <a:pt x="18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63261" y="3207648"/>
                <a:ext cx="655509" cy="78507"/>
              </a:xfrm>
              <a:custGeom>
                <a:avLst/>
                <a:gdLst/>
                <a:ahLst/>
                <a:cxnLst/>
                <a:rect l="l" t="t" r="r" b="b"/>
                <a:pathLst>
                  <a:path w="21108" h="2528" extrusionOk="0">
                    <a:moveTo>
                      <a:pt x="0" y="0"/>
                    </a:moveTo>
                    <a:lnTo>
                      <a:pt x="0" y="2528"/>
                    </a:lnTo>
                    <a:lnTo>
                      <a:pt x="21107" y="2528"/>
                    </a:lnTo>
                    <a:lnTo>
                      <a:pt x="21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788311" y="3073490"/>
                <a:ext cx="163722" cy="72576"/>
              </a:xfrm>
              <a:custGeom>
                <a:avLst/>
                <a:gdLst/>
                <a:ahLst/>
                <a:cxnLst/>
                <a:rect l="l" t="t" r="r" b="b"/>
                <a:pathLst>
                  <a:path w="5272" h="2337" extrusionOk="0">
                    <a:moveTo>
                      <a:pt x="1168" y="1"/>
                    </a:moveTo>
                    <a:cubicBezTo>
                      <a:pt x="523" y="1"/>
                      <a:pt x="1" y="525"/>
                      <a:pt x="1" y="1169"/>
                    </a:cubicBezTo>
                    <a:cubicBezTo>
                      <a:pt x="1" y="1814"/>
                      <a:pt x="523" y="2337"/>
                      <a:pt x="1168" y="2337"/>
                    </a:cubicBezTo>
                    <a:lnTo>
                      <a:pt x="4104" y="2337"/>
                    </a:lnTo>
                    <a:cubicBezTo>
                      <a:pt x="4748" y="2337"/>
                      <a:pt x="5272" y="1814"/>
                      <a:pt x="5272" y="1169"/>
                    </a:cubicBezTo>
                    <a:cubicBezTo>
                      <a:pt x="5272" y="522"/>
                      <a:pt x="4748" y="1"/>
                      <a:pt x="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850203" y="3073490"/>
                <a:ext cx="101829" cy="72576"/>
              </a:xfrm>
              <a:custGeom>
                <a:avLst/>
                <a:gdLst/>
                <a:ahLst/>
                <a:cxnLst/>
                <a:rect l="l" t="t" r="r" b="b"/>
                <a:pathLst>
                  <a:path w="3279" h="2337" extrusionOk="0">
                    <a:moveTo>
                      <a:pt x="1118" y="1"/>
                    </a:moveTo>
                    <a:lnTo>
                      <a:pt x="0" y="2337"/>
                    </a:lnTo>
                    <a:lnTo>
                      <a:pt x="2108" y="2337"/>
                    </a:lnTo>
                    <a:cubicBezTo>
                      <a:pt x="2754" y="2337"/>
                      <a:pt x="3276" y="1814"/>
                      <a:pt x="3276" y="1169"/>
                    </a:cubicBezTo>
                    <a:cubicBezTo>
                      <a:pt x="3279" y="522"/>
                      <a:pt x="2755"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444687" y="3095632"/>
                <a:ext cx="208255" cy="14130"/>
              </a:xfrm>
              <a:custGeom>
                <a:avLst/>
                <a:gdLst/>
                <a:ahLst/>
                <a:cxnLst/>
                <a:rect l="l" t="t" r="r" b="b"/>
                <a:pathLst>
                  <a:path w="6706" h="455" extrusionOk="0">
                    <a:moveTo>
                      <a:pt x="0" y="1"/>
                    </a:moveTo>
                    <a:lnTo>
                      <a:pt x="0" y="454"/>
                    </a:lnTo>
                    <a:lnTo>
                      <a:pt x="6706" y="454"/>
                    </a:lnTo>
                    <a:lnTo>
                      <a:pt x="6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7444687" y="3135507"/>
                <a:ext cx="287290" cy="14130"/>
              </a:xfrm>
              <a:custGeom>
                <a:avLst/>
                <a:gdLst/>
                <a:ahLst/>
                <a:cxnLst/>
                <a:rect l="l" t="t" r="r" b="b"/>
                <a:pathLst>
                  <a:path w="9251" h="455" extrusionOk="0">
                    <a:moveTo>
                      <a:pt x="0" y="1"/>
                    </a:moveTo>
                    <a:lnTo>
                      <a:pt x="0" y="455"/>
                    </a:lnTo>
                    <a:lnTo>
                      <a:pt x="9251" y="455"/>
                    </a:lnTo>
                    <a:lnTo>
                      <a:pt x="9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195850" y="1611607"/>
                <a:ext cx="431633" cy="488868"/>
              </a:xfrm>
              <a:custGeom>
                <a:avLst/>
                <a:gdLst/>
                <a:ahLst/>
                <a:cxnLst/>
                <a:rect l="l" t="t" r="r" b="b"/>
                <a:pathLst>
                  <a:path w="13899" h="15742" extrusionOk="0">
                    <a:moveTo>
                      <a:pt x="1" y="0"/>
                    </a:moveTo>
                    <a:lnTo>
                      <a:pt x="1" y="15741"/>
                    </a:lnTo>
                    <a:lnTo>
                      <a:pt x="13899" y="15741"/>
                    </a:lnTo>
                    <a:lnTo>
                      <a:pt x="13899" y="3381"/>
                    </a:lnTo>
                    <a:lnTo>
                      <a:pt x="10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530281" y="1611607"/>
                <a:ext cx="97202" cy="105028"/>
              </a:xfrm>
              <a:custGeom>
                <a:avLst/>
                <a:gdLst/>
                <a:ahLst/>
                <a:cxnLst/>
                <a:rect l="l" t="t" r="r" b="b"/>
                <a:pathLst>
                  <a:path w="3130" h="3382" extrusionOk="0">
                    <a:moveTo>
                      <a:pt x="0" y="0"/>
                    </a:moveTo>
                    <a:lnTo>
                      <a:pt x="0" y="3381"/>
                    </a:lnTo>
                    <a:lnTo>
                      <a:pt x="3130" y="338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6242774" y="1683468"/>
                <a:ext cx="242353" cy="13757"/>
              </a:xfrm>
              <a:custGeom>
                <a:avLst/>
                <a:gdLst/>
                <a:ahLst/>
                <a:cxnLst/>
                <a:rect l="l" t="t" r="r" b="b"/>
                <a:pathLst>
                  <a:path w="7804" h="443" extrusionOk="0">
                    <a:moveTo>
                      <a:pt x="1" y="1"/>
                    </a:moveTo>
                    <a:lnTo>
                      <a:pt x="1" y="442"/>
                    </a:lnTo>
                    <a:lnTo>
                      <a:pt x="7804" y="442"/>
                    </a:lnTo>
                    <a:lnTo>
                      <a:pt x="78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242774" y="1731945"/>
                <a:ext cx="242353" cy="13788"/>
              </a:xfrm>
              <a:custGeom>
                <a:avLst/>
                <a:gdLst/>
                <a:ahLst/>
                <a:cxnLst/>
                <a:rect l="l" t="t" r="r" b="b"/>
                <a:pathLst>
                  <a:path w="7804" h="444" extrusionOk="0">
                    <a:moveTo>
                      <a:pt x="1" y="0"/>
                    </a:moveTo>
                    <a:lnTo>
                      <a:pt x="1" y="443"/>
                    </a:lnTo>
                    <a:lnTo>
                      <a:pt x="7804" y="443"/>
                    </a:lnTo>
                    <a:lnTo>
                      <a:pt x="78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242774" y="1780360"/>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242774" y="1828899"/>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6242774" y="1877376"/>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6242774" y="1925790"/>
                <a:ext cx="345735" cy="13757"/>
              </a:xfrm>
              <a:custGeom>
                <a:avLst/>
                <a:gdLst/>
                <a:ahLst/>
                <a:cxnLst/>
                <a:rect l="l" t="t" r="r" b="b"/>
                <a:pathLst>
                  <a:path w="11133" h="443" extrusionOk="0">
                    <a:moveTo>
                      <a:pt x="1" y="1"/>
                    </a:moveTo>
                    <a:lnTo>
                      <a:pt x="1" y="442"/>
                    </a:lnTo>
                    <a:lnTo>
                      <a:pt x="11132" y="442"/>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6242774" y="1974267"/>
                <a:ext cx="345735" cy="13788"/>
              </a:xfrm>
              <a:custGeom>
                <a:avLst/>
                <a:gdLst/>
                <a:ahLst/>
                <a:cxnLst/>
                <a:rect l="l" t="t" r="r" b="b"/>
                <a:pathLst>
                  <a:path w="11133" h="444" extrusionOk="0">
                    <a:moveTo>
                      <a:pt x="1" y="0"/>
                    </a:moveTo>
                    <a:lnTo>
                      <a:pt x="1" y="443"/>
                    </a:lnTo>
                    <a:lnTo>
                      <a:pt x="11132" y="443"/>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6242774" y="2022682"/>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6140945" y="1753715"/>
                <a:ext cx="551972" cy="420764"/>
              </a:xfrm>
              <a:custGeom>
                <a:avLst/>
                <a:gdLst/>
                <a:ahLst/>
                <a:cxnLst/>
                <a:rect l="l" t="t" r="r" b="b"/>
                <a:pathLst>
                  <a:path w="17774" h="13549" extrusionOk="0">
                    <a:moveTo>
                      <a:pt x="1020" y="0"/>
                    </a:moveTo>
                    <a:cubicBezTo>
                      <a:pt x="429" y="0"/>
                      <a:pt x="0" y="479"/>
                      <a:pt x="66" y="1067"/>
                    </a:cubicBezTo>
                    <a:lnTo>
                      <a:pt x="1357" y="12479"/>
                    </a:lnTo>
                    <a:cubicBezTo>
                      <a:pt x="1423" y="13066"/>
                      <a:pt x="1962" y="13548"/>
                      <a:pt x="2552" y="13548"/>
                    </a:cubicBezTo>
                    <a:lnTo>
                      <a:pt x="15229" y="13548"/>
                    </a:lnTo>
                    <a:cubicBezTo>
                      <a:pt x="15819" y="13548"/>
                      <a:pt x="16366" y="13069"/>
                      <a:pt x="16446" y="12483"/>
                    </a:cubicBezTo>
                    <a:lnTo>
                      <a:pt x="17695" y="3195"/>
                    </a:lnTo>
                    <a:cubicBezTo>
                      <a:pt x="17773" y="2609"/>
                      <a:pt x="17355" y="2129"/>
                      <a:pt x="16763" y="2129"/>
                    </a:cubicBezTo>
                    <a:lnTo>
                      <a:pt x="10316" y="2129"/>
                    </a:lnTo>
                    <a:lnTo>
                      <a:pt x="10316" y="2131"/>
                    </a:lnTo>
                    <a:cubicBezTo>
                      <a:pt x="9726" y="2131"/>
                      <a:pt x="9242" y="1651"/>
                      <a:pt x="9242" y="1065"/>
                    </a:cubicBezTo>
                    <a:cubicBezTo>
                      <a:pt x="9242" y="479"/>
                      <a:pt x="8758" y="0"/>
                      <a:pt x="8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6109952" y="1753715"/>
                <a:ext cx="551941" cy="420764"/>
              </a:xfrm>
              <a:custGeom>
                <a:avLst/>
                <a:gdLst/>
                <a:ahLst/>
                <a:cxnLst/>
                <a:rect l="l" t="t" r="r" b="b"/>
                <a:pathLst>
                  <a:path w="17773" h="13549" extrusionOk="0">
                    <a:moveTo>
                      <a:pt x="1020" y="0"/>
                    </a:moveTo>
                    <a:cubicBezTo>
                      <a:pt x="430" y="0"/>
                      <a:pt x="0" y="479"/>
                      <a:pt x="66" y="1067"/>
                    </a:cubicBezTo>
                    <a:lnTo>
                      <a:pt x="1357" y="12479"/>
                    </a:lnTo>
                    <a:cubicBezTo>
                      <a:pt x="1423" y="13066"/>
                      <a:pt x="1962" y="13548"/>
                      <a:pt x="2552" y="13548"/>
                    </a:cubicBezTo>
                    <a:lnTo>
                      <a:pt x="15228" y="13548"/>
                    </a:lnTo>
                    <a:cubicBezTo>
                      <a:pt x="15818" y="13548"/>
                      <a:pt x="16368" y="13069"/>
                      <a:pt x="16445" y="12483"/>
                    </a:cubicBezTo>
                    <a:lnTo>
                      <a:pt x="17694" y="3195"/>
                    </a:lnTo>
                    <a:cubicBezTo>
                      <a:pt x="17772" y="2609"/>
                      <a:pt x="17353" y="2129"/>
                      <a:pt x="16762" y="2129"/>
                    </a:cubicBezTo>
                    <a:lnTo>
                      <a:pt x="10316" y="2129"/>
                    </a:lnTo>
                    <a:lnTo>
                      <a:pt x="10316" y="2131"/>
                    </a:lnTo>
                    <a:cubicBezTo>
                      <a:pt x="9726" y="2131"/>
                      <a:pt x="9243" y="1651"/>
                      <a:pt x="9243" y="1065"/>
                    </a:cubicBezTo>
                    <a:cubicBezTo>
                      <a:pt x="9243" y="479"/>
                      <a:pt x="8759" y="0"/>
                      <a:pt x="8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652699" y="2714795"/>
                <a:ext cx="820601" cy="712598"/>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912680" y="2932030"/>
                <a:ext cx="318303" cy="249668"/>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954733" y="2813091"/>
                <a:ext cx="518775" cy="614238"/>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9"/>
        <p:cNvGrpSpPr/>
        <p:nvPr/>
      </p:nvGrpSpPr>
      <p:grpSpPr>
        <a:xfrm>
          <a:off x="0" y="0"/>
          <a:ext cx="0" cy="0"/>
          <a:chOff x="0" y="0"/>
          <a:chExt cx="0" cy="0"/>
        </a:xfrm>
      </p:grpSpPr>
      <p:sp>
        <p:nvSpPr>
          <p:cNvPr id="1560" name="Google Shape;1560;p56"/>
          <p:cNvSpPr txBox="1">
            <a:spLocks noGrp="1"/>
          </p:cNvSpPr>
          <p:nvPr>
            <p:ph type="title"/>
          </p:nvPr>
        </p:nvSpPr>
        <p:spPr>
          <a:xfrm>
            <a:off x="994479" y="53984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ID" dirty="0">
                <a:latin typeface="Times New Roman" panose="02020603050405020304" pitchFamily="18" charset="0"/>
                <a:cs typeface="Times New Roman" panose="02020603050405020304" pitchFamily="18" charset="0"/>
              </a:rPr>
              <a:t>PERUMUSAN MASALAH</a:t>
            </a:r>
            <a:endParaRPr dirty="0">
              <a:latin typeface="Times New Roman" panose="02020603050405020304" pitchFamily="18" charset="0"/>
              <a:cs typeface="Times New Roman" panose="02020603050405020304" pitchFamily="18" charset="0"/>
            </a:endParaRPr>
          </a:p>
        </p:txBody>
      </p:sp>
      <p:sp>
        <p:nvSpPr>
          <p:cNvPr id="1561" name="Google Shape;1561;p56"/>
          <p:cNvSpPr txBox="1">
            <a:spLocks noGrp="1"/>
          </p:cNvSpPr>
          <p:nvPr>
            <p:ph type="body" idx="1"/>
          </p:nvPr>
        </p:nvSpPr>
        <p:spPr>
          <a:xfrm>
            <a:off x="2092350" y="1404788"/>
            <a:ext cx="4959300" cy="2852700"/>
          </a:xfrm>
          <a:prstGeom prst="rect">
            <a:avLst/>
          </a:prstGeom>
        </p:spPr>
        <p:txBody>
          <a:bodyPr spcFirstLastPara="1" wrap="square" lIns="90000" tIns="91425" rIns="90000" bIns="91425" anchor="t" anchorCtr="0">
            <a:noAutofit/>
          </a:bodyPr>
          <a:lstStyle/>
          <a:p>
            <a:pPr marL="342900" lvl="0" indent="-342900" algn="just">
              <a:lnSpc>
                <a:spcPct val="150000"/>
              </a:lnSpc>
              <a:spcAft>
                <a:spcPts val="0"/>
              </a:spcAft>
              <a:buFont typeface="+mj-lt"/>
              <a:buAutoNum type="arabicPeriod"/>
            </a:pP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Bagaimana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cara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menyediakan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wadah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proses audit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kinerja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unit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kerja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lebih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optimal.</a:t>
            </a:r>
          </a:p>
          <a:p>
            <a:pPr marL="342900" lvl="0" indent="-342900" algn="just">
              <a:lnSpc>
                <a:spcPct val="150000"/>
              </a:lnSpc>
              <a:spcAft>
                <a:spcPts val="0"/>
              </a:spcAft>
              <a:buFont typeface="+mj-lt"/>
              <a:buAutoNum type="arabicPeriod"/>
            </a:pP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Bagaimana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proses </a:t>
            </a:r>
            <a:r>
              <a:rPr lang="en-ID" sz="1800" dirty="0" err="1">
                <a:latin typeface="Times New Roman" panose="02020603050405020304" pitchFamily="18" charset="0"/>
                <a:ea typeface="Calibri" panose="020F0502020204030204" pitchFamily="34" charset="0"/>
                <a:cs typeface="Times New Roman" panose="02020603050405020304" pitchFamily="18" charset="0"/>
              </a:rPr>
              <a:t>menaudit</a:t>
            </a:r>
            <a:r>
              <a:rPr lang="en-ID" sz="1800" dirty="0">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latin typeface="Times New Roman" panose="02020603050405020304" pitchFamily="18" charset="0"/>
                <a:ea typeface="Calibri" panose="020F0502020204030204" pitchFamily="34" charset="0"/>
                <a:cs typeface="Times New Roman" panose="02020603050405020304" pitchFamily="18" charset="0"/>
              </a:rPr>
              <a:t>kinerja</a:t>
            </a:r>
            <a:r>
              <a:rPr lang="en-ID" sz="1800" dirty="0">
                <a:latin typeface="Times New Roman" panose="02020603050405020304" pitchFamily="18" charset="0"/>
                <a:ea typeface="Calibri" panose="020F0502020204030204" pitchFamily="34" charset="0"/>
                <a:cs typeface="Times New Roman" panose="02020603050405020304" pitchFamily="18" charset="0"/>
              </a:rPr>
              <a:t> unit </a:t>
            </a:r>
            <a:r>
              <a:rPr lang="en-ID" sz="1800" dirty="0" err="1">
                <a:latin typeface="Times New Roman" panose="02020603050405020304" pitchFamily="18" charset="0"/>
                <a:ea typeface="Calibri" panose="020F0502020204030204" pitchFamily="34" charset="0"/>
                <a:cs typeface="Times New Roman" panose="02020603050405020304" pitchFamily="18" charset="0"/>
              </a:rPr>
              <a:t>kerja</a:t>
            </a:r>
            <a:r>
              <a:rPr lang="en-ID" sz="1800" dirty="0">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latin typeface="Times New Roman" panose="02020603050405020304" pitchFamily="18" charset="0"/>
                <a:ea typeface="Calibri" panose="020F0502020204030204" pitchFamily="34" charset="0"/>
                <a:cs typeface="Times New Roman" panose="02020603050405020304" pitchFamily="18" charset="0"/>
              </a:rPr>
              <a:t>memberikan</a:t>
            </a:r>
            <a:r>
              <a:rPr lang="en-ID" sz="1800" dirty="0">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latin typeface="Times New Roman" panose="02020603050405020304" pitchFamily="18" charset="0"/>
                <a:ea typeface="Calibri" panose="020F0502020204030204" pitchFamily="34" charset="0"/>
                <a:cs typeface="Times New Roman" panose="02020603050405020304" pitchFamily="18" charset="0"/>
              </a:rPr>
              <a:t>dampak</a:t>
            </a:r>
            <a:r>
              <a:rPr lang="en-ID" sz="1800" dirty="0">
                <a:latin typeface="Times New Roman" panose="02020603050405020304" pitchFamily="18" charset="0"/>
                <a:ea typeface="Calibri" panose="020F0502020204030204" pitchFamily="34" charset="0"/>
                <a:cs typeface="Times New Roman" panose="02020603050405020304" pitchFamily="18" charset="0"/>
              </a:rPr>
              <a:t> pada </a:t>
            </a:r>
            <a:r>
              <a:rPr lang="en-ID" sz="1800" dirty="0" err="1">
                <a:latin typeface="Times New Roman" panose="02020603050405020304" pitchFamily="18" charset="0"/>
                <a:ea typeface="Calibri" panose="020F0502020204030204" pitchFamily="34" charset="0"/>
                <a:cs typeface="Times New Roman" panose="02020603050405020304" pitchFamily="18" charset="0"/>
              </a:rPr>
              <a:t>efektifitas</a:t>
            </a:r>
            <a:r>
              <a:rPr lang="en-ID" sz="1800" dirty="0">
                <a:latin typeface="Times New Roman" panose="02020603050405020304" pitchFamily="18" charset="0"/>
                <a:ea typeface="Calibri" panose="020F0502020204030204" pitchFamily="34" charset="0"/>
                <a:cs typeface="Times New Roman" panose="02020603050405020304" pitchFamily="18" charset="0"/>
              </a:rPr>
              <a:t> unit </a:t>
            </a:r>
            <a:r>
              <a:rPr lang="en-ID" sz="1800" dirty="0" err="1">
                <a:latin typeface="Times New Roman" panose="02020603050405020304" pitchFamily="18" charset="0"/>
                <a:ea typeface="Calibri" panose="020F0502020204030204" pitchFamily="34" charset="0"/>
                <a:cs typeface="Times New Roman" panose="02020603050405020304" pitchFamily="18" charset="0"/>
              </a:rPr>
              <a:t>kerja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grpSp>
        <p:nvGrpSpPr>
          <p:cNvPr id="1562" name="Google Shape;1562;p56"/>
          <p:cNvGrpSpPr/>
          <p:nvPr/>
        </p:nvGrpSpPr>
        <p:grpSpPr>
          <a:xfrm>
            <a:off x="7501615" y="3168387"/>
            <a:ext cx="1947195" cy="2279919"/>
            <a:chOff x="7501615" y="3168387"/>
            <a:chExt cx="1947195" cy="2279919"/>
          </a:xfrm>
        </p:grpSpPr>
        <p:sp>
          <p:nvSpPr>
            <p:cNvPr id="1563" name="Google Shape;1563;p56"/>
            <p:cNvSpPr/>
            <p:nvPr/>
          </p:nvSpPr>
          <p:spPr>
            <a:xfrm>
              <a:off x="8425286"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6"/>
            <p:cNvSpPr/>
            <p:nvPr/>
          </p:nvSpPr>
          <p:spPr>
            <a:xfrm>
              <a:off x="8555238" y="335576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6"/>
            <p:cNvSpPr/>
            <p:nvPr/>
          </p:nvSpPr>
          <p:spPr>
            <a:xfrm>
              <a:off x="8369442" y="316838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6"/>
            <p:cNvSpPr/>
            <p:nvPr/>
          </p:nvSpPr>
          <p:spPr>
            <a:xfrm flipH="1">
              <a:off x="7501615"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7" name="Google Shape;1567;p56"/>
            <p:cNvGrpSpPr/>
            <p:nvPr/>
          </p:nvGrpSpPr>
          <p:grpSpPr>
            <a:xfrm>
              <a:off x="7501625" y="3735518"/>
              <a:ext cx="1489976" cy="1255570"/>
              <a:chOff x="616175" y="1570092"/>
              <a:chExt cx="1489976" cy="1255570"/>
            </a:xfrm>
          </p:grpSpPr>
          <p:sp>
            <p:nvSpPr>
              <p:cNvPr id="1568" name="Google Shape;1568;p56"/>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6"/>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6"/>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6"/>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6"/>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6"/>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6"/>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6"/>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6"/>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6"/>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6"/>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6"/>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0" name="Google Shape;1580;p56"/>
          <p:cNvGrpSpPr/>
          <p:nvPr/>
        </p:nvGrpSpPr>
        <p:grpSpPr>
          <a:xfrm>
            <a:off x="76190" y="76211"/>
            <a:ext cx="1880618" cy="2198574"/>
            <a:chOff x="76190" y="76211"/>
            <a:chExt cx="1880618" cy="2198574"/>
          </a:xfrm>
        </p:grpSpPr>
        <p:sp>
          <p:nvSpPr>
            <p:cNvPr id="1581" name="Google Shape;1581;p56"/>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6"/>
            <p:cNvSpPr/>
            <p:nvPr/>
          </p:nvSpPr>
          <p:spPr>
            <a:xfrm flipH="1">
              <a:off x="297617" y="1895017"/>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6"/>
            <p:cNvSpPr/>
            <p:nvPr/>
          </p:nvSpPr>
          <p:spPr>
            <a:xfrm flipH="1">
              <a:off x="76203" y="1674711"/>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4" name="Google Shape;1584;p56"/>
            <p:cNvGrpSpPr/>
            <p:nvPr/>
          </p:nvGrpSpPr>
          <p:grpSpPr>
            <a:xfrm>
              <a:off x="152389" y="152391"/>
              <a:ext cx="1804419" cy="1446116"/>
              <a:chOff x="1000664" y="3512341"/>
              <a:chExt cx="1804419" cy="1446116"/>
            </a:xfrm>
          </p:grpSpPr>
          <p:sp>
            <p:nvSpPr>
              <p:cNvPr id="1585" name="Google Shape;1585;p56"/>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6"/>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6"/>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6"/>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6"/>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6"/>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6"/>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6"/>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6"/>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6"/>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6"/>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6"/>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6"/>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6"/>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6"/>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6"/>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6"/>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6"/>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6"/>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6"/>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6"/>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6"/>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6"/>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56"/>
            <p:cNvSpPr/>
            <p:nvPr/>
          </p:nvSpPr>
          <p:spPr>
            <a:xfrm flipH="1">
              <a:off x="1735377" y="228591"/>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57"/>
          <p:cNvSpPr txBox="1">
            <a:spLocks noGrp="1"/>
          </p:cNvSpPr>
          <p:nvPr>
            <p:ph type="title"/>
          </p:nvPr>
        </p:nvSpPr>
        <p:spPr>
          <a:xfrm>
            <a:off x="1345626" y="177334"/>
            <a:ext cx="5558400" cy="1462933"/>
          </a:xfrm>
          <a:prstGeom prst="rect">
            <a:avLst/>
          </a:prstGeom>
        </p:spPr>
        <p:txBody>
          <a:bodyPr spcFirstLastPara="1" wrap="square" lIns="90000" tIns="91425" rIns="90000" bIns="91425" anchor="ctr" anchorCtr="0">
            <a:noAutofit/>
          </a:bodyPr>
          <a:lstStyle/>
          <a:p>
            <a:pPr marL="0" lvl="0" indent="0" algn="ctr" rtl="0">
              <a:spcBef>
                <a:spcPts val="0"/>
              </a:spcBef>
              <a:spcAft>
                <a:spcPts val="0"/>
              </a:spcAft>
              <a:buNone/>
            </a:pPr>
            <a:r>
              <a:rPr lang="en-ID" dirty="0">
                <a:latin typeface="Times New Roman" panose="02020603050405020304" pitchFamily="18" charset="0"/>
                <a:cs typeface="Times New Roman" panose="02020603050405020304" pitchFamily="18" charset="0"/>
              </a:rPr>
              <a:t>TUJUAN PENELITIAN</a:t>
            </a:r>
            <a:endParaRPr dirty="0">
              <a:latin typeface="Times New Roman" panose="02020603050405020304" pitchFamily="18" charset="0"/>
              <a:cs typeface="Times New Roman" panose="02020603050405020304" pitchFamily="18" charset="0"/>
            </a:endParaRPr>
          </a:p>
        </p:txBody>
      </p:sp>
      <p:grpSp>
        <p:nvGrpSpPr>
          <p:cNvPr id="1614" name="Google Shape;1614;p57"/>
          <p:cNvGrpSpPr/>
          <p:nvPr/>
        </p:nvGrpSpPr>
        <p:grpSpPr>
          <a:xfrm>
            <a:off x="-304800" y="3302886"/>
            <a:ext cx="2526009" cy="2145420"/>
            <a:chOff x="-304800" y="3302886"/>
            <a:chExt cx="2526009" cy="2145420"/>
          </a:xfrm>
        </p:grpSpPr>
        <p:sp>
          <p:nvSpPr>
            <p:cNvPr id="1615" name="Google Shape;1615;p57"/>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7"/>
            <p:cNvSpPr/>
            <p:nvPr/>
          </p:nvSpPr>
          <p:spPr>
            <a:xfrm flipH="1">
              <a:off x="297617" y="330288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7"/>
            <p:cNvSpPr/>
            <p:nvPr/>
          </p:nvSpPr>
          <p:spPr>
            <a:xfrm flipH="1">
              <a:off x="76203" y="368266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7"/>
            <p:cNvSpPr/>
            <p:nvPr/>
          </p:nvSpPr>
          <p:spPr>
            <a:xfrm flipH="1">
              <a:off x="203299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57"/>
            <p:cNvGrpSpPr/>
            <p:nvPr/>
          </p:nvGrpSpPr>
          <p:grpSpPr>
            <a:xfrm>
              <a:off x="152389" y="3544991"/>
              <a:ext cx="1804419" cy="1446116"/>
              <a:chOff x="1000664" y="3512341"/>
              <a:chExt cx="1804419" cy="1446116"/>
            </a:xfrm>
          </p:grpSpPr>
          <p:sp>
            <p:nvSpPr>
              <p:cNvPr id="1620" name="Google Shape;1620;p57"/>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7"/>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7"/>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7"/>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7"/>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7"/>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7"/>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7"/>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7"/>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7"/>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7"/>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7"/>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7"/>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7"/>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7"/>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43" name="Google Shape;1643;p57"/>
          <p:cNvGrpSpPr/>
          <p:nvPr/>
        </p:nvGrpSpPr>
        <p:grpSpPr>
          <a:xfrm>
            <a:off x="7280189" y="76211"/>
            <a:ext cx="1787631" cy="1977968"/>
            <a:chOff x="7280189" y="76211"/>
            <a:chExt cx="1787631" cy="1977968"/>
          </a:xfrm>
        </p:grpSpPr>
        <p:sp>
          <p:nvSpPr>
            <p:cNvPr id="1644" name="Google Shape;1644;p57"/>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7"/>
            <p:cNvSpPr/>
            <p:nvPr/>
          </p:nvSpPr>
          <p:spPr>
            <a:xfrm flipH="1">
              <a:off x="8423992" y="167441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7"/>
            <p:cNvSpPr/>
            <p:nvPr/>
          </p:nvSpPr>
          <p:spPr>
            <a:xfrm flipH="1">
              <a:off x="7280189"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7"/>
            <p:cNvSpPr/>
            <p:nvPr/>
          </p:nvSpPr>
          <p:spPr>
            <a:xfrm flipH="1">
              <a:off x="8803390" y="14870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8" name="Google Shape;1648;p57"/>
            <p:cNvGrpSpPr/>
            <p:nvPr/>
          </p:nvGrpSpPr>
          <p:grpSpPr>
            <a:xfrm>
              <a:off x="7501625" y="155243"/>
              <a:ext cx="1489976" cy="1255570"/>
              <a:chOff x="616175" y="1570092"/>
              <a:chExt cx="1489976" cy="1255570"/>
            </a:xfrm>
          </p:grpSpPr>
          <p:sp>
            <p:nvSpPr>
              <p:cNvPr id="1649" name="Google Shape;1649;p57"/>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7"/>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7"/>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7"/>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7"/>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7"/>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7"/>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7"/>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7"/>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7"/>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7"/>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7"/>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61" name="Google Shape;1661;p57"/>
          <p:cNvGrpSpPr/>
          <p:nvPr/>
        </p:nvGrpSpPr>
        <p:grpSpPr>
          <a:xfrm>
            <a:off x="76190" y="76211"/>
            <a:ext cx="1399466" cy="1919431"/>
            <a:chOff x="76190" y="76211"/>
            <a:chExt cx="1399466" cy="1919431"/>
          </a:xfrm>
        </p:grpSpPr>
        <p:sp>
          <p:nvSpPr>
            <p:cNvPr id="1662" name="Google Shape;1662;p57"/>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3" name="Google Shape;1663;p57"/>
            <p:cNvGrpSpPr/>
            <p:nvPr/>
          </p:nvGrpSpPr>
          <p:grpSpPr>
            <a:xfrm>
              <a:off x="228600" y="228600"/>
              <a:ext cx="1023557" cy="1199891"/>
              <a:chOff x="112075" y="-185574"/>
              <a:chExt cx="1023557" cy="1199891"/>
            </a:xfrm>
          </p:grpSpPr>
          <p:sp>
            <p:nvSpPr>
              <p:cNvPr id="1664" name="Google Shape;1664;p57"/>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7"/>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7"/>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7"/>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7"/>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7"/>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7"/>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7"/>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7"/>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7"/>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4" name="Google Shape;1674;p57"/>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7"/>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7"/>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7" name="Google Shape;1677;p57"/>
          <p:cNvGrpSpPr/>
          <p:nvPr/>
        </p:nvGrpSpPr>
        <p:grpSpPr>
          <a:xfrm>
            <a:off x="7719950" y="3194036"/>
            <a:ext cx="1728859" cy="2254270"/>
            <a:chOff x="7719950" y="3194036"/>
            <a:chExt cx="1728859" cy="2254270"/>
          </a:xfrm>
        </p:grpSpPr>
        <p:sp>
          <p:nvSpPr>
            <p:cNvPr id="1678" name="Google Shape;1678;p57"/>
            <p:cNvSpPr/>
            <p:nvPr/>
          </p:nvSpPr>
          <p:spPr>
            <a:xfrm>
              <a:off x="8425286"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9" name="Google Shape;1679;p57"/>
            <p:cNvGrpSpPr/>
            <p:nvPr/>
          </p:nvGrpSpPr>
          <p:grpSpPr>
            <a:xfrm>
              <a:off x="7908170" y="3794092"/>
              <a:ext cx="1083430" cy="1196998"/>
              <a:chOff x="3659795" y="-1688508"/>
              <a:chExt cx="1083430" cy="1196998"/>
            </a:xfrm>
          </p:grpSpPr>
          <p:sp>
            <p:nvSpPr>
              <p:cNvPr id="1680" name="Google Shape;1680;p57"/>
              <p:cNvSpPr/>
              <p:nvPr/>
            </p:nvSpPr>
            <p:spPr>
              <a:xfrm>
                <a:off x="3823238" y="-1688508"/>
                <a:ext cx="756333" cy="856201"/>
              </a:xfrm>
              <a:custGeom>
                <a:avLst/>
                <a:gdLst/>
                <a:ahLst/>
                <a:cxnLst/>
                <a:rect l="l" t="t" r="r" b="b"/>
                <a:pathLst>
                  <a:path w="14991" h="16978" extrusionOk="0">
                    <a:moveTo>
                      <a:pt x="0" y="0"/>
                    </a:moveTo>
                    <a:lnTo>
                      <a:pt x="0" y="16978"/>
                    </a:lnTo>
                    <a:lnTo>
                      <a:pt x="14991" y="16978"/>
                    </a:lnTo>
                    <a:lnTo>
                      <a:pt x="14991" y="3647"/>
                    </a:lnTo>
                    <a:lnTo>
                      <a:pt x="116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7"/>
              <p:cNvSpPr/>
              <p:nvPr/>
            </p:nvSpPr>
            <p:spPr>
              <a:xfrm>
                <a:off x="4409885" y="-1688508"/>
                <a:ext cx="170328" cy="183969"/>
              </a:xfrm>
              <a:custGeom>
                <a:avLst/>
                <a:gdLst/>
                <a:ahLst/>
                <a:cxnLst/>
                <a:rect l="l" t="t" r="r" b="b"/>
                <a:pathLst>
                  <a:path w="3376" h="3648" extrusionOk="0">
                    <a:moveTo>
                      <a:pt x="0" y="0"/>
                    </a:moveTo>
                    <a:lnTo>
                      <a:pt x="0" y="3647"/>
                    </a:lnTo>
                    <a:lnTo>
                      <a:pt x="3376" y="364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a:off x="3905565" y="-1562481"/>
                <a:ext cx="424608" cy="24156"/>
              </a:xfrm>
              <a:custGeom>
                <a:avLst/>
                <a:gdLst/>
                <a:ahLst/>
                <a:cxnLst/>
                <a:rect l="l" t="t" r="r" b="b"/>
                <a:pathLst>
                  <a:path w="8416" h="479" extrusionOk="0">
                    <a:moveTo>
                      <a:pt x="0" y="0"/>
                    </a:moveTo>
                    <a:lnTo>
                      <a:pt x="0" y="478"/>
                    </a:lnTo>
                    <a:lnTo>
                      <a:pt x="8415" y="478"/>
                    </a:lnTo>
                    <a:lnTo>
                      <a:pt x="8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a:off x="3905565" y="-1477503"/>
                <a:ext cx="424608" cy="24106"/>
              </a:xfrm>
              <a:custGeom>
                <a:avLst/>
                <a:gdLst/>
                <a:ahLst/>
                <a:cxnLst/>
                <a:rect l="l" t="t" r="r" b="b"/>
                <a:pathLst>
                  <a:path w="8416" h="478" extrusionOk="0">
                    <a:moveTo>
                      <a:pt x="0" y="0"/>
                    </a:moveTo>
                    <a:lnTo>
                      <a:pt x="0" y="477"/>
                    </a:lnTo>
                    <a:lnTo>
                      <a:pt x="8415" y="477"/>
                    </a:lnTo>
                    <a:lnTo>
                      <a:pt x="8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a:off x="3905565" y="-1392475"/>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7"/>
              <p:cNvSpPr/>
              <p:nvPr/>
            </p:nvSpPr>
            <p:spPr>
              <a:xfrm>
                <a:off x="3905565" y="-1307548"/>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7"/>
              <p:cNvSpPr/>
              <p:nvPr/>
            </p:nvSpPr>
            <p:spPr>
              <a:xfrm>
                <a:off x="3905565" y="-1222519"/>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7"/>
              <p:cNvSpPr/>
              <p:nvPr/>
            </p:nvSpPr>
            <p:spPr>
              <a:xfrm>
                <a:off x="3905565" y="-1137592"/>
                <a:ext cx="605733" cy="24055"/>
              </a:xfrm>
              <a:custGeom>
                <a:avLst/>
                <a:gdLst/>
                <a:ahLst/>
                <a:cxnLst/>
                <a:rect l="l" t="t" r="r" b="b"/>
                <a:pathLst>
                  <a:path w="12006" h="477" extrusionOk="0">
                    <a:moveTo>
                      <a:pt x="0" y="0"/>
                    </a:moveTo>
                    <a:lnTo>
                      <a:pt x="0" y="476"/>
                    </a:lnTo>
                    <a:lnTo>
                      <a:pt x="12006" y="476"/>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7"/>
              <p:cNvSpPr/>
              <p:nvPr/>
            </p:nvSpPr>
            <p:spPr>
              <a:xfrm>
                <a:off x="3905565" y="-1052564"/>
                <a:ext cx="605733" cy="24156"/>
              </a:xfrm>
              <a:custGeom>
                <a:avLst/>
                <a:gdLst/>
                <a:ahLst/>
                <a:cxnLst/>
                <a:rect l="l" t="t" r="r" b="b"/>
                <a:pathLst>
                  <a:path w="12006" h="479" extrusionOk="0">
                    <a:moveTo>
                      <a:pt x="0" y="0"/>
                    </a:moveTo>
                    <a:lnTo>
                      <a:pt x="0" y="478"/>
                    </a:lnTo>
                    <a:lnTo>
                      <a:pt x="12006" y="478"/>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7"/>
              <p:cNvSpPr/>
              <p:nvPr/>
            </p:nvSpPr>
            <p:spPr>
              <a:xfrm>
                <a:off x="3905565" y="-967586"/>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7"/>
              <p:cNvSpPr/>
              <p:nvPr/>
            </p:nvSpPr>
            <p:spPr>
              <a:xfrm>
                <a:off x="3717525" y="-1425092"/>
                <a:ext cx="1025699" cy="781514"/>
              </a:xfrm>
              <a:custGeom>
                <a:avLst/>
                <a:gdLst/>
                <a:ahLst/>
                <a:cxnLst/>
                <a:rect l="l" t="t" r="r" b="b"/>
                <a:pathLst>
                  <a:path w="20330" h="15497" extrusionOk="0">
                    <a:moveTo>
                      <a:pt x="1167" y="0"/>
                    </a:moveTo>
                    <a:cubicBezTo>
                      <a:pt x="491" y="0"/>
                      <a:pt x="0" y="549"/>
                      <a:pt x="76" y="1221"/>
                    </a:cubicBezTo>
                    <a:lnTo>
                      <a:pt x="1554" y="14275"/>
                    </a:lnTo>
                    <a:cubicBezTo>
                      <a:pt x="1629" y="14947"/>
                      <a:pt x="2245" y="15496"/>
                      <a:pt x="2921" y="15496"/>
                    </a:cubicBezTo>
                    <a:lnTo>
                      <a:pt x="17421" y="15496"/>
                    </a:lnTo>
                    <a:cubicBezTo>
                      <a:pt x="18097" y="15496"/>
                      <a:pt x="18724" y="14948"/>
                      <a:pt x="18813" y="14278"/>
                    </a:cubicBezTo>
                    <a:lnTo>
                      <a:pt x="20241" y="3653"/>
                    </a:lnTo>
                    <a:cubicBezTo>
                      <a:pt x="20330" y="2985"/>
                      <a:pt x="19851" y="2437"/>
                      <a:pt x="19176" y="2437"/>
                    </a:cubicBezTo>
                    <a:lnTo>
                      <a:pt x="11801" y="2437"/>
                    </a:lnTo>
                    <a:lnTo>
                      <a:pt x="11801" y="2438"/>
                    </a:lnTo>
                    <a:cubicBezTo>
                      <a:pt x="11126" y="2438"/>
                      <a:pt x="10573" y="1890"/>
                      <a:pt x="10573" y="1220"/>
                    </a:cubicBezTo>
                    <a:cubicBezTo>
                      <a:pt x="10573" y="549"/>
                      <a:pt x="10020" y="0"/>
                      <a:pt x="9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7"/>
              <p:cNvSpPr/>
              <p:nvPr/>
            </p:nvSpPr>
            <p:spPr>
              <a:xfrm>
                <a:off x="3659795" y="-1425092"/>
                <a:ext cx="1025699" cy="781564"/>
              </a:xfrm>
              <a:custGeom>
                <a:avLst/>
                <a:gdLst/>
                <a:ahLst/>
                <a:cxnLst/>
                <a:rect l="l" t="t" r="r" b="b"/>
                <a:pathLst>
                  <a:path w="20330" h="15498" extrusionOk="0">
                    <a:moveTo>
                      <a:pt x="1167" y="0"/>
                    </a:moveTo>
                    <a:cubicBezTo>
                      <a:pt x="491" y="0"/>
                      <a:pt x="1" y="549"/>
                      <a:pt x="77" y="1221"/>
                    </a:cubicBezTo>
                    <a:lnTo>
                      <a:pt x="1553" y="14276"/>
                    </a:lnTo>
                    <a:cubicBezTo>
                      <a:pt x="1628" y="14948"/>
                      <a:pt x="2244" y="15497"/>
                      <a:pt x="2920" y="15497"/>
                    </a:cubicBezTo>
                    <a:lnTo>
                      <a:pt x="17420" y="15497"/>
                    </a:lnTo>
                    <a:cubicBezTo>
                      <a:pt x="18096" y="15497"/>
                      <a:pt x="18724" y="14949"/>
                      <a:pt x="18812" y="14279"/>
                    </a:cubicBezTo>
                    <a:lnTo>
                      <a:pt x="20241" y="3654"/>
                    </a:lnTo>
                    <a:cubicBezTo>
                      <a:pt x="20329" y="2986"/>
                      <a:pt x="19850" y="2438"/>
                      <a:pt x="19174" y="2438"/>
                    </a:cubicBezTo>
                    <a:lnTo>
                      <a:pt x="11802" y="2438"/>
                    </a:lnTo>
                    <a:cubicBezTo>
                      <a:pt x="11127" y="2438"/>
                      <a:pt x="10574" y="1890"/>
                      <a:pt x="10574" y="1220"/>
                    </a:cubicBezTo>
                    <a:cubicBezTo>
                      <a:pt x="10574" y="549"/>
                      <a:pt x="10020" y="0"/>
                      <a:pt x="9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7"/>
              <p:cNvSpPr/>
              <p:nvPr/>
            </p:nvSpPr>
            <p:spPr>
              <a:xfrm>
                <a:off x="3792478" y="-1201262"/>
                <a:ext cx="817734" cy="709752"/>
              </a:xfrm>
              <a:custGeom>
                <a:avLst/>
                <a:gdLst/>
                <a:ahLst/>
                <a:cxnLst/>
                <a:rect l="l" t="t" r="r" b="b"/>
                <a:pathLst>
                  <a:path w="16208" h="14074" extrusionOk="0">
                    <a:moveTo>
                      <a:pt x="8104" y="1"/>
                    </a:moveTo>
                    <a:cubicBezTo>
                      <a:pt x="7529" y="457"/>
                      <a:pt x="5372" y="2015"/>
                      <a:pt x="2663" y="2058"/>
                    </a:cubicBezTo>
                    <a:cubicBezTo>
                      <a:pt x="2663" y="2058"/>
                      <a:pt x="1" y="11097"/>
                      <a:pt x="8104" y="14073"/>
                    </a:cubicBezTo>
                    <a:cubicBezTo>
                      <a:pt x="16207" y="11095"/>
                      <a:pt x="13545" y="2058"/>
                      <a:pt x="13545" y="2058"/>
                    </a:cubicBezTo>
                    <a:cubicBezTo>
                      <a:pt x="10835" y="2015"/>
                      <a:pt x="8680" y="457"/>
                      <a:pt x="8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p:cNvSpPr/>
              <p:nvPr/>
            </p:nvSpPr>
            <p:spPr>
              <a:xfrm>
                <a:off x="4111485" y="-1029085"/>
                <a:ext cx="180469" cy="177514"/>
              </a:xfrm>
              <a:custGeom>
                <a:avLst/>
                <a:gdLst/>
                <a:ahLst/>
                <a:cxnLst/>
                <a:rect l="l" t="t" r="r" b="b"/>
                <a:pathLst>
                  <a:path w="3577" h="3520" extrusionOk="0">
                    <a:moveTo>
                      <a:pt x="2037" y="465"/>
                    </a:moveTo>
                    <a:cubicBezTo>
                      <a:pt x="2630" y="465"/>
                      <a:pt x="3114" y="947"/>
                      <a:pt x="3114" y="1542"/>
                    </a:cubicBezTo>
                    <a:lnTo>
                      <a:pt x="3114" y="1981"/>
                    </a:lnTo>
                    <a:cubicBezTo>
                      <a:pt x="3114" y="2575"/>
                      <a:pt x="2630" y="3058"/>
                      <a:pt x="2037" y="3058"/>
                    </a:cubicBezTo>
                    <a:lnTo>
                      <a:pt x="1539" y="3058"/>
                    </a:lnTo>
                    <a:cubicBezTo>
                      <a:pt x="945" y="3058"/>
                      <a:pt x="463" y="2576"/>
                      <a:pt x="463" y="1981"/>
                    </a:cubicBezTo>
                    <a:lnTo>
                      <a:pt x="463" y="1542"/>
                    </a:lnTo>
                    <a:cubicBezTo>
                      <a:pt x="463" y="947"/>
                      <a:pt x="945" y="465"/>
                      <a:pt x="1539" y="465"/>
                    </a:cubicBezTo>
                    <a:close/>
                    <a:moveTo>
                      <a:pt x="1539" y="1"/>
                    </a:moveTo>
                    <a:cubicBezTo>
                      <a:pt x="691" y="1"/>
                      <a:pt x="1" y="692"/>
                      <a:pt x="1" y="1540"/>
                    </a:cubicBezTo>
                    <a:lnTo>
                      <a:pt x="1" y="1980"/>
                    </a:lnTo>
                    <a:cubicBezTo>
                      <a:pt x="1" y="2828"/>
                      <a:pt x="691" y="3519"/>
                      <a:pt x="1539" y="3519"/>
                    </a:cubicBezTo>
                    <a:lnTo>
                      <a:pt x="2037" y="3519"/>
                    </a:lnTo>
                    <a:cubicBezTo>
                      <a:pt x="2885" y="3519"/>
                      <a:pt x="3576" y="2828"/>
                      <a:pt x="3576" y="1980"/>
                    </a:cubicBezTo>
                    <a:lnTo>
                      <a:pt x="3576" y="1540"/>
                    </a:lnTo>
                    <a:cubicBezTo>
                      <a:pt x="3576" y="690"/>
                      <a:pt x="2885" y="1"/>
                      <a:pt x="2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p:cNvSpPr/>
              <p:nvPr/>
            </p:nvSpPr>
            <p:spPr>
              <a:xfrm>
                <a:off x="4070776" y="-927193"/>
                <a:ext cx="261748" cy="261782"/>
              </a:xfrm>
              <a:custGeom>
                <a:avLst/>
                <a:gdLst/>
                <a:ahLst/>
                <a:cxnLst/>
                <a:rect l="l" t="t" r="r" b="b"/>
                <a:pathLst>
                  <a:path w="5188" h="5191" extrusionOk="0">
                    <a:moveTo>
                      <a:pt x="1508" y="1"/>
                    </a:moveTo>
                    <a:cubicBezTo>
                      <a:pt x="678" y="1"/>
                      <a:pt x="0" y="680"/>
                      <a:pt x="0" y="1509"/>
                    </a:cubicBezTo>
                    <a:lnTo>
                      <a:pt x="0" y="3683"/>
                    </a:lnTo>
                    <a:cubicBezTo>
                      <a:pt x="0" y="4511"/>
                      <a:pt x="678" y="5191"/>
                      <a:pt x="1508" y="5191"/>
                    </a:cubicBezTo>
                    <a:lnTo>
                      <a:pt x="3679" y="5191"/>
                    </a:lnTo>
                    <a:cubicBezTo>
                      <a:pt x="4509" y="5191"/>
                      <a:pt x="5188" y="4511"/>
                      <a:pt x="5188" y="3683"/>
                    </a:cubicBezTo>
                    <a:lnTo>
                      <a:pt x="5188" y="1509"/>
                    </a:lnTo>
                    <a:cubicBezTo>
                      <a:pt x="5188" y="680"/>
                      <a:pt x="4509" y="1"/>
                      <a:pt x="3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7"/>
              <p:cNvSpPr/>
              <p:nvPr/>
            </p:nvSpPr>
            <p:spPr>
              <a:xfrm>
                <a:off x="4087191" y="-910581"/>
                <a:ext cx="245351" cy="245241"/>
              </a:xfrm>
              <a:custGeom>
                <a:avLst/>
                <a:gdLst/>
                <a:ahLst/>
                <a:cxnLst/>
                <a:rect l="l" t="t" r="r" b="b"/>
                <a:pathLst>
                  <a:path w="4863" h="4863" extrusionOk="0">
                    <a:moveTo>
                      <a:pt x="4288" y="0"/>
                    </a:moveTo>
                    <a:lnTo>
                      <a:pt x="4288" y="0"/>
                    </a:lnTo>
                    <a:cubicBezTo>
                      <a:pt x="4492" y="258"/>
                      <a:pt x="4616" y="580"/>
                      <a:pt x="4616" y="933"/>
                    </a:cubicBezTo>
                    <a:lnTo>
                      <a:pt x="4616" y="3104"/>
                    </a:lnTo>
                    <a:cubicBezTo>
                      <a:pt x="4616" y="3935"/>
                      <a:pt x="3937" y="4613"/>
                      <a:pt x="3108" y="4613"/>
                    </a:cubicBezTo>
                    <a:lnTo>
                      <a:pt x="935" y="4613"/>
                    </a:lnTo>
                    <a:cubicBezTo>
                      <a:pt x="583" y="4613"/>
                      <a:pt x="261" y="4491"/>
                      <a:pt x="1" y="4287"/>
                    </a:cubicBezTo>
                    <a:lnTo>
                      <a:pt x="1" y="4287"/>
                    </a:lnTo>
                    <a:cubicBezTo>
                      <a:pt x="278" y="4635"/>
                      <a:pt x="704" y="4863"/>
                      <a:pt x="1183" y="4863"/>
                    </a:cubicBezTo>
                    <a:lnTo>
                      <a:pt x="3354" y="4863"/>
                    </a:lnTo>
                    <a:cubicBezTo>
                      <a:pt x="4184" y="4863"/>
                      <a:pt x="4863" y="4183"/>
                      <a:pt x="4863" y="3355"/>
                    </a:cubicBezTo>
                    <a:lnTo>
                      <a:pt x="4863" y="1182"/>
                    </a:lnTo>
                    <a:cubicBezTo>
                      <a:pt x="4863" y="704"/>
                      <a:pt x="4639" y="277"/>
                      <a:pt x="42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7"/>
              <p:cNvSpPr/>
              <p:nvPr/>
            </p:nvSpPr>
            <p:spPr>
              <a:xfrm>
                <a:off x="4162447" y="-865492"/>
                <a:ext cx="78605" cy="154770"/>
              </a:xfrm>
              <a:custGeom>
                <a:avLst/>
                <a:gdLst/>
                <a:ahLst/>
                <a:cxnLst/>
                <a:rect l="l" t="t" r="r" b="b"/>
                <a:pathLst>
                  <a:path w="1558" h="3069" extrusionOk="0">
                    <a:moveTo>
                      <a:pt x="779" y="0"/>
                    </a:moveTo>
                    <a:cubicBezTo>
                      <a:pt x="348" y="0"/>
                      <a:pt x="1" y="349"/>
                      <a:pt x="1" y="780"/>
                    </a:cubicBezTo>
                    <a:cubicBezTo>
                      <a:pt x="1" y="1089"/>
                      <a:pt x="181" y="1354"/>
                      <a:pt x="441" y="1479"/>
                    </a:cubicBezTo>
                    <a:lnTo>
                      <a:pt x="54" y="2937"/>
                    </a:lnTo>
                    <a:cubicBezTo>
                      <a:pt x="38" y="3010"/>
                      <a:pt x="87" y="3068"/>
                      <a:pt x="162" y="3068"/>
                    </a:cubicBezTo>
                    <a:lnTo>
                      <a:pt x="1395" y="3068"/>
                    </a:lnTo>
                    <a:cubicBezTo>
                      <a:pt x="1469" y="3068"/>
                      <a:pt x="1517" y="3010"/>
                      <a:pt x="1504" y="2937"/>
                    </a:cubicBezTo>
                    <a:lnTo>
                      <a:pt x="1117" y="1479"/>
                    </a:lnTo>
                    <a:cubicBezTo>
                      <a:pt x="1376" y="1352"/>
                      <a:pt x="1557" y="1089"/>
                      <a:pt x="1557" y="780"/>
                    </a:cubicBezTo>
                    <a:cubicBezTo>
                      <a:pt x="1557" y="349"/>
                      <a:pt x="1208"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57"/>
            <p:cNvSpPr/>
            <p:nvPr/>
          </p:nvSpPr>
          <p:spPr>
            <a:xfrm>
              <a:off x="8388346" y="319403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7"/>
            <p:cNvSpPr/>
            <p:nvPr/>
          </p:nvSpPr>
          <p:spPr>
            <a:xfrm>
              <a:off x="8770175" y="35738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7"/>
            <p:cNvSpPr/>
            <p:nvPr/>
          </p:nvSpPr>
          <p:spPr>
            <a:xfrm>
              <a:off x="771995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1561;p56">
            <a:extLst>
              <a:ext uri="{FF2B5EF4-FFF2-40B4-BE49-F238E27FC236}">
                <a16:creationId xmlns:a16="http://schemas.microsoft.com/office/drawing/2014/main" id="{AAEE10DC-7913-4743-9943-69F6E0C3DEC5}"/>
              </a:ext>
            </a:extLst>
          </p:cNvPr>
          <p:cNvSpPr txBox="1">
            <a:spLocks/>
          </p:cNvSpPr>
          <p:nvPr/>
        </p:nvSpPr>
        <p:spPr>
          <a:xfrm>
            <a:off x="1951628" y="1606470"/>
            <a:ext cx="4959300" cy="2852700"/>
          </a:xfrm>
          <a:prstGeom prst="rect">
            <a:avLst/>
          </a:prstGeom>
        </p:spPr>
        <p:txBody>
          <a:bodyPr spcFirstLastPara="1" wrap="square" lIns="90000" tIns="91425" rIns="9000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lnSpc>
                <a:spcPct val="150000"/>
              </a:lnSpc>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Menyediakan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wadah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proses audit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kinerja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unit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kerja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lebih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optimal.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mj-lt"/>
              <a:buAutoNum type="arabicPeriod"/>
            </a:pPr>
            <a:r>
              <a:rPr lang="en-US" sz="1800" dirty="0" err="1">
                <a:effectLst/>
                <a:latin typeface="Times New Roman" panose="02020603050405020304" pitchFamily="18" charset="0"/>
                <a:ea typeface="Times New Roman" panose="02020603050405020304" pitchFamily="18" charset="0"/>
              </a:rPr>
              <a:t>Membuat</a:t>
            </a:r>
            <a:r>
              <a:rPr lang="en-US" sz="1800" dirty="0">
                <a:effectLst/>
                <a:latin typeface="Times New Roman" panose="02020603050405020304" pitchFamily="18" charset="0"/>
                <a:ea typeface="Times New Roman" panose="02020603050405020304" pitchFamily="18" charset="0"/>
              </a:rPr>
              <a:t> </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proses </a:t>
            </a:r>
            <a:r>
              <a:rPr lang="en-ID" sz="1800" dirty="0">
                <a:latin typeface="Times New Roman" panose="02020603050405020304" pitchFamily="18" charset="0"/>
                <a:ea typeface="Calibri" panose="020F0502020204030204" pitchFamily="34" charset="0"/>
                <a:cs typeface="Times New Roman" panose="02020603050405020304" pitchFamily="18" charset="0"/>
              </a:rPr>
              <a:t>audit </a:t>
            </a:r>
            <a:r>
              <a:rPr lang="en-ID" sz="1800" dirty="0" err="1">
                <a:latin typeface="Times New Roman" panose="02020603050405020304" pitchFamily="18" charset="0"/>
                <a:ea typeface="Calibri" panose="020F0502020204030204" pitchFamily="34" charset="0"/>
                <a:cs typeface="Times New Roman" panose="02020603050405020304" pitchFamily="18" charset="0"/>
              </a:rPr>
              <a:t>kinerja</a:t>
            </a:r>
            <a:r>
              <a:rPr lang="en-ID" sz="1800" dirty="0">
                <a:latin typeface="Times New Roman" panose="02020603050405020304" pitchFamily="18" charset="0"/>
                <a:ea typeface="Calibri" panose="020F0502020204030204" pitchFamily="34" charset="0"/>
                <a:cs typeface="Times New Roman" panose="02020603050405020304" pitchFamily="18" charset="0"/>
              </a:rPr>
              <a:t> unit </a:t>
            </a:r>
            <a:r>
              <a:rPr lang="en-ID" sz="1800" dirty="0" err="1">
                <a:latin typeface="Times New Roman" panose="02020603050405020304" pitchFamily="18" charset="0"/>
                <a:ea typeface="Calibri" panose="020F0502020204030204" pitchFamily="34" charset="0"/>
                <a:cs typeface="Times New Roman" panose="02020603050405020304" pitchFamily="18" charset="0"/>
              </a:rPr>
              <a:t>kerja</a:t>
            </a:r>
            <a:r>
              <a:rPr lang="en-ID" sz="1800" dirty="0">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latin typeface="Times New Roman" panose="02020603050405020304" pitchFamily="18" charset="0"/>
                <a:ea typeface="Calibri" panose="020F0502020204030204" pitchFamily="34" charset="0"/>
                <a:cs typeface="Times New Roman" panose="02020603050405020304" pitchFamily="18" charset="0"/>
              </a:rPr>
              <a:t>efektif</a:t>
            </a:r>
            <a:r>
              <a:rPr lang="en-ID" sz="1800" dirty="0">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latin typeface="Times New Roman" panose="02020603050405020304" pitchFamily="18" charset="0"/>
                <a:ea typeface="Calibri" panose="020F0502020204030204" pitchFamily="34" charset="0"/>
                <a:cs typeface="Times New Roman" panose="02020603050405020304" pitchFamily="18" charset="0"/>
              </a:rPr>
              <a:t>sehingga</a:t>
            </a:r>
            <a:r>
              <a:rPr lang="en-ID" sz="1800" dirty="0">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latin typeface="Times New Roman" panose="02020603050405020304" pitchFamily="18" charset="0"/>
                <a:ea typeface="Calibri" panose="020F0502020204030204" pitchFamily="34" charset="0"/>
                <a:cs typeface="Times New Roman" panose="02020603050405020304" pitchFamily="18" charset="0"/>
              </a:rPr>
              <a:t>memberikan</a:t>
            </a:r>
            <a:r>
              <a:rPr lang="en-ID" sz="1800" dirty="0">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latin typeface="Times New Roman" panose="02020603050405020304" pitchFamily="18" charset="0"/>
                <a:ea typeface="Calibri" panose="020F0502020204030204" pitchFamily="34" charset="0"/>
                <a:cs typeface="Times New Roman" panose="02020603050405020304" pitchFamily="18" charset="0"/>
              </a:rPr>
              <a:t>dampak</a:t>
            </a:r>
            <a:r>
              <a:rPr lang="en-ID" sz="1800" dirty="0">
                <a:latin typeface="Times New Roman" panose="02020603050405020304" pitchFamily="18" charset="0"/>
                <a:ea typeface="Calibri" panose="020F0502020204030204" pitchFamily="34" charset="0"/>
                <a:cs typeface="Times New Roman" panose="02020603050405020304" pitchFamily="18" charset="0"/>
              </a:rPr>
              <a:t> pada </a:t>
            </a:r>
            <a:r>
              <a:rPr lang="en-ID" sz="1800" dirty="0" err="1">
                <a:latin typeface="Times New Roman" panose="02020603050405020304" pitchFamily="18" charset="0"/>
                <a:ea typeface="Calibri" panose="020F0502020204030204" pitchFamily="34" charset="0"/>
                <a:cs typeface="Times New Roman" panose="02020603050405020304" pitchFamily="18" charset="0"/>
              </a:rPr>
              <a:t>efektifitas</a:t>
            </a:r>
            <a:r>
              <a:rPr lang="en-ID" sz="1800" dirty="0">
                <a:latin typeface="Times New Roman" panose="02020603050405020304" pitchFamily="18" charset="0"/>
                <a:ea typeface="Calibri" panose="020F0502020204030204" pitchFamily="34" charset="0"/>
                <a:cs typeface="Times New Roman" panose="02020603050405020304" pitchFamily="18" charset="0"/>
              </a:rPr>
              <a:t> unit </a:t>
            </a:r>
            <a:r>
              <a:rPr lang="en-ID" sz="1800" dirty="0" err="1">
                <a:latin typeface="Times New Roman" panose="02020603050405020304" pitchFamily="18" charset="0"/>
                <a:ea typeface="Calibri" panose="020F0502020204030204" pitchFamily="34" charset="0"/>
                <a:cs typeface="Times New Roman" panose="02020603050405020304" pitchFamily="18" charset="0"/>
              </a:rPr>
              <a:t>kerja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03</a:t>
            </a:r>
            <a:br>
              <a:rPr lang="en" dirty="0"/>
            </a:br>
            <a:endParaRPr dirty="0"/>
          </a:p>
        </p:txBody>
      </p:sp>
      <p:sp>
        <p:nvSpPr>
          <p:cNvPr id="405" name="Google Shape;405;p37"/>
          <p:cNvSpPr txBox="1">
            <a:spLocks noGrp="1"/>
          </p:cNvSpPr>
          <p:nvPr>
            <p:ph type="title"/>
          </p:nvPr>
        </p:nvSpPr>
        <p:spPr>
          <a:xfrm>
            <a:off x="3203994" y="2040256"/>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ANALISA</a:t>
            </a:r>
            <a:r>
              <a:rPr lang="en-ID" dirty="0">
                <a:latin typeface="Times New Roman" panose="02020603050405020304" pitchFamily="18" charset="0"/>
                <a:cs typeface="Times New Roman" panose="02020603050405020304" pitchFamily="18" charset="0"/>
              </a:rPr>
              <a:t> DAN PERANCANGAN</a:t>
            </a:r>
            <a:endParaRPr dirty="0">
              <a:latin typeface="Times New Roman" panose="02020603050405020304" pitchFamily="18" charset="0"/>
              <a:cs typeface="Times New Roman" panose="02020603050405020304" pitchFamily="18" charset="0"/>
            </a:endParaRPr>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251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7" name="Google Shape;857;p45"/>
          <p:cNvSpPr txBox="1">
            <a:spLocks noGrp="1"/>
          </p:cNvSpPr>
          <p:nvPr>
            <p:ph type="title"/>
          </p:nvPr>
        </p:nvSpPr>
        <p:spPr>
          <a:xfrm>
            <a:off x="4420358" y="3923047"/>
            <a:ext cx="4723642" cy="535855"/>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Metode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Penelitian</a:t>
            </a:r>
            <a:endParaRPr dirty="0">
              <a:latin typeface="Times New Roman" panose="02020603050405020304" pitchFamily="18" charset="0"/>
              <a:cs typeface="Times New Roman" panose="02020603050405020304" pitchFamily="18" charset="0"/>
            </a:endParaRPr>
          </a:p>
        </p:txBody>
      </p:sp>
      <p:grpSp>
        <p:nvGrpSpPr>
          <p:cNvPr id="858" name="Google Shape;858;p45"/>
          <p:cNvGrpSpPr/>
          <p:nvPr/>
        </p:nvGrpSpPr>
        <p:grpSpPr>
          <a:xfrm>
            <a:off x="-304800" y="3049236"/>
            <a:ext cx="2066584" cy="2399070"/>
            <a:chOff x="-304800" y="3049236"/>
            <a:chExt cx="2066584" cy="2399070"/>
          </a:xfrm>
        </p:grpSpPr>
        <p:sp>
          <p:nvSpPr>
            <p:cNvPr id="859" name="Google Shape;859;p45"/>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5"/>
            <p:cNvSpPr/>
            <p:nvPr/>
          </p:nvSpPr>
          <p:spPr>
            <a:xfrm flipH="1">
              <a:off x="297617" y="304923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5"/>
            <p:cNvSpPr/>
            <p:nvPr/>
          </p:nvSpPr>
          <p:spPr>
            <a:xfrm flipH="1">
              <a:off x="76203" y="34290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45"/>
            <p:cNvGrpSpPr/>
            <p:nvPr/>
          </p:nvGrpSpPr>
          <p:grpSpPr>
            <a:xfrm>
              <a:off x="76202" y="3801695"/>
              <a:ext cx="1497384" cy="1264312"/>
              <a:chOff x="5949750" y="3656175"/>
              <a:chExt cx="668475" cy="564425"/>
            </a:xfrm>
          </p:grpSpPr>
          <p:sp>
            <p:nvSpPr>
              <p:cNvPr id="863" name="Google Shape;863;p45"/>
              <p:cNvSpPr/>
              <p:nvPr/>
            </p:nvSpPr>
            <p:spPr>
              <a:xfrm>
                <a:off x="5955325" y="3664675"/>
                <a:ext cx="640225" cy="555925"/>
              </a:xfrm>
              <a:custGeom>
                <a:avLst/>
                <a:gdLst/>
                <a:ahLst/>
                <a:cxnLst/>
                <a:rect l="l" t="t" r="r" b="b"/>
                <a:pathLst>
                  <a:path w="25609" h="22237" extrusionOk="0">
                    <a:moveTo>
                      <a:pt x="12805" y="0"/>
                    </a:moveTo>
                    <a:cubicBezTo>
                      <a:pt x="11896" y="720"/>
                      <a:pt x="8489" y="3183"/>
                      <a:pt x="4208" y="3253"/>
                    </a:cubicBezTo>
                    <a:cubicBezTo>
                      <a:pt x="4208" y="3253"/>
                      <a:pt x="0" y="17535"/>
                      <a:pt x="12805" y="22237"/>
                    </a:cubicBezTo>
                    <a:cubicBezTo>
                      <a:pt x="25609" y="17535"/>
                      <a:pt x="21401" y="3253"/>
                      <a:pt x="21401" y="3253"/>
                    </a:cubicBezTo>
                    <a:cubicBezTo>
                      <a:pt x="17118" y="3183"/>
                      <a:pt x="13713" y="723"/>
                      <a:pt x="1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5984325" y="3685325"/>
                <a:ext cx="582250" cy="513025"/>
              </a:xfrm>
              <a:custGeom>
                <a:avLst/>
                <a:gdLst/>
                <a:ahLst/>
                <a:cxnLst/>
                <a:rect l="l" t="t" r="r" b="b"/>
                <a:pathLst>
                  <a:path w="23290" h="20521" extrusionOk="0">
                    <a:moveTo>
                      <a:pt x="11643" y="764"/>
                    </a:moveTo>
                    <a:cubicBezTo>
                      <a:pt x="12681" y="1551"/>
                      <a:pt x="15527" y="3442"/>
                      <a:pt x="19072" y="3576"/>
                    </a:cubicBezTo>
                    <a:cubicBezTo>
                      <a:pt x="19480" y="5223"/>
                      <a:pt x="21749" y="16087"/>
                      <a:pt x="11643" y="19880"/>
                    </a:cubicBezTo>
                    <a:cubicBezTo>
                      <a:pt x="7095" y="18174"/>
                      <a:pt x="4468" y="14901"/>
                      <a:pt x="3834" y="10149"/>
                    </a:cubicBezTo>
                    <a:cubicBezTo>
                      <a:pt x="3426" y="7079"/>
                      <a:pt x="4024" y="4339"/>
                      <a:pt x="4215" y="3576"/>
                    </a:cubicBezTo>
                    <a:cubicBezTo>
                      <a:pt x="7761" y="3442"/>
                      <a:pt x="10608" y="1551"/>
                      <a:pt x="11643" y="764"/>
                    </a:cubicBezTo>
                    <a:close/>
                    <a:moveTo>
                      <a:pt x="11645" y="0"/>
                    </a:moveTo>
                    <a:lnTo>
                      <a:pt x="11459" y="149"/>
                    </a:lnTo>
                    <a:cubicBezTo>
                      <a:pt x="10641" y="797"/>
                      <a:pt x="7686" y="2922"/>
                      <a:pt x="3979" y="2982"/>
                    </a:cubicBezTo>
                    <a:lnTo>
                      <a:pt x="3759" y="2986"/>
                    </a:lnTo>
                    <a:lnTo>
                      <a:pt x="3696" y="3197"/>
                    </a:lnTo>
                    <a:cubicBezTo>
                      <a:pt x="3657" y="3326"/>
                      <a:pt x="1" y="16242"/>
                      <a:pt x="11542" y="20482"/>
                    </a:cubicBezTo>
                    <a:lnTo>
                      <a:pt x="11645" y="20520"/>
                    </a:lnTo>
                    <a:lnTo>
                      <a:pt x="11748" y="20482"/>
                    </a:lnTo>
                    <a:cubicBezTo>
                      <a:pt x="23289" y="16242"/>
                      <a:pt x="19633" y="3326"/>
                      <a:pt x="19594" y="3197"/>
                    </a:cubicBezTo>
                    <a:lnTo>
                      <a:pt x="19532" y="2986"/>
                    </a:lnTo>
                    <a:lnTo>
                      <a:pt x="19311" y="2982"/>
                    </a:lnTo>
                    <a:cubicBezTo>
                      <a:pt x="15605" y="2922"/>
                      <a:pt x="12650" y="797"/>
                      <a:pt x="11832" y="149"/>
                    </a:cubicBezTo>
                    <a:lnTo>
                      <a:pt x="11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6162875" y="3837925"/>
                <a:ext cx="235475" cy="184700"/>
              </a:xfrm>
              <a:custGeom>
                <a:avLst/>
                <a:gdLst/>
                <a:ahLst/>
                <a:cxnLst/>
                <a:rect l="l" t="t" r="r" b="b"/>
                <a:pathLst>
                  <a:path w="9419" h="7388" extrusionOk="0">
                    <a:moveTo>
                      <a:pt x="8378" y="0"/>
                    </a:moveTo>
                    <a:lnTo>
                      <a:pt x="3544" y="5535"/>
                    </a:lnTo>
                    <a:lnTo>
                      <a:pt x="802" y="3577"/>
                    </a:lnTo>
                    <a:lnTo>
                      <a:pt x="0" y="4703"/>
                    </a:lnTo>
                    <a:lnTo>
                      <a:pt x="3761" y="7387"/>
                    </a:lnTo>
                    <a:lnTo>
                      <a:pt x="9418" y="908"/>
                    </a:lnTo>
                    <a:lnTo>
                      <a:pt x="8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6360950" y="3678950"/>
                <a:ext cx="193650" cy="176475"/>
              </a:xfrm>
              <a:custGeom>
                <a:avLst/>
                <a:gdLst/>
                <a:ahLst/>
                <a:cxnLst/>
                <a:rect l="l" t="t" r="r" b="b"/>
                <a:pathLst>
                  <a:path w="7746" h="7059" extrusionOk="0">
                    <a:moveTo>
                      <a:pt x="3873" y="800"/>
                    </a:moveTo>
                    <a:cubicBezTo>
                      <a:pt x="4572" y="800"/>
                      <a:pt x="5270" y="1066"/>
                      <a:pt x="5803" y="1598"/>
                    </a:cubicBezTo>
                    <a:cubicBezTo>
                      <a:pt x="6868" y="2665"/>
                      <a:pt x="6868" y="4394"/>
                      <a:pt x="5803" y="5458"/>
                    </a:cubicBezTo>
                    <a:cubicBezTo>
                      <a:pt x="5270" y="5991"/>
                      <a:pt x="4572" y="6257"/>
                      <a:pt x="3873" y="6257"/>
                    </a:cubicBezTo>
                    <a:cubicBezTo>
                      <a:pt x="3175" y="6257"/>
                      <a:pt x="2477" y="5991"/>
                      <a:pt x="1944" y="5458"/>
                    </a:cubicBezTo>
                    <a:cubicBezTo>
                      <a:pt x="879" y="4394"/>
                      <a:pt x="879" y="2665"/>
                      <a:pt x="1944" y="1598"/>
                    </a:cubicBezTo>
                    <a:cubicBezTo>
                      <a:pt x="2477" y="1066"/>
                      <a:pt x="3175" y="800"/>
                      <a:pt x="3873" y="800"/>
                    </a:cubicBezTo>
                    <a:close/>
                    <a:moveTo>
                      <a:pt x="3873" y="0"/>
                    </a:moveTo>
                    <a:cubicBezTo>
                      <a:pt x="2970" y="0"/>
                      <a:pt x="2066" y="344"/>
                      <a:pt x="1378" y="1033"/>
                    </a:cubicBezTo>
                    <a:cubicBezTo>
                      <a:pt x="0" y="2413"/>
                      <a:pt x="0" y="4646"/>
                      <a:pt x="1378" y="6023"/>
                    </a:cubicBezTo>
                    <a:cubicBezTo>
                      <a:pt x="2066" y="6713"/>
                      <a:pt x="2970" y="7058"/>
                      <a:pt x="3873" y="7058"/>
                    </a:cubicBezTo>
                    <a:cubicBezTo>
                      <a:pt x="4776" y="7058"/>
                      <a:pt x="5679" y="6713"/>
                      <a:pt x="6368" y="6023"/>
                    </a:cubicBezTo>
                    <a:cubicBezTo>
                      <a:pt x="7745" y="4646"/>
                      <a:pt x="7745" y="2413"/>
                      <a:pt x="6368" y="1033"/>
                    </a:cubicBezTo>
                    <a:cubicBezTo>
                      <a:pt x="5679" y="344"/>
                      <a:pt x="4776"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6382925" y="3698925"/>
                <a:ext cx="149725" cy="136450"/>
              </a:xfrm>
              <a:custGeom>
                <a:avLst/>
                <a:gdLst/>
                <a:ahLst/>
                <a:cxnLst/>
                <a:rect l="l" t="t" r="r" b="b"/>
                <a:pathLst>
                  <a:path w="5989" h="5458" extrusionOk="0">
                    <a:moveTo>
                      <a:pt x="2994" y="1"/>
                    </a:moveTo>
                    <a:cubicBezTo>
                      <a:pt x="2296" y="1"/>
                      <a:pt x="1598" y="267"/>
                      <a:pt x="1065" y="799"/>
                    </a:cubicBezTo>
                    <a:cubicBezTo>
                      <a:pt x="0" y="1866"/>
                      <a:pt x="0" y="3595"/>
                      <a:pt x="1065" y="4659"/>
                    </a:cubicBezTo>
                    <a:cubicBezTo>
                      <a:pt x="1598" y="5192"/>
                      <a:pt x="2296" y="5458"/>
                      <a:pt x="2994" y="5458"/>
                    </a:cubicBezTo>
                    <a:cubicBezTo>
                      <a:pt x="3693" y="5458"/>
                      <a:pt x="4391" y="5192"/>
                      <a:pt x="4924" y="4659"/>
                    </a:cubicBezTo>
                    <a:cubicBezTo>
                      <a:pt x="5989" y="3595"/>
                      <a:pt x="5989" y="1866"/>
                      <a:pt x="4924" y="799"/>
                    </a:cubicBezTo>
                    <a:cubicBezTo>
                      <a:pt x="4391" y="267"/>
                      <a:pt x="3693" y="1"/>
                      <a:pt x="29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6498325" y="3807700"/>
                <a:ext cx="119900" cy="119950"/>
              </a:xfrm>
              <a:custGeom>
                <a:avLst/>
                <a:gdLst/>
                <a:ahLst/>
                <a:cxnLst/>
                <a:rect l="l" t="t" r="r" b="b"/>
                <a:pathLst>
                  <a:path w="4796" h="4798" extrusionOk="0">
                    <a:moveTo>
                      <a:pt x="615" y="1"/>
                    </a:moveTo>
                    <a:lnTo>
                      <a:pt x="0" y="616"/>
                    </a:lnTo>
                    <a:lnTo>
                      <a:pt x="4181" y="4798"/>
                    </a:lnTo>
                    <a:lnTo>
                      <a:pt x="4796" y="4183"/>
                    </a:lnTo>
                    <a:lnTo>
                      <a:pt x="6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6587450" y="3896925"/>
                <a:ext cx="30775" cy="30725"/>
              </a:xfrm>
              <a:custGeom>
                <a:avLst/>
                <a:gdLst/>
                <a:ahLst/>
                <a:cxnLst/>
                <a:rect l="l" t="t" r="r" b="b"/>
                <a:pathLst>
                  <a:path w="1231" h="1229" extrusionOk="0">
                    <a:moveTo>
                      <a:pt x="616" y="0"/>
                    </a:moveTo>
                    <a:lnTo>
                      <a:pt x="1" y="615"/>
                    </a:lnTo>
                    <a:lnTo>
                      <a:pt x="616" y="1229"/>
                    </a:lnTo>
                    <a:lnTo>
                      <a:pt x="1231" y="614"/>
                    </a:lnTo>
                    <a:lnTo>
                      <a:pt x="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5"/>
              <p:cNvSpPr/>
              <p:nvPr/>
            </p:nvSpPr>
            <p:spPr>
              <a:xfrm>
                <a:off x="6007625" y="4051950"/>
                <a:ext cx="134125" cy="129275"/>
              </a:xfrm>
              <a:custGeom>
                <a:avLst/>
                <a:gdLst/>
                <a:ahLst/>
                <a:cxnLst/>
                <a:rect l="l" t="t" r="r" b="b"/>
                <a:pathLst>
                  <a:path w="5365" h="5171" extrusionOk="0">
                    <a:moveTo>
                      <a:pt x="809" y="0"/>
                    </a:moveTo>
                    <a:cubicBezTo>
                      <a:pt x="363" y="0"/>
                      <a:pt x="0" y="364"/>
                      <a:pt x="0" y="808"/>
                    </a:cubicBezTo>
                    <a:lnTo>
                      <a:pt x="0" y="3288"/>
                    </a:lnTo>
                    <a:cubicBezTo>
                      <a:pt x="0" y="3733"/>
                      <a:pt x="363" y="4097"/>
                      <a:pt x="809" y="4097"/>
                    </a:cubicBezTo>
                    <a:lnTo>
                      <a:pt x="2499" y="4097"/>
                    </a:lnTo>
                    <a:lnTo>
                      <a:pt x="3487" y="5171"/>
                    </a:lnTo>
                    <a:lnTo>
                      <a:pt x="3487" y="4097"/>
                    </a:lnTo>
                    <a:lnTo>
                      <a:pt x="4556" y="4097"/>
                    </a:lnTo>
                    <a:cubicBezTo>
                      <a:pt x="5001" y="4097"/>
                      <a:pt x="5365" y="3733"/>
                      <a:pt x="5365" y="3288"/>
                    </a:cubicBezTo>
                    <a:lnTo>
                      <a:pt x="5365" y="808"/>
                    </a:lnTo>
                    <a:cubicBezTo>
                      <a:pt x="5365" y="364"/>
                      <a:pt x="5001" y="0"/>
                      <a:pt x="4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5"/>
              <p:cNvSpPr/>
              <p:nvPr/>
            </p:nvSpPr>
            <p:spPr>
              <a:xfrm>
                <a:off x="6037325"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7" y="654"/>
                      <a:pt x="653" y="507"/>
                      <a:pt x="653" y="327"/>
                    </a:cubicBezTo>
                    <a:cubicBezTo>
                      <a:pt x="653" y="147"/>
                      <a:pt x="507"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5"/>
              <p:cNvSpPr/>
              <p:nvPr/>
            </p:nvSpPr>
            <p:spPr>
              <a:xfrm>
                <a:off x="6066500" y="4096300"/>
                <a:ext cx="16350" cy="16350"/>
              </a:xfrm>
              <a:custGeom>
                <a:avLst/>
                <a:gdLst/>
                <a:ahLst/>
                <a:cxnLst/>
                <a:rect l="l" t="t" r="r" b="b"/>
                <a:pathLst>
                  <a:path w="654" h="654" extrusionOk="0">
                    <a:moveTo>
                      <a:pt x="327" y="1"/>
                    </a:moveTo>
                    <a:cubicBezTo>
                      <a:pt x="146" y="1"/>
                      <a:pt x="0" y="147"/>
                      <a:pt x="0" y="327"/>
                    </a:cubicBezTo>
                    <a:cubicBezTo>
                      <a:pt x="0" y="508"/>
                      <a:pt x="146" y="654"/>
                      <a:pt x="327" y="654"/>
                    </a:cubicBezTo>
                    <a:cubicBezTo>
                      <a:pt x="509" y="654"/>
                      <a:pt x="654" y="507"/>
                      <a:pt x="654" y="327"/>
                    </a:cubicBezTo>
                    <a:cubicBezTo>
                      <a:pt x="654" y="147"/>
                      <a:pt x="509"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5"/>
              <p:cNvSpPr/>
              <p:nvPr/>
            </p:nvSpPr>
            <p:spPr>
              <a:xfrm>
                <a:off x="6095700" y="4096300"/>
                <a:ext cx="16375" cy="16350"/>
              </a:xfrm>
              <a:custGeom>
                <a:avLst/>
                <a:gdLst/>
                <a:ahLst/>
                <a:cxnLst/>
                <a:rect l="l" t="t" r="r" b="b"/>
                <a:pathLst>
                  <a:path w="655" h="654" extrusionOk="0">
                    <a:moveTo>
                      <a:pt x="327" y="1"/>
                    </a:moveTo>
                    <a:cubicBezTo>
                      <a:pt x="145" y="1"/>
                      <a:pt x="1" y="147"/>
                      <a:pt x="1" y="327"/>
                    </a:cubicBezTo>
                    <a:cubicBezTo>
                      <a:pt x="1" y="508"/>
                      <a:pt x="145" y="654"/>
                      <a:pt x="327" y="654"/>
                    </a:cubicBezTo>
                    <a:cubicBezTo>
                      <a:pt x="508" y="654"/>
                      <a:pt x="654" y="507"/>
                      <a:pt x="654" y="327"/>
                    </a:cubicBezTo>
                    <a:cubicBezTo>
                      <a:pt x="654" y="147"/>
                      <a:pt x="508" y="1"/>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5"/>
              <p:cNvSpPr/>
              <p:nvPr/>
            </p:nvSpPr>
            <p:spPr>
              <a:xfrm>
                <a:off x="6087125" y="4154300"/>
                <a:ext cx="7700" cy="26900"/>
              </a:xfrm>
              <a:custGeom>
                <a:avLst/>
                <a:gdLst/>
                <a:ahLst/>
                <a:cxnLst/>
                <a:rect l="l" t="t" r="r" b="b"/>
                <a:pathLst>
                  <a:path w="308" h="1076" extrusionOk="0">
                    <a:moveTo>
                      <a:pt x="0" y="1"/>
                    </a:moveTo>
                    <a:lnTo>
                      <a:pt x="0" y="743"/>
                    </a:lnTo>
                    <a:lnTo>
                      <a:pt x="308" y="1076"/>
                    </a:lnTo>
                    <a:lnTo>
                      <a:pt x="3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5"/>
              <p:cNvSpPr/>
              <p:nvPr/>
            </p:nvSpPr>
            <p:spPr>
              <a:xfrm>
                <a:off x="6113875" y="4051950"/>
                <a:ext cx="27925" cy="102450"/>
              </a:xfrm>
              <a:custGeom>
                <a:avLst/>
                <a:gdLst/>
                <a:ahLst/>
                <a:cxnLst/>
                <a:rect l="l" t="t" r="r" b="b"/>
                <a:pathLst>
                  <a:path w="1117" h="4098" extrusionOk="0">
                    <a:moveTo>
                      <a:pt x="0" y="0"/>
                    </a:moveTo>
                    <a:cubicBezTo>
                      <a:pt x="445" y="0"/>
                      <a:pt x="809" y="364"/>
                      <a:pt x="809" y="808"/>
                    </a:cubicBezTo>
                    <a:lnTo>
                      <a:pt x="809" y="3288"/>
                    </a:lnTo>
                    <a:cubicBezTo>
                      <a:pt x="809" y="3733"/>
                      <a:pt x="445" y="4097"/>
                      <a:pt x="0" y="4097"/>
                    </a:cubicBezTo>
                    <a:lnTo>
                      <a:pt x="308" y="4097"/>
                    </a:lnTo>
                    <a:cubicBezTo>
                      <a:pt x="753" y="4097"/>
                      <a:pt x="1116" y="3733"/>
                      <a:pt x="1116" y="3288"/>
                    </a:cubicBezTo>
                    <a:lnTo>
                      <a:pt x="1116" y="808"/>
                    </a:lnTo>
                    <a:cubicBezTo>
                      <a:pt x="1115" y="364"/>
                      <a:pt x="751"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6389525" y="4008225"/>
                <a:ext cx="174975" cy="174900"/>
              </a:xfrm>
              <a:custGeom>
                <a:avLst/>
                <a:gdLst/>
                <a:ahLst/>
                <a:cxnLst/>
                <a:rect l="l" t="t" r="r" b="b"/>
                <a:pathLst>
                  <a:path w="6999" h="6996" extrusionOk="0">
                    <a:moveTo>
                      <a:pt x="3498" y="0"/>
                    </a:moveTo>
                    <a:cubicBezTo>
                      <a:pt x="1567" y="0"/>
                      <a:pt x="0" y="1566"/>
                      <a:pt x="0" y="3498"/>
                    </a:cubicBezTo>
                    <a:cubicBezTo>
                      <a:pt x="0" y="5430"/>
                      <a:pt x="1566" y="6996"/>
                      <a:pt x="3498" y="6996"/>
                    </a:cubicBezTo>
                    <a:cubicBezTo>
                      <a:pt x="5431" y="6996"/>
                      <a:pt x="6998" y="5430"/>
                      <a:pt x="6998" y="3498"/>
                    </a:cubicBezTo>
                    <a:cubicBezTo>
                      <a:pt x="6998" y="1567"/>
                      <a:pt x="5430" y="0"/>
                      <a:pt x="3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6415225" y="4033900"/>
                <a:ext cx="123500" cy="123550"/>
              </a:xfrm>
              <a:custGeom>
                <a:avLst/>
                <a:gdLst/>
                <a:ahLst/>
                <a:cxnLst/>
                <a:rect l="l" t="t" r="r" b="b"/>
                <a:pathLst>
                  <a:path w="4940" h="4942" extrusionOk="0">
                    <a:moveTo>
                      <a:pt x="2470" y="1"/>
                    </a:moveTo>
                    <a:cubicBezTo>
                      <a:pt x="1105" y="1"/>
                      <a:pt x="1" y="1106"/>
                      <a:pt x="1" y="2471"/>
                    </a:cubicBezTo>
                    <a:cubicBezTo>
                      <a:pt x="1" y="3835"/>
                      <a:pt x="1107" y="4941"/>
                      <a:pt x="2470" y="4941"/>
                    </a:cubicBezTo>
                    <a:cubicBezTo>
                      <a:pt x="3834" y="4941"/>
                      <a:pt x="4940" y="3834"/>
                      <a:pt x="4940" y="2471"/>
                    </a:cubicBezTo>
                    <a:cubicBezTo>
                      <a:pt x="4940" y="1108"/>
                      <a:pt x="3834" y="3"/>
                      <a:pt x="2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6473175" y="4033975"/>
                <a:ext cx="65600" cy="123500"/>
              </a:xfrm>
              <a:custGeom>
                <a:avLst/>
                <a:gdLst/>
                <a:ahLst/>
                <a:cxnLst/>
                <a:rect l="l" t="t" r="r" b="b"/>
                <a:pathLst>
                  <a:path w="2624" h="4940" extrusionOk="0">
                    <a:moveTo>
                      <a:pt x="154" y="0"/>
                    </a:moveTo>
                    <a:cubicBezTo>
                      <a:pt x="103" y="0"/>
                      <a:pt x="52" y="5"/>
                      <a:pt x="1" y="8"/>
                    </a:cubicBezTo>
                    <a:cubicBezTo>
                      <a:pt x="1292" y="89"/>
                      <a:pt x="2316" y="1159"/>
                      <a:pt x="2316" y="2469"/>
                    </a:cubicBezTo>
                    <a:cubicBezTo>
                      <a:pt x="2316" y="3781"/>
                      <a:pt x="1292" y="4851"/>
                      <a:pt x="1" y="4932"/>
                    </a:cubicBezTo>
                    <a:cubicBezTo>
                      <a:pt x="52" y="4934"/>
                      <a:pt x="103" y="4939"/>
                      <a:pt x="154" y="4939"/>
                    </a:cubicBezTo>
                    <a:cubicBezTo>
                      <a:pt x="1519" y="4939"/>
                      <a:pt x="2623" y="3834"/>
                      <a:pt x="2623" y="2469"/>
                    </a:cubicBezTo>
                    <a:cubicBezTo>
                      <a:pt x="2623" y="1105"/>
                      <a:pt x="1516" y="0"/>
                      <a:pt x="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6441500" y="4072600"/>
                <a:ext cx="72550" cy="48575"/>
              </a:xfrm>
              <a:custGeom>
                <a:avLst/>
                <a:gdLst/>
                <a:ahLst/>
                <a:cxnLst/>
                <a:rect l="l" t="t" r="r" b="b"/>
                <a:pathLst>
                  <a:path w="2902" h="1943" extrusionOk="0">
                    <a:moveTo>
                      <a:pt x="2674" y="0"/>
                    </a:moveTo>
                    <a:lnTo>
                      <a:pt x="970" y="1490"/>
                    </a:lnTo>
                    <a:lnTo>
                      <a:pt x="223" y="858"/>
                    </a:lnTo>
                    <a:lnTo>
                      <a:pt x="1" y="1119"/>
                    </a:lnTo>
                    <a:lnTo>
                      <a:pt x="976" y="1943"/>
                    </a:lnTo>
                    <a:lnTo>
                      <a:pt x="2901" y="261"/>
                    </a:lnTo>
                    <a:lnTo>
                      <a:pt x="2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a:off x="5974575" y="3656175"/>
                <a:ext cx="110200" cy="108350"/>
              </a:xfrm>
              <a:custGeom>
                <a:avLst/>
                <a:gdLst/>
                <a:ahLst/>
                <a:cxnLst/>
                <a:rect l="l" t="t" r="r" b="b"/>
                <a:pathLst>
                  <a:path w="4408" h="4334" extrusionOk="0">
                    <a:moveTo>
                      <a:pt x="2514" y="569"/>
                    </a:moveTo>
                    <a:cubicBezTo>
                      <a:pt x="3243" y="569"/>
                      <a:pt x="3839" y="1163"/>
                      <a:pt x="3839" y="1895"/>
                    </a:cubicBezTo>
                    <a:lnTo>
                      <a:pt x="3839" y="2437"/>
                    </a:lnTo>
                    <a:cubicBezTo>
                      <a:pt x="3839" y="3169"/>
                      <a:pt x="3245" y="3765"/>
                      <a:pt x="2514" y="3765"/>
                    </a:cubicBezTo>
                    <a:lnTo>
                      <a:pt x="1899" y="3765"/>
                    </a:lnTo>
                    <a:cubicBezTo>
                      <a:pt x="1166" y="3765"/>
                      <a:pt x="570" y="3170"/>
                      <a:pt x="570" y="2437"/>
                    </a:cubicBezTo>
                    <a:lnTo>
                      <a:pt x="570" y="1895"/>
                    </a:lnTo>
                    <a:cubicBezTo>
                      <a:pt x="570" y="1165"/>
                      <a:pt x="1166" y="569"/>
                      <a:pt x="1899" y="569"/>
                    </a:cubicBezTo>
                    <a:close/>
                    <a:moveTo>
                      <a:pt x="1896" y="0"/>
                    </a:moveTo>
                    <a:cubicBezTo>
                      <a:pt x="851" y="0"/>
                      <a:pt x="0" y="849"/>
                      <a:pt x="0" y="1895"/>
                    </a:cubicBezTo>
                    <a:lnTo>
                      <a:pt x="0" y="2437"/>
                    </a:lnTo>
                    <a:cubicBezTo>
                      <a:pt x="0" y="3484"/>
                      <a:pt x="851" y="4334"/>
                      <a:pt x="1896" y="4334"/>
                    </a:cubicBezTo>
                    <a:lnTo>
                      <a:pt x="2511" y="4334"/>
                    </a:lnTo>
                    <a:cubicBezTo>
                      <a:pt x="3558" y="4334"/>
                      <a:pt x="4408" y="3484"/>
                      <a:pt x="4408" y="2437"/>
                    </a:cubicBezTo>
                    <a:lnTo>
                      <a:pt x="4408" y="1895"/>
                    </a:lnTo>
                    <a:cubicBezTo>
                      <a:pt x="4408" y="851"/>
                      <a:pt x="3558" y="0"/>
                      <a:pt x="2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5949750" y="3718325"/>
                <a:ext cx="159900" cy="159875"/>
              </a:xfrm>
              <a:custGeom>
                <a:avLst/>
                <a:gdLst/>
                <a:ahLst/>
                <a:cxnLst/>
                <a:rect l="l" t="t" r="r" b="b"/>
                <a:pathLst>
                  <a:path w="6396" h="6395" extrusionOk="0">
                    <a:moveTo>
                      <a:pt x="1861" y="0"/>
                    </a:moveTo>
                    <a:cubicBezTo>
                      <a:pt x="837" y="0"/>
                      <a:pt x="0" y="838"/>
                      <a:pt x="0" y="1859"/>
                    </a:cubicBezTo>
                    <a:lnTo>
                      <a:pt x="0" y="4535"/>
                    </a:lnTo>
                    <a:cubicBezTo>
                      <a:pt x="0" y="5559"/>
                      <a:pt x="838" y="6395"/>
                      <a:pt x="1861" y="6395"/>
                    </a:cubicBezTo>
                    <a:lnTo>
                      <a:pt x="4536" y="6395"/>
                    </a:lnTo>
                    <a:cubicBezTo>
                      <a:pt x="5559" y="6395"/>
                      <a:pt x="6396" y="5559"/>
                      <a:pt x="6396" y="4535"/>
                    </a:cubicBezTo>
                    <a:lnTo>
                      <a:pt x="6396" y="1859"/>
                    </a:lnTo>
                    <a:cubicBezTo>
                      <a:pt x="6396" y="835"/>
                      <a:pt x="5559" y="0"/>
                      <a:pt x="4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a:off x="5959800" y="3728400"/>
                <a:ext cx="149850" cy="149825"/>
              </a:xfrm>
              <a:custGeom>
                <a:avLst/>
                <a:gdLst/>
                <a:ahLst/>
                <a:cxnLst/>
                <a:rect l="l" t="t" r="r" b="b"/>
                <a:pathLst>
                  <a:path w="5994" h="5993" extrusionOk="0">
                    <a:moveTo>
                      <a:pt x="5284" y="1"/>
                    </a:moveTo>
                    <a:lnTo>
                      <a:pt x="5284" y="1"/>
                    </a:lnTo>
                    <a:cubicBezTo>
                      <a:pt x="5535" y="317"/>
                      <a:pt x="5687" y="717"/>
                      <a:pt x="5687" y="1150"/>
                    </a:cubicBezTo>
                    <a:lnTo>
                      <a:pt x="5687" y="3826"/>
                    </a:lnTo>
                    <a:cubicBezTo>
                      <a:pt x="5687" y="4850"/>
                      <a:pt x="4850" y="5685"/>
                      <a:pt x="3826" y="5685"/>
                    </a:cubicBezTo>
                    <a:lnTo>
                      <a:pt x="1151" y="5685"/>
                    </a:lnTo>
                    <a:cubicBezTo>
                      <a:pt x="717" y="5685"/>
                      <a:pt x="318" y="5535"/>
                      <a:pt x="1" y="5284"/>
                    </a:cubicBezTo>
                    <a:lnTo>
                      <a:pt x="1" y="5284"/>
                    </a:lnTo>
                    <a:cubicBezTo>
                      <a:pt x="341" y="5715"/>
                      <a:pt x="867" y="5993"/>
                      <a:pt x="1456" y="5993"/>
                    </a:cubicBezTo>
                    <a:lnTo>
                      <a:pt x="4132" y="5993"/>
                    </a:lnTo>
                    <a:cubicBezTo>
                      <a:pt x="5156" y="5993"/>
                      <a:pt x="5991" y="5157"/>
                      <a:pt x="5991" y="4134"/>
                    </a:cubicBezTo>
                    <a:lnTo>
                      <a:pt x="5991" y="1457"/>
                    </a:lnTo>
                    <a:cubicBezTo>
                      <a:pt x="5994" y="867"/>
                      <a:pt x="5715" y="341"/>
                      <a:pt x="5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a:off x="6005700" y="3755950"/>
                <a:ext cx="47975" cy="94550"/>
              </a:xfrm>
              <a:custGeom>
                <a:avLst/>
                <a:gdLst/>
                <a:ahLst/>
                <a:cxnLst/>
                <a:rect l="l" t="t" r="r" b="b"/>
                <a:pathLst>
                  <a:path w="1919" h="3782" extrusionOk="0">
                    <a:moveTo>
                      <a:pt x="959" y="0"/>
                    </a:moveTo>
                    <a:cubicBezTo>
                      <a:pt x="430" y="0"/>
                      <a:pt x="1" y="430"/>
                      <a:pt x="1" y="960"/>
                    </a:cubicBezTo>
                    <a:cubicBezTo>
                      <a:pt x="1" y="1339"/>
                      <a:pt x="222" y="1665"/>
                      <a:pt x="542" y="1820"/>
                    </a:cubicBezTo>
                    <a:lnTo>
                      <a:pt x="66" y="3619"/>
                    </a:lnTo>
                    <a:cubicBezTo>
                      <a:pt x="48" y="3708"/>
                      <a:pt x="107" y="3781"/>
                      <a:pt x="199" y="3781"/>
                    </a:cubicBezTo>
                    <a:lnTo>
                      <a:pt x="1719" y="3781"/>
                    </a:lnTo>
                    <a:cubicBezTo>
                      <a:pt x="1810" y="3781"/>
                      <a:pt x="1871" y="3708"/>
                      <a:pt x="1851" y="3619"/>
                    </a:cubicBezTo>
                    <a:lnTo>
                      <a:pt x="1374" y="1820"/>
                    </a:lnTo>
                    <a:cubicBezTo>
                      <a:pt x="1696" y="1666"/>
                      <a:pt x="1918" y="1341"/>
                      <a:pt x="1918" y="960"/>
                    </a:cubicBezTo>
                    <a:cubicBezTo>
                      <a:pt x="1918" y="430"/>
                      <a:pt x="1489" y="0"/>
                      <a:pt x="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4" name="Google Shape;884;p45"/>
            <p:cNvSpPr/>
            <p:nvPr/>
          </p:nvSpPr>
          <p:spPr>
            <a:xfrm flipH="1">
              <a:off x="1573565" y="48786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45"/>
          <p:cNvGrpSpPr/>
          <p:nvPr/>
        </p:nvGrpSpPr>
        <p:grpSpPr>
          <a:xfrm>
            <a:off x="7133528" y="76211"/>
            <a:ext cx="1934291" cy="1739805"/>
            <a:chOff x="7133528" y="76211"/>
            <a:chExt cx="1934291" cy="1739805"/>
          </a:xfrm>
        </p:grpSpPr>
        <p:sp>
          <p:nvSpPr>
            <p:cNvPr id="886" name="Google Shape;886;p45"/>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7" name="Google Shape;887;p45"/>
            <p:cNvGrpSpPr/>
            <p:nvPr/>
          </p:nvGrpSpPr>
          <p:grpSpPr>
            <a:xfrm>
              <a:off x="7370564" y="228600"/>
              <a:ext cx="1322552" cy="1020264"/>
              <a:chOff x="7370564" y="228600"/>
              <a:chExt cx="1322552" cy="1020264"/>
            </a:xfrm>
          </p:grpSpPr>
          <p:sp>
            <p:nvSpPr>
              <p:cNvPr id="888" name="Google Shape;888;p45"/>
              <p:cNvSpPr/>
              <p:nvPr/>
            </p:nvSpPr>
            <p:spPr>
              <a:xfrm>
                <a:off x="7667868" y="370056"/>
                <a:ext cx="1025248" cy="781312"/>
              </a:xfrm>
              <a:custGeom>
                <a:avLst/>
                <a:gdLst/>
                <a:ahLst/>
                <a:cxnLst/>
                <a:rect l="l" t="t" r="r" b="b"/>
                <a:pathLst>
                  <a:path w="18308" h="13952" extrusionOk="0">
                    <a:moveTo>
                      <a:pt x="1051" y="1"/>
                    </a:moveTo>
                    <a:cubicBezTo>
                      <a:pt x="443" y="1"/>
                      <a:pt x="1" y="495"/>
                      <a:pt x="70" y="1099"/>
                    </a:cubicBezTo>
                    <a:lnTo>
                      <a:pt x="1401" y="12852"/>
                    </a:lnTo>
                    <a:cubicBezTo>
                      <a:pt x="1470" y="13457"/>
                      <a:pt x="2024" y="13952"/>
                      <a:pt x="2632" y="13952"/>
                    </a:cubicBezTo>
                    <a:lnTo>
                      <a:pt x="15688" y="13952"/>
                    </a:lnTo>
                    <a:cubicBezTo>
                      <a:pt x="16296" y="13952"/>
                      <a:pt x="16860" y="13458"/>
                      <a:pt x="16942" y="12855"/>
                    </a:cubicBezTo>
                    <a:lnTo>
                      <a:pt x="18228" y="3289"/>
                    </a:lnTo>
                    <a:cubicBezTo>
                      <a:pt x="18308" y="2686"/>
                      <a:pt x="17877" y="2193"/>
                      <a:pt x="17268" y="2193"/>
                    </a:cubicBezTo>
                    <a:lnTo>
                      <a:pt x="10627" y="2193"/>
                    </a:lnTo>
                    <a:lnTo>
                      <a:pt x="10627" y="2194"/>
                    </a:lnTo>
                    <a:cubicBezTo>
                      <a:pt x="10019" y="2194"/>
                      <a:pt x="9520" y="1701"/>
                      <a:pt x="9520" y="1097"/>
                    </a:cubicBezTo>
                    <a:cubicBezTo>
                      <a:pt x="9520" y="494"/>
                      <a:pt x="9023" y="1"/>
                      <a:pt x="8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7769004" y="427904"/>
                <a:ext cx="822472" cy="782096"/>
              </a:xfrm>
              <a:custGeom>
                <a:avLst/>
                <a:gdLst/>
                <a:ahLst/>
                <a:cxnLst/>
                <a:rect l="l" t="t" r="r" b="b"/>
                <a:pathLst>
                  <a:path w="14687" h="13966" extrusionOk="0">
                    <a:moveTo>
                      <a:pt x="0" y="0"/>
                    </a:moveTo>
                    <a:lnTo>
                      <a:pt x="0" y="13965"/>
                    </a:lnTo>
                    <a:lnTo>
                      <a:pt x="14686" y="13965"/>
                    </a:lnTo>
                    <a:lnTo>
                      <a:pt x="146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7667868" y="467440"/>
                <a:ext cx="1025248" cy="781368"/>
              </a:xfrm>
              <a:custGeom>
                <a:avLst/>
                <a:gdLst/>
                <a:ahLst/>
                <a:cxnLst/>
                <a:rect l="l" t="t" r="r" b="b"/>
                <a:pathLst>
                  <a:path w="18308" h="13953" extrusionOk="0">
                    <a:moveTo>
                      <a:pt x="1051" y="0"/>
                    </a:moveTo>
                    <a:cubicBezTo>
                      <a:pt x="443" y="0"/>
                      <a:pt x="1" y="495"/>
                      <a:pt x="70" y="1099"/>
                    </a:cubicBezTo>
                    <a:lnTo>
                      <a:pt x="1401" y="12852"/>
                    </a:lnTo>
                    <a:cubicBezTo>
                      <a:pt x="1470" y="13458"/>
                      <a:pt x="2024" y="13953"/>
                      <a:pt x="2632" y="13953"/>
                    </a:cubicBezTo>
                    <a:lnTo>
                      <a:pt x="15688" y="13953"/>
                    </a:lnTo>
                    <a:cubicBezTo>
                      <a:pt x="16296" y="13953"/>
                      <a:pt x="16860" y="13459"/>
                      <a:pt x="16942" y="12856"/>
                    </a:cubicBezTo>
                    <a:lnTo>
                      <a:pt x="18228" y="3289"/>
                    </a:lnTo>
                    <a:cubicBezTo>
                      <a:pt x="18308" y="2686"/>
                      <a:pt x="17877" y="2192"/>
                      <a:pt x="17268" y="2192"/>
                    </a:cubicBezTo>
                    <a:lnTo>
                      <a:pt x="10627" y="2192"/>
                    </a:lnTo>
                    <a:lnTo>
                      <a:pt x="10627" y="2195"/>
                    </a:lnTo>
                    <a:cubicBezTo>
                      <a:pt x="10019" y="2195"/>
                      <a:pt x="9520" y="1700"/>
                      <a:pt x="9520" y="1097"/>
                    </a:cubicBezTo>
                    <a:cubicBezTo>
                      <a:pt x="9520" y="493"/>
                      <a:pt x="9023" y="0"/>
                      <a:pt x="8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5"/>
              <p:cNvSpPr/>
              <p:nvPr/>
            </p:nvSpPr>
            <p:spPr>
              <a:xfrm>
                <a:off x="8513860" y="590304"/>
                <a:ext cx="179200" cy="658560"/>
              </a:xfrm>
              <a:custGeom>
                <a:avLst/>
                <a:gdLst/>
                <a:ahLst/>
                <a:cxnLst/>
                <a:rect l="l" t="t" r="r" b="b"/>
                <a:pathLst>
                  <a:path w="3200" h="11760" extrusionOk="0">
                    <a:moveTo>
                      <a:pt x="1580" y="1"/>
                    </a:moveTo>
                    <a:cubicBezTo>
                      <a:pt x="2189" y="1"/>
                      <a:pt x="2622" y="494"/>
                      <a:pt x="2540" y="1098"/>
                    </a:cubicBezTo>
                    <a:lnTo>
                      <a:pt x="1253" y="10663"/>
                    </a:lnTo>
                    <a:cubicBezTo>
                      <a:pt x="1173" y="11265"/>
                      <a:pt x="609" y="11760"/>
                      <a:pt x="0" y="11760"/>
                    </a:cubicBezTo>
                    <a:lnTo>
                      <a:pt x="580" y="11760"/>
                    </a:lnTo>
                    <a:cubicBezTo>
                      <a:pt x="1188" y="11760"/>
                      <a:pt x="1752" y="11267"/>
                      <a:pt x="1834" y="10663"/>
                    </a:cubicBezTo>
                    <a:lnTo>
                      <a:pt x="3120" y="1098"/>
                    </a:lnTo>
                    <a:cubicBezTo>
                      <a:pt x="3200" y="494"/>
                      <a:pt x="2769" y="1"/>
                      <a:pt x="2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8106684" y="467496"/>
                <a:ext cx="156464" cy="122976"/>
              </a:xfrm>
              <a:custGeom>
                <a:avLst/>
                <a:gdLst/>
                <a:ahLst/>
                <a:cxnLst/>
                <a:rect l="l" t="t" r="r" b="b"/>
                <a:pathLst>
                  <a:path w="2794" h="2196" extrusionOk="0">
                    <a:moveTo>
                      <a:pt x="3" y="0"/>
                    </a:moveTo>
                    <a:cubicBezTo>
                      <a:pt x="2" y="0"/>
                      <a:pt x="1" y="0"/>
                      <a:pt x="1" y="0"/>
                    </a:cubicBezTo>
                    <a:lnTo>
                      <a:pt x="5" y="0"/>
                    </a:lnTo>
                    <a:cubicBezTo>
                      <a:pt x="5" y="0"/>
                      <a:pt x="4" y="0"/>
                      <a:pt x="3" y="0"/>
                    </a:cubicBezTo>
                    <a:close/>
                    <a:moveTo>
                      <a:pt x="5" y="0"/>
                    </a:moveTo>
                    <a:lnTo>
                      <a:pt x="5" y="0"/>
                    </a:lnTo>
                    <a:cubicBezTo>
                      <a:pt x="609" y="2"/>
                      <a:pt x="1106" y="495"/>
                      <a:pt x="1106" y="1098"/>
                    </a:cubicBezTo>
                    <a:cubicBezTo>
                      <a:pt x="1106" y="1702"/>
                      <a:pt x="1605" y="2195"/>
                      <a:pt x="2213" y="2195"/>
                    </a:cubicBezTo>
                    <a:lnTo>
                      <a:pt x="2794" y="2195"/>
                    </a:lnTo>
                    <a:cubicBezTo>
                      <a:pt x="2185" y="2195"/>
                      <a:pt x="1687" y="1702"/>
                      <a:pt x="1687" y="1098"/>
                    </a:cubicBezTo>
                    <a:cubicBezTo>
                      <a:pt x="1687" y="494"/>
                      <a:pt x="1188"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7370564" y="228600"/>
                <a:ext cx="667296" cy="579544"/>
              </a:xfrm>
              <a:custGeom>
                <a:avLst/>
                <a:gdLst/>
                <a:ahLst/>
                <a:cxnLst/>
                <a:rect l="l" t="t" r="r" b="b"/>
                <a:pathLst>
                  <a:path w="11916" h="10349" extrusionOk="0">
                    <a:moveTo>
                      <a:pt x="5958" y="0"/>
                    </a:moveTo>
                    <a:cubicBezTo>
                      <a:pt x="5535" y="337"/>
                      <a:pt x="3949" y="1480"/>
                      <a:pt x="1957" y="1514"/>
                    </a:cubicBezTo>
                    <a:cubicBezTo>
                      <a:pt x="1957" y="1514"/>
                      <a:pt x="0" y="8160"/>
                      <a:pt x="5958" y="10348"/>
                    </a:cubicBezTo>
                    <a:cubicBezTo>
                      <a:pt x="11916" y="8160"/>
                      <a:pt x="9958" y="1514"/>
                      <a:pt x="9958" y="1514"/>
                    </a:cubicBezTo>
                    <a:cubicBezTo>
                      <a:pt x="7966" y="1482"/>
                      <a:pt x="6381" y="337"/>
                      <a:pt x="5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7581740" y="405056"/>
                <a:ext cx="258888" cy="203112"/>
              </a:xfrm>
              <a:custGeom>
                <a:avLst/>
                <a:gdLst/>
                <a:ahLst/>
                <a:cxnLst/>
                <a:rect l="l" t="t" r="r" b="b"/>
                <a:pathLst>
                  <a:path w="4623" h="3627" extrusionOk="0">
                    <a:moveTo>
                      <a:pt x="4111" y="1"/>
                    </a:moveTo>
                    <a:lnTo>
                      <a:pt x="1740" y="2717"/>
                    </a:lnTo>
                    <a:lnTo>
                      <a:pt x="395" y="1759"/>
                    </a:lnTo>
                    <a:lnTo>
                      <a:pt x="0" y="2310"/>
                    </a:lnTo>
                    <a:lnTo>
                      <a:pt x="1845" y="3627"/>
                    </a:lnTo>
                    <a:lnTo>
                      <a:pt x="4623" y="448"/>
                    </a:lnTo>
                    <a:lnTo>
                      <a:pt x="4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7615844" y="308512"/>
                <a:ext cx="422016" cy="499632"/>
              </a:xfrm>
              <a:custGeom>
                <a:avLst/>
                <a:gdLst/>
                <a:ahLst/>
                <a:cxnLst/>
                <a:rect l="l" t="t" r="r" b="b"/>
                <a:pathLst>
                  <a:path w="7536" h="8922" extrusionOk="0">
                    <a:moveTo>
                      <a:pt x="4694" y="0"/>
                    </a:moveTo>
                    <a:cubicBezTo>
                      <a:pt x="4798" y="2523"/>
                      <a:pt x="4170" y="6286"/>
                      <a:pt x="1" y="8130"/>
                    </a:cubicBezTo>
                    <a:cubicBezTo>
                      <a:pt x="453" y="8431"/>
                      <a:pt x="973" y="8700"/>
                      <a:pt x="1577" y="8921"/>
                    </a:cubicBezTo>
                    <a:cubicBezTo>
                      <a:pt x="7536" y="6733"/>
                      <a:pt x="5578" y="87"/>
                      <a:pt x="5578" y="87"/>
                    </a:cubicBezTo>
                    <a:cubicBezTo>
                      <a:pt x="5274" y="82"/>
                      <a:pt x="4977" y="50"/>
                      <a:pt x="4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7456852" y="1020832"/>
                <a:ext cx="632912" cy="135800"/>
              </a:xfrm>
              <a:custGeom>
                <a:avLst/>
                <a:gdLst/>
                <a:ahLst/>
                <a:cxnLst/>
                <a:rect l="l" t="t" r="r" b="b"/>
                <a:pathLst>
                  <a:path w="11302" h="2425" extrusionOk="0">
                    <a:moveTo>
                      <a:pt x="1632" y="0"/>
                    </a:moveTo>
                    <a:cubicBezTo>
                      <a:pt x="736" y="0"/>
                      <a:pt x="0" y="545"/>
                      <a:pt x="0" y="1212"/>
                    </a:cubicBezTo>
                    <a:cubicBezTo>
                      <a:pt x="0" y="1878"/>
                      <a:pt x="734" y="2424"/>
                      <a:pt x="1632" y="2424"/>
                    </a:cubicBezTo>
                    <a:lnTo>
                      <a:pt x="9671" y="2424"/>
                    </a:lnTo>
                    <a:cubicBezTo>
                      <a:pt x="10569" y="2424"/>
                      <a:pt x="11302" y="1878"/>
                      <a:pt x="11302" y="1212"/>
                    </a:cubicBezTo>
                    <a:cubicBezTo>
                      <a:pt x="11302" y="545"/>
                      <a:pt x="10569" y="0"/>
                      <a:pt x="9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7520357" y="1057176"/>
                <a:ext cx="68824" cy="70784"/>
              </a:xfrm>
              <a:custGeom>
                <a:avLst/>
                <a:gdLst/>
                <a:ahLst/>
                <a:cxnLst/>
                <a:rect l="l" t="t" r="r" b="b"/>
                <a:pathLst>
                  <a:path w="1229" h="1264" extrusionOk="0">
                    <a:moveTo>
                      <a:pt x="513" y="1"/>
                    </a:moveTo>
                    <a:lnTo>
                      <a:pt x="516" y="457"/>
                    </a:lnTo>
                    <a:lnTo>
                      <a:pt x="106" y="217"/>
                    </a:lnTo>
                    <a:lnTo>
                      <a:pt x="0" y="406"/>
                    </a:lnTo>
                    <a:lnTo>
                      <a:pt x="405" y="630"/>
                    </a:lnTo>
                    <a:lnTo>
                      <a:pt x="0" y="857"/>
                    </a:lnTo>
                    <a:lnTo>
                      <a:pt x="106" y="1044"/>
                    </a:lnTo>
                    <a:lnTo>
                      <a:pt x="516" y="803"/>
                    </a:lnTo>
                    <a:lnTo>
                      <a:pt x="513" y="1264"/>
                    </a:lnTo>
                    <a:lnTo>
                      <a:pt x="716" y="1264"/>
                    </a:lnTo>
                    <a:lnTo>
                      <a:pt x="712" y="803"/>
                    </a:lnTo>
                    <a:lnTo>
                      <a:pt x="1122" y="1044"/>
                    </a:lnTo>
                    <a:lnTo>
                      <a:pt x="1229" y="857"/>
                    </a:lnTo>
                    <a:lnTo>
                      <a:pt x="825" y="630"/>
                    </a:lnTo>
                    <a:lnTo>
                      <a:pt x="1229" y="406"/>
                    </a:lnTo>
                    <a:lnTo>
                      <a:pt x="1122" y="217"/>
                    </a:lnTo>
                    <a:lnTo>
                      <a:pt x="712"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7633421" y="1057176"/>
                <a:ext cx="68768" cy="70784"/>
              </a:xfrm>
              <a:custGeom>
                <a:avLst/>
                <a:gdLst/>
                <a:ahLst/>
                <a:cxnLst/>
                <a:rect l="l" t="t" r="r" b="b"/>
                <a:pathLst>
                  <a:path w="1228" h="1264" extrusionOk="0">
                    <a:moveTo>
                      <a:pt x="513" y="1"/>
                    </a:moveTo>
                    <a:lnTo>
                      <a:pt x="517" y="457"/>
                    </a:lnTo>
                    <a:lnTo>
                      <a:pt x="107" y="217"/>
                    </a:lnTo>
                    <a:lnTo>
                      <a:pt x="0" y="406"/>
                    </a:lnTo>
                    <a:lnTo>
                      <a:pt x="406" y="630"/>
                    </a:lnTo>
                    <a:lnTo>
                      <a:pt x="0" y="857"/>
                    </a:lnTo>
                    <a:lnTo>
                      <a:pt x="107" y="1044"/>
                    </a:lnTo>
                    <a:lnTo>
                      <a:pt x="517" y="803"/>
                    </a:lnTo>
                    <a:lnTo>
                      <a:pt x="513" y="1264"/>
                    </a:lnTo>
                    <a:lnTo>
                      <a:pt x="716" y="1264"/>
                    </a:lnTo>
                    <a:lnTo>
                      <a:pt x="714" y="803"/>
                    </a:lnTo>
                    <a:lnTo>
                      <a:pt x="714" y="803"/>
                    </a:lnTo>
                    <a:lnTo>
                      <a:pt x="1121" y="1044"/>
                    </a:lnTo>
                    <a:lnTo>
                      <a:pt x="1228" y="857"/>
                    </a:lnTo>
                    <a:lnTo>
                      <a:pt x="824" y="630"/>
                    </a:lnTo>
                    <a:lnTo>
                      <a:pt x="1228" y="406"/>
                    </a:lnTo>
                    <a:lnTo>
                      <a:pt x="1121"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7746597" y="1057176"/>
                <a:ext cx="68656" cy="70784"/>
              </a:xfrm>
              <a:custGeom>
                <a:avLst/>
                <a:gdLst/>
                <a:ahLst/>
                <a:cxnLst/>
                <a:rect l="l" t="t" r="r" b="b"/>
                <a:pathLst>
                  <a:path w="1226" h="1264" extrusionOk="0">
                    <a:moveTo>
                      <a:pt x="513" y="1"/>
                    </a:moveTo>
                    <a:lnTo>
                      <a:pt x="516" y="457"/>
                    </a:lnTo>
                    <a:lnTo>
                      <a:pt x="106" y="217"/>
                    </a:lnTo>
                    <a:lnTo>
                      <a:pt x="1" y="406"/>
                    </a:lnTo>
                    <a:lnTo>
                      <a:pt x="407" y="630"/>
                    </a:lnTo>
                    <a:lnTo>
                      <a:pt x="1" y="857"/>
                    </a:lnTo>
                    <a:lnTo>
                      <a:pt x="106" y="1044"/>
                    </a:lnTo>
                    <a:lnTo>
                      <a:pt x="516" y="803"/>
                    </a:lnTo>
                    <a:lnTo>
                      <a:pt x="513" y="1264"/>
                    </a:lnTo>
                    <a:lnTo>
                      <a:pt x="715" y="1264"/>
                    </a:lnTo>
                    <a:lnTo>
                      <a:pt x="712" y="803"/>
                    </a:lnTo>
                    <a:lnTo>
                      <a:pt x="712" y="803"/>
                    </a:lnTo>
                    <a:lnTo>
                      <a:pt x="1121" y="1044"/>
                    </a:lnTo>
                    <a:lnTo>
                      <a:pt x="1226" y="857"/>
                    </a:lnTo>
                    <a:lnTo>
                      <a:pt x="822" y="630"/>
                    </a:lnTo>
                    <a:lnTo>
                      <a:pt x="1226" y="406"/>
                    </a:lnTo>
                    <a:lnTo>
                      <a:pt x="1121" y="217"/>
                    </a:lnTo>
                    <a:lnTo>
                      <a:pt x="712" y="457"/>
                    </a:lnTo>
                    <a:lnTo>
                      <a:pt x="7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7859436" y="1057176"/>
                <a:ext cx="68824" cy="70784"/>
              </a:xfrm>
              <a:custGeom>
                <a:avLst/>
                <a:gdLst/>
                <a:ahLst/>
                <a:cxnLst/>
                <a:rect l="l" t="t" r="r" b="b"/>
                <a:pathLst>
                  <a:path w="1229" h="1264" extrusionOk="0">
                    <a:moveTo>
                      <a:pt x="512" y="1"/>
                    </a:moveTo>
                    <a:lnTo>
                      <a:pt x="516" y="457"/>
                    </a:lnTo>
                    <a:lnTo>
                      <a:pt x="516" y="457"/>
                    </a:lnTo>
                    <a:lnTo>
                      <a:pt x="106" y="217"/>
                    </a:lnTo>
                    <a:lnTo>
                      <a:pt x="0" y="406"/>
                    </a:lnTo>
                    <a:lnTo>
                      <a:pt x="407" y="630"/>
                    </a:lnTo>
                    <a:lnTo>
                      <a:pt x="0" y="857"/>
                    </a:lnTo>
                    <a:lnTo>
                      <a:pt x="106" y="1044"/>
                    </a:lnTo>
                    <a:lnTo>
                      <a:pt x="516" y="803"/>
                    </a:lnTo>
                    <a:lnTo>
                      <a:pt x="512"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7972501" y="1057176"/>
                <a:ext cx="68824" cy="70784"/>
              </a:xfrm>
              <a:custGeom>
                <a:avLst/>
                <a:gdLst/>
                <a:ahLst/>
                <a:cxnLst/>
                <a:rect l="l" t="t" r="r" b="b"/>
                <a:pathLst>
                  <a:path w="1229" h="1264" extrusionOk="0">
                    <a:moveTo>
                      <a:pt x="513" y="1"/>
                    </a:moveTo>
                    <a:lnTo>
                      <a:pt x="517" y="457"/>
                    </a:lnTo>
                    <a:lnTo>
                      <a:pt x="517" y="457"/>
                    </a:lnTo>
                    <a:lnTo>
                      <a:pt x="107" y="217"/>
                    </a:lnTo>
                    <a:lnTo>
                      <a:pt x="0" y="406"/>
                    </a:lnTo>
                    <a:lnTo>
                      <a:pt x="406" y="630"/>
                    </a:lnTo>
                    <a:lnTo>
                      <a:pt x="0" y="857"/>
                    </a:lnTo>
                    <a:lnTo>
                      <a:pt x="107" y="1044"/>
                    </a:lnTo>
                    <a:lnTo>
                      <a:pt x="517" y="803"/>
                    </a:lnTo>
                    <a:lnTo>
                      <a:pt x="513" y="1264"/>
                    </a:lnTo>
                    <a:lnTo>
                      <a:pt x="716" y="1264"/>
                    </a:lnTo>
                    <a:lnTo>
                      <a:pt x="714" y="803"/>
                    </a:lnTo>
                    <a:lnTo>
                      <a:pt x="1124" y="1044"/>
                    </a:lnTo>
                    <a:lnTo>
                      <a:pt x="1229" y="857"/>
                    </a:lnTo>
                    <a:lnTo>
                      <a:pt x="825" y="630"/>
                    </a:lnTo>
                    <a:lnTo>
                      <a:pt x="1229" y="406"/>
                    </a:lnTo>
                    <a:lnTo>
                      <a:pt x="1124" y="217"/>
                    </a:lnTo>
                    <a:lnTo>
                      <a:pt x="714" y="457"/>
                    </a:lnTo>
                    <a:lnTo>
                      <a:pt x="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45"/>
            <p:cNvSpPr/>
            <p:nvPr/>
          </p:nvSpPr>
          <p:spPr>
            <a:xfrm flipH="1">
              <a:off x="7133528" y="22860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flipH="1">
              <a:off x="8497777" y="1436248"/>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flipH="1">
              <a:off x="8879600" y="124887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Rectangle 11">
            <a:extLst>
              <a:ext uri="{FF2B5EF4-FFF2-40B4-BE49-F238E27FC236}">
                <a16:creationId xmlns:a16="http://schemas.microsoft.com/office/drawing/2014/main" id="{C780BB6A-75EA-4F8E-8BBD-62F970A1E1D2}"/>
              </a:ext>
            </a:extLst>
          </p:cNvPr>
          <p:cNvSpPr>
            <a:spLocks noChangeArrowheads="1"/>
          </p:cNvSpPr>
          <p:nvPr/>
        </p:nvSpPr>
        <p:spPr bwMode="auto">
          <a:xfrm>
            <a:off x="834330" y="179990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4">
            <a:extLst>
              <a:ext uri="{FF2B5EF4-FFF2-40B4-BE49-F238E27FC236}">
                <a16:creationId xmlns:a16="http://schemas.microsoft.com/office/drawing/2014/main" id="{18C850F1-2F80-4B7F-AE07-F895468ADD2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3" name="TextBox 2">
            <a:extLst>
              <a:ext uri="{FF2B5EF4-FFF2-40B4-BE49-F238E27FC236}">
                <a16:creationId xmlns:a16="http://schemas.microsoft.com/office/drawing/2014/main" id="{7DF588D4-60E2-2D30-03AA-913793B3E032}"/>
              </a:ext>
            </a:extLst>
          </p:cNvPr>
          <p:cNvSpPr txBox="1"/>
          <p:nvPr/>
        </p:nvSpPr>
        <p:spPr>
          <a:xfrm>
            <a:off x="1271410" y="554186"/>
            <a:ext cx="6030330" cy="369332"/>
          </a:xfrm>
          <a:prstGeom prst="rect">
            <a:avLst/>
          </a:prstGeom>
          <a:noFill/>
        </p:spPr>
        <p:txBody>
          <a:bodyPr wrap="square" rtlCol="0">
            <a:spAutoFit/>
          </a:bodyPr>
          <a:lstStyle/>
          <a:p>
            <a:pPr marR="1905" lvl="0">
              <a:spcAft>
                <a:spcPts val="0"/>
              </a:spcAft>
              <a:tabLst>
                <a:tab pos="180340" algn="l"/>
              </a:tabLst>
            </a:pPr>
            <a:r>
              <a:rPr lang="en-US" sz="1800" b="1" dirty="0" err="1">
                <a:effectLst/>
                <a:latin typeface="Times New Roman" panose="02020603050405020304" pitchFamily="18" charset="0"/>
                <a:ea typeface="Times New Roman" panose="02020603050405020304" pitchFamily="18" charset="0"/>
              </a:rPr>
              <a:t>Metode</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Penelitian</a:t>
            </a:r>
            <a:endParaRPr lang="en-US" sz="1800" b="1"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7DBC0F1F-2B9B-AEB2-8971-ACC3D1BA11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3805" y="1059015"/>
            <a:ext cx="4210648" cy="2988412"/>
          </a:xfrm>
          <a:prstGeom prst="rect">
            <a:avLst/>
          </a:prstGeom>
          <a:noFill/>
          <a:ln>
            <a:noFill/>
          </a:ln>
        </p:spPr>
      </p:pic>
    </p:spTree>
    <p:extLst>
      <p:ext uri="{BB962C8B-B14F-4D97-AF65-F5344CB8AC3E}">
        <p14:creationId xmlns:p14="http://schemas.microsoft.com/office/powerpoint/2010/main" val="2181156335"/>
      </p:ext>
    </p:extLst>
  </p:cSld>
  <p:clrMapOvr>
    <a:masterClrMapping/>
  </p:clrMapOvr>
</p:sld>
</file>

<file path=ppt/theme/theme1.xml><?xml version="1.0" encoding="utf-8"?>
<a:theme xmlns:a="http://schemas.openxmlformats.org/drawingml/2006/main" name="Software Development School Center by Slidesgo">
  <a:themeElements>
    <a:clrScheme name="Simple Light">
      <a:dk1>
        <a:srgbClr val="666466"/>
      </a:dk1>
      <a:lt1>
        <a:srgbClr val="005D77"/>
      </a:lt1>
      <a:dk2>
        <a:srgbClr val="399BD8"/>
      </a:dk2>
      <a:lt2>
        <a:srgbClr val="84C4F4"/>
      </a:lt2>
      <a:accent1>
        <a:srgbClr val="C2E9FF"/>
      </a:accent1>
      <a:accent2>
        <a:srgbClr val="D9F1FF"/>
      </a:accent2>
      <a:accent3>
        <a:srgbClr val="EC6F09"/>
      </a:accent3>
      <a:accent4>
        <a:srgbClr val="F78A2F"/>
      </a:accent4>
      <a:accent5>
        <a:srgbClr val="FFFFFF"/>
      </a:accent5>
      <a:accent6>
        <a:srgbClr val="FFFFFF"/>
      </a:accent6>
      <a:hlink>
        <a:srgbClr val="6664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2069</TotalTime>
  <Words>415</Words>
  <Application>Microsoft Office PowerPoint</Application>
  <PresentationFormat>On-screen Show (16:9)</PresentationFormat>
  <Paragraphs>49</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Bebas Neue</vt:lpstr>
      <vt:lpstr>Times New Roman</vt:lpstr>
      <vt:lpstr>Arial</vt:lpstr>
      <vt:lpstr>Montserrat Black</vt:lpstr>
      <vt:lpstr>Montserrat Medium</vt:lpstr>
      <vt:lpstr>Software Development School Center by Slidesgo</vt:lpstr>
      <vt:lpstr>APLIKASI MANAJEMEN AUDIT KINERJA UNIT KERJA BERBASIS WEB: STUDI KASUS  </vt:lpstr>
      <vt:lpstr>PENDAHULUAN</vt:lpstr>
      <vt:lpstr>Hasil Penelitian </vt:lpstr>
      <vt:lpstr>01</vt:lpstr>
      <vt:lpstr>LATAR BELAKANG </vt:lpstr>
      <vt:lpstr>PERUMUSAN MASALAH</vt:lpstr>
      <vt:lpstr>TUJUAN PENELITIAN</vt:lpstr>
      <vt:lpstr>03 </vt:lpstr>
      <vt:lpstr>Metode Penelitian</vt:lpstr>
      <vt:lpstr>Metode Penelitian</vt:lpstr>
      <vt:lpstr>Metode Penelitian</vt:lpstr>
      <vt:lpstr>ANALISA DAN PERANCANGAN</vt:lpstr>
      <vt:lpstr>04</vt:lpstr>
      <vt:lpstr>PowerPoint Presentation</vt:lpstr>
      <vt:lpstr>05</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USULAN PERBAIKAN KUALITAS PRODUK PADA HOME INDUSTRY ABAA PRODUCTION DENGAN MENGGUNAKAN METODE STATISTICAL QUALITY CONTROL (SQC) DAN TRIZ (TEORIYA RESHENIYA IZOBREATATELSKIKH ZADATCH)</dc:title>
  <dc:creator>Dio</dc:creator>
  <cp:lastModifiedBy>dimaswahyudwifadillah21@gmail.com</cp:lastModifiedBy>
  <cp:revision>19</cp:revision>
  <dcterms:modified xsi:type="dcterms:W3CDTF">2024-02-19T03:50:28Z</dcterms:modified>
</cp:coreProperties>
</file>