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8"/>
  </p:notesMasterIdLst>
  <p:sldIdLst>
    <p:sldId id="260" r:id="rId4"/>
    <p:sldId id="261" r:id="rId5"/>
    <p:sldId id="262" r:id="rId6"/>
    <p:sldId id="265" r:id="rId7"/>
    <p:sldId id="264" r:id="rId8"/>
    <p:sldId id="266" r:id="rId9"/>
    <p:sldId id="267" r:id="rId10"/>
    <p:sldId id="263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4"/>
          <p:cNvGrpSpPr/>
          <p:nvPr/>
        </p:nvGrpSpPr>
        <p:grpSpPr bwMode="auto">
          <a:xfrm>
            <a:off x="4731260" y="1256495"/>
            <a:ext cx="2559597" cy="2546665"/>
            <a:chOff x="-100887" y="-123625"/>
            <a:chExt cx="3724102" cy="3706368"/>
          </a:xfrm>
        </p:grpSpPr>
        <p:grpSp>
          <p:nvGrpSpPr>
            <p:cNvPr id="8" name="组合 15"/>
            <p:cNvGrpSpPr/>
            <p:nvPr/>
          </p:nvGrpSpPr>
          <p:grpSpPr bwMode="auto">
            <a:xfrm>
              <a:off x="-100887" y="-123625"/>
              <a:ext cx="3724102" cy="3706368"/>
              <a:chOff x="-94700" y="-118474"/>
              <a:chExt cx="3495705" cy="3551936"/>
            </a:xfrm>
          </p:grpSpPr>
          <p:pic>
            <p:nvPicPr>
              <p:cNvPr id="10" name="图片 1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6335" cy="3312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文本框 18"/>
              <p:cNvSpPr txBox="1">
                <a:spLocks noChangeArrowheads="1"/>
              </p:cNvSpPr>
              <p:nvPr/>
            </p:nvSpPr>
            <p:spPr bwMode="auto">
              <a:xfrm rot="21165319">
                <a:off x="243511" y="905397"/>
                <a:ext cx="2906941" cy="1501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FFFF"/>
                    </a:solidFill>
                  </a:rPr>
                  <a:t>POWER</a:t>
                </a:r>
                <a:endParaRPr lang="en-US" altLang="zh-CN" sz="3200" b="1">
                  <a:solidFill>
                    <a:srgbClr val="FFFFFF"/>
                  </a:solidFill>
                </a:endParaRPr>
              </a:p>
              <a:p>
                <a:pPr eaLnBrk="1" hangingPunct="1"/>
                <a:r>
                  <a:rPr lang="en-US" altLang="zh-CN" sz="3200" b="1">
                    <a:solidFill>
                      <a:srgbClr val="FFFFFF"/>
                    </a:solidFill>
                  </a:rPr>
                  <a:t>        POINT</a:t>
                </a:r>
                <a:endParaRPr lang="zh-CN" altLang="en-US" sz="3200" b="1">
                  <a:solidFill>
                    <a:srgbClr val="FFFFFF"/>
                  </a:solidFill>
                </a:endParaRPr>
              </a:p>
            </p:txBody>
          </p:sp>
          <p:pic>
            <p:nvPicPr>
              <p:cNvPr id="12" name="文本框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4700" y="-118474"/>
                <a:ext cx="3495705" cy="3551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图片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199" y="1915764"/>
              <a:ext cx="576349" cy="798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文本框 20"/>
          <p:cNvSpPr txBox="1">
            <a:spLocks noChangeArrowheads="1"/>
          </p:cNvSpPr>
          <p:nvPr/>
        </p:nvSpPr>
        <p:spPr bwMode="auto">
          <a:xfrm>
            <a:off x="3503613" y="3573463"/>
            <a:ext cx="48561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9600" dirty="0" smtClean="0">
                <a:solidFill>
                  <a:srgbClr val="FFFFFF"/>
                </a:solidFill>
              </a:rPr>
              <a:t>2017</a:t>
            </a:r>
            <a:endParaRPr lang="zh-CN" altLang="en-US" sz="9600" dirty="0">
              <a:solidFill>
                <a:srgbClr val="FFFFFF"/>
              </a:solidFill>
            </a:endParaRPr>
          </a:p>
        </p:txBody>
      </p:sp>
      <p:cxnSp>
        <p:nvCxnSpPr>
          <p:cNvPr id="14" name="直接连接符 21"/>
          <p:cNvCxnSpPr>
            <a:cxnSpLocks noChangeShapeType="1"/>
          </p:cNvCxnSpPr>
          <p:nvPr/>
        </p:nvCxnSpPr>
        <p:spPr bwMode="auto">
          <a:xfrm>
            <a:off x="3155950" y="4818063"/>
            <a:ext cx="5903913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22"/>
          <p:cNvCxnSpPr>
            <a:cxnSpLocks noChangeShapeType="1"/>
          </p:cNvCxnSpPr>
          <p:nvPr/>
        </p:nvCxnSpPr>
        <p:spPr bwMode="auto">
          <a:xfrm>
            <a:off x="3155950" y="3883025"/>
            <a:ext cx="5903913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" name="图片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5095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5091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50974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071664" y="5482697"/>
            <a:ext cx="5903913" cy="420306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71664" y="5932341"/>
            <a:ext cx="5903913" cy="407619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F3EC3-2D54-4123-AA23-406D6CF5D6F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7870A-EB3B-4B0C-9EDB-7A5C5002B7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4"/>
          <p:cNvGrpSpPr/>
          <p:nvPr/>
        </p:nvGrpSpPr>
        <p:grpSpPr bwMode="auto">
          <a:xfrm>
            <a:off x="4800600" y="1341438"/>
            <a:ext cx="2420938" cy="2374900"/>
            <a:chOff x="0" y="0"/>
            <a:chExt cx="3522359" cy="3456384"/>
          </a:xfrm>
        </p:grpSpPr>
        <p:grpSp>
          <p:nvGrpSpPr>
            <p:cNvPr id="8" name="组合 15"/>
            <p:cNvGrpSpPr/>
            <p:nvPr/>
          </p:nvGrpSpPr>
          <p:grpSpPr bwMode="auto">
            <a:xfrm>
              <a:off x="0" y="0"/>
              <a:ext cx="3522359" cy="3456384"/>
              <a:chOff x="0" y="0"/>
              <a:chExt cx="3306335" cy="3312368"/>
            </a:xfrm>
          </p:grpSpPr>
          <p:pic>
            <p:nvPicPr>
              <p:cNvPr id="10" name="图片 1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6335" cy="3312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文本框 18"/>
              <p:cNvSpPr txBox="1">
                <a:spLocks noChangeArrowheads="1"/>
              </p:cNvSpPr>
              <p:nvPr/>
            </p:nvSpPr>
            <p:spPr bwMode="auto">
              <a:xfrm rot="21165319">
                <a:off x="243511" y="905397"/>
                <a:ext cx="2906941" cy="1501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FFFF"/>
                    </a:solidFill>
                  </a:rPr>
                  <a:t>POWER</a:t>
                </a:r>
                <a:endParaRPr lang="en-US" altLang="zh-CN" sz="3200" b="1">
                  <a:solidFill>
                    <a:srgbClr val="FFFFFF"/>
                  </a:solidFill>
                </a:endParaRPr>
              </a:p>
              <a:p>
                <a:pPr eaLnBrk="1" hangingPunct="1"/>
                <a:r>
                  <a:rPr lang="en-US" altLang="zh-CN" sz="3200" b="1">
                    <a:solidFill>
                      <a:srgbClr val="FFFFFF"/>
                    </a:solidFill>
                  </a:rPr>
                  <a:t>        POINT</a:t>
                </a:r>
                <a:endParaRPr lang="zh-CN" altLang="en-US" sz="3200" b="1">
                  <a:solidFill>
                    <a:srgbClr val="FFFFFF"/>
                  </a:solidFill>
                </a:endParaRPr>
              </a:p>
            </p:txBody>
          </p:sp>
          <p:pic>
            <p:nvPicPr>
              <p:cNvPr id="12" name="文本框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4700" y="-118474"/>
                <a:ext cx="3495705" cy="3551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图片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199" y="1915764"/>
              <a:ext cx="576349" cy="798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文本框 20"/>
          <p:cNvSpPr txBox="1">
            <a:spLocks noChangeArrowheads="1"/>
          </p:cNvSpPr>
          <p:nvPr/>
        </p:nvSpPr>
        <p:spPr bwMode="auto">
          <a:xfrm>
            <a:off x="3503613" y="3573463"/>
            <a:ext cx="48561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9600" dirty="0" smtClean="0">
                <a:solidFill>
                  <a:srgbClr val="FFFFFF"/>
                </a:solidFill>
              </a:rPr>
              <a:t>2017</a:t>
            </a:r>
            <a:endParaRPr lang="zh-CN" altLang="en-US" sz="9600" dirty="0">
              <a:solidFill>
                <a:srgbClr val="FFFFFF"/>
              </a:solidFill>
            </a:endParaRPr>
          </a:p>
        </p:txBody>
      </p:sp>
      <p:cxnSp>
        <p:nvCxnSpPr>
          <p:cNvPr id="14" name="直接连接符 21"/>
          <p:cNvCxnSpPr>
            <a:cxnSpLocks noChangeShapeType="1"/>
          </p:cNvCxnSpPr>
          <p:nvPr/>
        </p:nvCxnSpPr>
        <p:spPr bwMode="auto">
          <a:xfrm>
            <a:off x="3155950" y="4818063"/>
            <a:ext cx="5903913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22"/>
          <p:cNvCxnSpPr>
            <a:cxnSpLocks noChangeShapeType="1"/>
          </p:cNvCxnSpPr>
          <p:nvPr/>
        </p:nvCxnSpPr>
        <p:spPr bwMode="auto">
          <a:xfrm>
            <a:off x="3155950" y="3883025"/>
            <a:ext cx="5903913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" name="图片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5095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5091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50974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071664" y="5482697"/>
            <a:ext cx="5903913" cy="420306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71664" y="5932341"/>
            <a:ext cx="5903913" cy="407619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F3EC3-2D54-4123-AA23-406D6CF5D6F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7870A-EB3B-4B0C-9EDB-7A5C5002B7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EC94CB-5D04-4B79-AE2A-A12413FD1E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64F4B-DAA2-41CE-BE72-B9E3F5742B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80D37E-A400-4F98-9030-A492AEC970D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EE387-4CB5-4274-ABA1-880802DA4A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6671E9-F827-4034-B732-004B7A3522A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94AE2-756B-4B10-A9DB-7D1E7D14E5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130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36911"/>
            <a:ext cx="5157787" cy="355275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130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36911"/>
            <a:ext cx="5183188" cy="355275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F245B-12EB-4EEF-8E74-022921C63EF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F391F-DD3D-4982-A5D3-4302BD6F59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4"/>
          <p:cNvGrpSpPr/>
          <p:nvPr/>
        </p:nvGrpSpPr>
        <p:grpSpPr bwMode="auto">
          <a:xfrm>
            <a:off x="4800600" y="1341438"/>
            <a:ext cx="2420938" cy="2374900"/>
            <a:chOff x="0" y="0"/>
            <a:chExt cx="3522359" cy="3456384"/>
          </a:xfrm>
        </p:grpSpPr>
        <p:grpSp>
          <p:nvGrpSpPr>
            <p:cNvPr id="7" name="组合 15"/>
            <p:cNvGrpSpPr/>
            <p:nvPr/>
          </p:nvGrpSpPr>
          <p:grpSpPr bwMode="auto">
            <a:xfrm>
              <a:off x="0" y="0"/>
              <a:ext cx="3522359" cy="3456384"/>
              <a:chOff x="0" y="0"/>
              <a:chExt cx="3306335" cy="3312368"/>
            </a:xfrm>
          </p:grpSpPr>
          <p:pic>
            <p:nvPicPr>
              <p:cNvPr id="9" name="图片 1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6335" cy="3312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文本框 18"/>
              <p:cNvSpPr txBox="1">
                <a:spLocks noChangeArrowheads="1"/>
              </p:cNvSpPr>
              <p:nvPr/>
            </p:nvSpPr>
            <p:spPr bwMode="auto">
              <a:xfrm rot="21165319">
                <a:off x="243511" y="905397"/>
                <a:ext cx="2906941" cy="1501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FFFF"/>
                    </a:solidFill>
                  </a:rPr>
                  <a:t>POWER</a:t>
                </a:r>
                <a:endParaRPr lang="en-US" altLang="zh-CN" sz="3200" b="1">
                  <a:solidFill>
                    <a:srgbClr val="FFFFFF"/>
                  </a:solidFill>
                </a:endParaRPr>
              </a:p>
              <a:p>
                <a:pPr eaLnBrk="1" hangingPunct="1"/>
                <a:r>
                  <a:rPr lang="en-US" altLang="zh-CN" sz="3200" b="1">
                    <a:solidFill>
                      <a:srgbClr val="FFFFFF"/>
                    </a:solidFill>
                  </a:rPr>
                  <a:t>        POINT</a:t>
                </a:r>
                <a:endParaRPr lang="zh-CN" altLang="en-US" sz="3200" b="1">
                  <a:solidFill>
                    <a:srgbClr val="FFFFFF"/>
                  </a:solidFill>
                </a:endParaRPr>
              </a:p>
            </p:txBody>
          </p:sp>
          <p:pic>
            <p:nvPicPr>
              <p:cNvPr id="11" name="文本框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4700" y="-118474"/>
                <a:ext cx="3495705" cy="3551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" name="图片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199" y="1915764"/>
              <a:ext cx="576349" cy="798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3" name="直接连接符 21"/>
          <p:cNvCxnSpPr>
            <a:cxnSpLocks noChangeShapeType="1"/>
          </p:cNvCxnSpPr>
          <p:nvPr/>
        </p:nvCxnSpPr>
        <p:spPr bwMode="auto">
          <a:xfrm>
            <a:off x="3155950" y="4818063"/>
            <a:ext cx="5903913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22"/>
          <p:cNvCxnSpPr>
            <a:cxnSpLocks noChangeShapeType="1"/>
          </p:cNvCxnSpPr>
          <p:nvPr/>
        </p:nvCxnSpPr>
        <p:spPr bwMode="auto">
          <a:xfrm>
            <a:off x="3155950" y="3883025"/>
            <a:ext cx="5903913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" name="图片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5095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5091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50974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67608" y="3759621"/>
            <a:ext cx="7056784" cy="1325563"/>
          </a:xfrm>
        </p:spPr>
        <p:txBody>
          <a:bodyPr/>
          <a:lstStyle>
            <a:lvl1pPr algn="ctr">
              <a:defRPr sz="85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5C67B7-7D59-4224-B37E-51546B4E3E7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B0E8C-2E2D-4515-B7BD-4D82A9012C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79AD2A-23E1-482F-A9D3-DECF089FB2A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C9AD9-10EA-40DD-A9A9-17D68946474E}" type="slidenum">
              <a:rPr lang="zh-CN" altLang="en-US"/>
            </a:fld>
            <a:endParaRPr lang="zh-CN" altLang="en-US"/>
          </a:p>
        </p:txBody>
      </p:sp>
      <p:cxnSp>
        <p:nvCxnSpPr>
          <p:cNvPr id="5" name="直接连接符 7"/>
          <p:cNvCxnSpPr>
            <a:cxnSpLocks noChangeShapeType="1"/>
          </p:cNvCxnSpPr>
          <p:nvPr/>
        </p:nvCxnSpPr>
        <p:spPr bwMode="auto">
          <a:xfrm flipV="1">
            <a:off x="192088" y="549275"/>
            <a:ext cx="3455987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9370" y="365125"/>
            <a:ext cx="132442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987971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EC94CB-5D04-4B79-AE2A-A12413FD1E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64F4B-DAA2-41CE-BE72-B9E3F5742B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80D37E-A400-4F98-9030-A492AEC970D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EE387-4CB5-4274-ABA1-880802DA4A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6671E9-F827-4034-B732-004B7A3522A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94AE2-756B-4B10-A9DB-7D1E7D14E5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130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36911"/>
            <a:ext cx="5157787" cy="355275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130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36911"/>
            <a:ext cx="5183188" cy="355275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F245B-12EB-4EEF-8E74-022921C63EF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F391F-DD3D-4982-A5D3-4302BD6F59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4"/>
          <p:cNvGrpSpPr/>
          <p:nvPr/>
        </p:nvGrpSpPr>
        <p:grpSpPr bwMode="auto">
          <a:xfrm>
            <a:off x="4731260" y="1256495"/>
            <a:ext cx="2559597" cy="2546665"/>
            <a:chOff x="-100887" y="-123625"/>
            <a:chExt cx="3724102" cy="3706368"/>
          </a:xfrm>
        </p:grpSpPr>
        <p:grpSp>
          <p:nvGrpSpPr>
            <p:cNvPr id="7" name="组合 15"/>
            <p:cNvGrpSpPr/>
            <p:nvPr/>
          </p:nvGrpSpPr>
          <p:grpSpPr bwMode="auto">
            <a:xfrm>
              <a:off x="-100887" y="-123625"/>
              <a:ext cx="3724102" cy="3706368"/>
              <a:chOff x="-94700" y="-118474"/>
              <a:chExt cx="3495705" cy="3551936"/>
            </a:xfrm>
          </p:grpSpPr>
          <p:pic>
            <p:nvPicPr>
              <p:cNvPr id="9" name="图片 1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6335" cy="3312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文本框 18"/>
              <p:cNvSpPr txBox="1">
                <a:spLocks noChangeArrowheads="1"/>
              </p:cNvSpPr>
              <p:nvPr/>
            </p:nvSpPr>
            <p:spPr bwMode="auto">
              <a:xfrm rot="21165319">
                <a:off x="243511" y="905397"/>
                <a:ext cx="2906941" cy="1501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FFFF"/>
                    </a:solidFill>
                  </a:rPr>
                  <a:t>POWER</a:t>
                </a:r>
                <a:endParaRPr lang="en-US" altLang="zh-CN" sz="3200" b="1">
                  <a:solidFill>
                    <a:srgbClr val="FFFFFF"/>
                  </a:solidFill>
                </a:endParaRPr>
              </a:p>
              <a:p>
                <a:pPr eaLnBrk="1" hangingPunct="1"/>
                <a:r>
                  <a:rPr lang="en-US" altLang="zh-CN" sz="3200" b="1">
                    <a:solidFill>
                      <a:srgbClr val="FFFFFF"/>
                    </a:solidFill>
                  </a:rPr>
                  <a:t>        POINT</a:t>
                </a:r>
                <a:endParaRPr lang="zh-CN" altLang="en-US" sz="3200" b="1">
                  <a:solidFill>
                    <a:srgbClr val="FFFFFF"/>
                  </a:solidFill>
                </a:endParaRPr>
              </a:p>
            </p:txBody>
          </p:sp>
          <p:pic>
            <p:nvPicPr>
              <p:cNvPr id="11" name="文本框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4700" y="-118474"/>
                <a:ext cx="3495705" cy="3551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" name="图片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199" y="1915764"/>
              <a:ext cx="576349" cy="798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3" name="直接连接符 21"/>
          <p:cNvCxnSpPr>
            <a:cxnSpLocks noChangeShapeType="1"/>
          </p:cNvCxnSpPr>
          <p:nvPr/>
        </p:nvCxnSpPr>
        <p:spPr bwMode="auto">
          <a:xfrm>
            <a:off x="3155950" y="4818063"/>
            <a:ext cx="5903913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22"/>
          <p:cNvCxnSpPr>
            <a:cxnSpLocks noChangeShapeType="1"/>
          </p:cNvCxnSpPr>
          <p:nvPr/>
        </p:nvCxnSpPr>
        <p:spPr bwMode="auto">
          <a:xfrm>
            <a:off x="3155950" y="3883025"/>
            <a:ext cx="5903913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" name="图片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5095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5091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50974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67608" y="3759621"/>
            <a:ext cx="7056784" cy="1325563"/>
          </a:xfrm>
        </p:spPr>
        <p:txBody>
          <a:bodyPr/>
          <a:lstStyle>
            <a:lvl1pPr algn="ctr">
              <a:defRPr sz="85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5C67B7-7D59-4224-B37E-51546B4E3E7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B0E8C-2E2D-4515-B7BD-4D82A9012C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79AD2A-23E1-482F-A9D3-DECF089FB2A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C9AD9-10EA-40DD-A9A9-17D68946474E}" type="slidenum">
              <a:rPr lang="zh-CN" altLang="en-US"/>
            </a:fld>
            <a:endParaRPr lang="zh-CN" altLang="en-US"/>
          </a:p>
        </p:txBody>
      </p:sp>
      <p:cxnSp>
        <p:nvCxnSpPr>
          <p:cNvPr id="5" name="直接连接符 7"/>
          <p:cNvCxnSpPr>
            <a:cxnSpLocks noChangeShapeType="1"/>
          </p:cNvCxnSpPr>
          <p:nvPr/>
        </p:nvCxnSpPr>
        <p:spPr bwMode="auto">
          <a:xfrm flipV="1">
            <a:off x="192088" y="549275"/>
            <a:ext cx="3455987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9370" y="365125"/>
            <a:ext cx="132442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987971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7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7.jpe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 smtClean="0"/>
              <a:t>单击此处编辑母版标题样式</a:t>
            </a:r>
            <a:endParaRPr lang="zh-CN" altLang="zh-CN" dirty="0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9F30BC2-D4D8-4511-B7C9-A670F7EE6412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D99892D-FD67-423B-A874-6E3457B42DE9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 smtClean="0"/>
              <a:t>单击此处编辑母版标题样式</a:t>
            </a:r>
            <a:endParaRPr lang="zh-CN" altLang="zh-CN" dirty="0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9F30BC2-D4D8-4511-B7C9-A670F7EE6412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D99892D-FD67-423B-A874-6E3457B42DE9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.xml"/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oleObject" Target="../embeddings/oleObject1.bin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tags" Target="../tags/tag1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4.xml"/><Relationship Id="rId13" Type="http://schemas.openxmlformats.org/officeDocument/2006/relationships/image" Target="../media/image17.wmf"/><Relationship Id="rId12" Type="http://schemas.openxmlformats.org/officeDocument/2006/relationships/oleObject" Target="../embeddings/oleObject3.bin"/><Relationship Id="rId11" Type="http://schemas.openxmlformats.org/officeDocument/2006/relationships/image" Target="../media/image16.wmf"/><Relationship Id="rId10" Type="http://schemas.openxmlformats.org/officeDocument/2006/relationships/oleObject" Target="../embeddings/oleObject2.bin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/>
          <p:cNvSpPr>
            <a:spLocks noChangeArrowheads="1"/>
          </p:cNvSpPr>
          <p:nvPr/>
        </p:nvSpPr>
        <p:spPr bwMode="auto">
          <a:xfrm>
            <a:off x="5880100" y="4068763"/>
            <a:ext cx="6311900" cy="2024062"/>
          </a:xfrm>
          <a:prstGeom prst="rect">
            <a:avLst/>
          </a:prstGeom>
          <a:solidFill>
            <a:srgbClr val="AFABAB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387" name="文本框 5"/>
          <p:cNvSpPr txBox="1">
            <a:spLocks noChangeArrowheads="1"/>
          </p:cNvSpPr>
          <p:nvPr/>
        </p:nvSpPr>
        <p:spPr bwMode="auto">
          <a:xfrm>
            <a:off x="2927350" y="5300663"/>
            <a:ext cx="2808288" cy="398780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单击输入您的标题文字</a:t>
            </a:r>
            <a:endParaRPr lang="zh-CN" altLang="en-US" sz="20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8" name="矩形 6"/>
          <p:cNvSpPr>
            <a:spLocks noChangeArrowheads="1"/>
          </p:cNvSpPr>
          <p:nvPr/>
        </p:nvSpPr>
        <p:spPr bwMode="auto">
          <a:xfrm>
            <a:off x="6075363" y="4389438"/>
            <a:ext cx="5853112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梭拓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工作室更专业的模板。梭拓，不止创新。请在此处填入你需要的内容。请在此处填入你需要的内容。请在此处填入你需要的内容。梭拓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工作室更专业的模板。梭拓，不止创新。请在此处填入你需要的内容。请在此处填入你需要的内容。请在此处填入你需要的内容。梭拓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工作室更专业的模板。梭拓，不止创新。请在此处填入你需要的内容。请在此处填入你需要的内容。请在此处填入你需要的内容。</a:t>
            </a:r>
            <a:endParaRPr lang="zh-CN" altLang="en-US" sz="1400">
              <a:solidFill>
                <a:srgbClr val="FFFFFF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nimBg="1" autoUpdateAnimBg="0"/>
      <p:bldP spid="16387" grpId="0" bldLvl="0" animBg="1" autoUpdateAnimBg="0"/>
      <p:bldP spid="1638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饼形 12"/>
          <p:cNvSpPr/>
          <p:nvPr/>
        </p:nvSpPr>
        <p:spPr bwMode="auto">
          <a:xfrm>
            <a:off x="1403350" y="2103438"/>
            <a:ext cx="1944688" cy="1944687"/>
          </a:xfrm>
          <a:custGeom>
            <a:avLst/>
            <a:gdLst>
              <a:gd name="T0" fmla="*/ 1944128 w 1944216"/>
              <a:gd name="T1" fmla="*/ 959014 h 1944216"/>
              <a:gd name="T2" fmla="*/ 1276479 w 1944216"/>
              <a:gd name="T3" fmla="*/ 1895338 h 1944216"/>
              <a:gd name="T4" fmla="*/ 182883 w 1944216"/>
              <a:gd name="T5" fmla="*/ 1539662 h 1944216"/>
              <a:gd name="T6" fmla="*/ 193757 w 1944216"/>
              <a:gd name="T7" fmla="*/ 389732 h 1944216"/>
              <a:gd name="T8" fmla="*/ 1293884 w 1944216"/>
              <a:gd name="T9" fmla="*/ 54800 h 1944216"/>
              <a:gd name="T10" fmla="*/ 972108 w 1944216"/>
              <a:gd name="T11" fmla="*/ 972108 h 1944216"/>
              <a:gd name="T12" fmla="*/ 1944128 w 1944216"/>
              <a:gd name="T13" fmla="*/ 959014 h 1944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44216" h="1944216">
                <a:moveTo>
                  <a:pt x="1944128" y="959014"/>
                </a:moveTo>
                <a:cubicBezTo>
                  <a:pt x="1949845" y="1383406"/>
                  <a:pt x="1679568" y="1762447"/>
                  <a:pt x="1276479" y="1895338"/>
                </a:cubicBezTo>
                <a:cubicBezTo>
                  <a:pt x="873389" y="2028229"/>
                  <a:pt x="430682" y="1884245"/>
                  <a:pt x="182883" y="1539662"/>
                </a:cubicBezTo>
                <a:cubicBezTo>
                  <a:pt x="-64916" y="1195080"/>
                  <a:pt x="-60514" y="729567"/>
                  <a:pt x="193757" y="389732"/>
                </a:cubicBezTo>
                <a:cubicBezTo>
                  <a:pt x="448028" y="49897"/>
                  <a:pt x="893379" y="-85689"/>
                  <a:pt x="1293884" y="54800"/>
                </a:cubicBezTo>
                <a:lnTo>
                  <a:pt x="972108" y="972108"/>
                </a:lnTo>
                <a:lnTo>
                  <a:pt x="1944128" y="959014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7" name="饼形 13"/>
          <p:cNvSpPr/>
          <p:nvPr/>
        </p:nvSpPr>
        <p:spPr bwMode="auto">
          <a:xfrm rot="18997877">
            <a:off x="1430338" y="1762125"/>
            <a:ext cx="2339975" cy="2341563"/>
          </a:xfrm>
          <a:custGeom>
            <a:avLst/>
            <a:gdLst>
              <a:gd name="T0" fmla="*/ 2196384 w 2340336"/>
              <a:gd name="T1" fmla="*/ 607875 h 2340336"/>
              <a:gd name="T2" fmla="*/ 2034254 w 2340336"/>
              <a:gd name="T3" fmla="*/ 1959248 h 2340336"/>
              <a:gd name="T4" fmla="*/ 1170168 w 2340336"/>
              <a:gd name="T5" fmla="*/ 1170168 h 2340336"/>
              <a:gd name="T6" fmla="*/ 2196384 w 2340336"/>
              <a:gd name="T7" fmla="*/ 607875 h 2340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0336" h="2340336">
                <a:moveTo>
                  <a:pt x="2196384" y="607875"/>
                </a:moveTo>
                <a:cubicBezTo>
                  <a:pt x="2436812" y="1046669"/>
                  <a:pt x="2371653" y="1589778"/>
                  <a:pt x="2034254" y="1959248"/>
                </a:cubicBezTo>
                <a:lnTo>
                  <a:pt x="1170168" y="1170168"/>
                </a:lnTo>
                <a:lnTo>
                  <a:pt x="2196384" y="60787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8" name="饼形 14"/>
          <p:cNvSpPr/>
          <p:nvPr/>
        </p:nvSpPr>
        <p:spPr bwMode="auto">
          <a:xfrm>
            <a:off x="5051425" y="2101850"/>
            <a:ext cx="1944688" cy="1944688"/>
          </a:xfrm>
          <a:custGeom>
            <a:avLst/>
            <a:gdLst>
              <a:gd name="T0" fmla="*/ 1944216 w 1944216"/>
              <a:gd name="T1" fmla="*/ 972108 h 1944216"/>
              <a:gd name="T2" fmla="*/ 1340978 w 1944216"/>
              <a:gd name="T3" fmla="*/ 1871513 h 1944216"/>
              <a:gd name="T4" fmla="*/ 279938 w 1944216"/>
              <a:gd name="T5" fmla="*/ 1654673 h 1944216"/>
              <a:gd name="T6" fmla="*/ 77945 w 1944216"/>
              <a:gd name="T7" fmla="*/ 590707 h 1944216"/>
              <a:gd name="T8" fmla="*/ 985691 w 1944216"/>
              <a:gd name="T9" fmla="*/ 95 h 1944216"/>
              <a:gd name="T10" fmla="*/ 972108 w 1944216"/>
              <a:gd name="T11" fmla="*/ 972108 h 1944216"/>
              <a:gd name="T12" fmla="*/ 1944216 w 1944216"/>
              <a:gd name="T13" fmla="*/ 972108 h 1944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44216" h="1944216">
                <a:moveTo>
                  <a:pt x="1944216" y="972108"/>
                </a:moveTo>
                <a:cubicBezTo>
                  <a:pt x="1944216" y="1366525"/>
                  <a:pt x="1705897" y="1721850"/>
                  <a:pt x="1340978" y="1871513"/>
                </a:cubicBezTo>
                <a:cubicBezTo>
                  <a:pt x="976059" y="2021176"/>
                  <a:pt x="556878" y="1935510"/>
                  <a:pt x="279938" y="1654673"/>
                </a:cubicBezTo>
                <a:cubicBezTo>
                  <a:pt x="2998" y="1373836"/>
                  <a:pt x="-76802" y="953499"/>
                  <a:pt x="77945" y="590707"/>
                </a:cubicBezTo>
                <a:cubicBezTo>
                  <a:pt x="232692" y="227915"/>
                  <a:pt x="591312" y="-5416"/>
                  <a:pt x="985691" y="95"/>
                </a:cubicBezTo>
                <a:lnTo>
                  <a:pt x="972108" y="972108"/>
                </a:lnTo>
                <a:lnTo>
                  <a:pt x="1944216" y="972108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9" name="饼形 15"/>
          <p:cNvSpPr/>
          <p:nvPr/>
        </p:nvSpPr>
        <p:spPr bwMode="auto">
          <a:xfrm rot="18997877">
            <a:off x="5076825" y="1762125"/>
            <a:ext cx="2339975" cy="2341563"/>
          </a:xfrm>
          <a:custGeom>
            <a:avLst/>
            <a:gdLst>
              <a:gd name="T0" fmla="*/ 1978769 w 2340336"/>
              <a:gd name="T1" fmla="*/ 324321 h 2340336"/>
              <a:gd name="T2" fmla="*/ 2034254 w 2340336"/>
              <a:gd name="T3" fmla="*/ 1959249 h 2340336"/>
              <a:gd name="T4" fmla="*/ 1170168 w 2340336"/>
              <a:gd name="T5" fmla="*/ 1170168 h 2340336"/>
              <a:gd name="T6" fmla="*/ 1978769 w 2340336"/>
              <a:gd name="T7" fmla="*/ 324321 h 2340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0336" h="2340336">
                <a:moveTo>
                  <a:pt x="1978769" y="324321"/>
                </a:moveTo>
                <a:cubicBezTo>
                  <a:pt x="2438394" y="763707"/>
                  <a:pt x="2463032" y="1489713"/>
                  <a:pt x="2034254" y="1959249"/>
                </a:cubicBezTo>
                <a:lnTo>
                  <a:pt x="1170168" y="1170168"/>
                </a:lnTo>
                <a:lnTo>
                  <a:pt x="1978769" y="32432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0" name="饼形 16"/>
          <p:cNvSpPr/>
          <p:nvPr/>
        </p:nvSpPr>
        <p:spPr bwMode="auto">
          <a:xfrm>
            <a:off x="8601075" y="2101850"/>
            <a:ext cx="1944688" cy="1944688"/>
          </a:xfrm>
          <a:custGeom>
            <a:avLst/>
            <a:gdLst>
              <a:gd name="T0" fmla="*/ 1944216 w 1944216"/>
              <a:gd name="T1" fmla="*/ 972108 h 1944216"/>
              <a:gd name="T2" fmla="*/ 1118417 w 1944216"/>
              <a:gd name="T3" fmla="*/ 1933143 h 1944216"/>
              <a:gd name="T4" fmla="*/ 44041 w 1944216"/>
              <a:gd name="T5" fmla="*/ 1261393 h 1944216"/>
              <a:gd name="T6" fmla="*/ 546438 w 1944216"/>
              <a:gd name="T7" fmla="*/ 98152 h 1944216"/>
              <a:gd name="T8" fmla="*/ 972108 w 1944216"/>
              <a:gd name="T9" fmla="*/ 972108 h 1944216"/>
              <a:gd name="T10" fmla="*/ 1944216 w 1944216"/>
              <a:gd name="T11" fmla="*/ 972108 h 1944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4216" h="1944216">
                <a:moveTo>
                  <a:pt x="1944216" y="972108"/>
                </a:moveTo>
                <a:cubicBezTo>
                  <a:pt x="1944216" y="1452490"/>
                  <a:pt x="1593327" y="1860842"/>
                  <a:pt x="1118417" y="1933143"/>
                </a:cubicBezTo>
                <a:cubicBezTo>
                  <a:pt x="643507" y="2005444"/>
                  <a:pt x="186996" y="1720012"/>
                  <a:pt x="44041" y="1261393"/>
                </a:cubicBezTo>
                <a:cubicBezTo>
                  <a:pt x="-98914" y="802774"/>
                  <a:pt x="114559" y="308504"/>
                  <a:pt x="546438" y="98152"/>
                </a:cubicBezTo>
                <a:lnTo>
                  <a:pt x="972108" y="972108"/>
                </a:lnTo>
                <a:lnTo>
                  <a:pt x="1944216" y="972108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1" name="饼形 17"/>
          <p:cNvSpPr/>
          <p:nvPr/>
        </p:nvSpPr>
        <p:spPr bwMode="auto">
          <a:xfrm rot="18997877">
            <a:off x="8510588" y="1739900"/>
            <a:ext cx="2339975" cy="2339975"/>
          </a:xfrm>
          <a:custGeom>
            <a:avLst/>
            <a:gdLst>
              <a:gd name="T0" fmla="*/ 1507616 w 2340336"/>
              <a:gd name="T1" fmla="*/ 49712 h 2340336"/>
              <a:gd name="T2" fmla="*/ 2298221 w 2340336"/>
              <a:gd name="T3" fmla="*/ 859058 h 2340336"/>
              <a:gd name="T4" fmla="*/ 2034254 w 2340336"/>
              <a:gd name="T5" fmla="*/ 1959249 h 2340336"/>
              <a:gd name="T6" fmla="*/ 1170168 w 2340336"/>
              <a:gd name="T7" fmla="*/ 1170168 h 2340336"/>
              <a:gd name="T8" fmla="*/ 1507616 w 2340336"/>
              <a:gd name="T9" fmla="*/ 49712 h 2340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0336" h="2340336">
                <a:moveTo>
                  <a:pt x="1507616" y="49712"/>
                </a:moveTo>
                <a:cubicBezTo>
                  <a:pt x="1892729" y="165697"/>
                  <a:pt x="2191289" y="471334"/>
                  <a:pt x="2298221" y="859058"/>
                </a:cubicBezTo>
                <a:cubicBezTo>
                  <a:pt x="2405153" y="1246782"/>
                  <a:pt x="2305470" y="1662253"/>
                  <a:pt x="2034254" y="1959249"/>
                </a:cubicBezTo>
                <a:lnTo>
                  <a:pt x="1170168" y="1170168"/>
                </a:lnTo>
                <a:lnTo>
                  <a:pt x="1507616" y="49712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2" name="矩形 18"/>
          <p:cNvSpPr>
            <a:spLocks noChangeArrowheads="1"/>
          </p:cNvSpPr>
          <p:nvPr/>
        </p:nvSpPr>
        <p:spPr bwMode="auto">
          <a:xfrm>
            <a:off x="1403350" y="4376738"/>
            <a:ext cx="9324975" cy="1492250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 cmpd="sng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443" name="矩形 19"/>
          <p:cNvSpPr>
            <a:spLocks noChangeArrowheads="1"/>
          </p:cNvSpPr>
          <p:nvPr/>
        </p:nvSpPr>
        <p:spPr bwMode="auto">
          <a:xfrm>
            <a:off x="1568450" y="5033963"/>
            <a:ext cx="90582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梭拓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工作室更专业的模板。梭拓，不止创新。请在此处填入你需要的内容。请在此处填入你需要的内容。请在此处填入你需要的内容。请在此处填入你需要的内容。请在此处填入你需要的内容。梭拓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工作室更专业的模板。梭拓，不止创新。请在此处填入你需要的内容。请在此处填入你需要的内容。请在此处填入你需要的内容。</a:t>
            </a:r>
            <a:endParaRPr lang="en-US" altLang="zh-CN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4" name="文本框 20"/>
          <p:cNvSpPr txBox="1">
            <a:spLocks noChangeArrowheads="1"/>
          </p:cNvSpPr>
          <p:nvPr/>
        </p:nvSpPr>
        <p:spPr bwMode="auto">
          <a:xfrm>
            <a:off x="1590675" y="4557713"/>
            <a:ext cx="2663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单击此处添加您的文字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445" name="直接连接符 21"/>
          <p:cNvCxnSpPr>
            <a:cxnSpLocks noChangeShapeType="1"/>
          </p:cNvCxnSpPr>
          <p:nvPr/>
        </p:nvCxnSpPr>
        <p:spPr bwMode="auto">
          <a:xfrm>
            <a:off x="1403350" y="4940300"/>
            <a:ext cx="2851150" cy="0"/>
          </a:xfrm>
          <a:prstGeom prst="line">
            <a:avLst/>
          </a:prstGeom>
          <a:noFill/>
          <a:ln w="12700" cmpd="sng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文本框 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5938" y="179388"/>
            <a:ext cx="2808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单击这里添加您要的文本</a:t>
            </a:r>
            <a:endParaRPr lang="zh-CN" altLang="en-US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09 0.11898 L -1.25E-6 3.7037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" y="-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01 0.13541 L 2.08333E-7 3.7037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-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22 0.14189 L -4.16667E-7 4.44444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 bldLvl="0" animBg="1" autoUpdateAnimBg="0"/>
      <p:bldP spid="18443" grpId="0" autoUpdateAnimBg="0"/>
      <p:bldP spid="18444" grpId="0" autoUpdateAnimBg="0"/>
      <p:bldP spid="1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图片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4" r="13426" b="3403"/>
          <a:stretch>
            <a:fillRect/>
          </a:stretch>
        </p:blipFill>
        <p:spPr bwMode="auto">
          <a:xfrm>
            <a:off x="1487488" y="2212975"/>
            <a:ext cx="4310062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2562225"/>
            <a:ext cx="39751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矩形 5"/>
          <p:cNvSpPr>
            <a:spLocks noChangeArrowheads="1"/>
          </p:cNvSpPr>
          <p:nvPr/>
        </p:nvSpPr>
        <p:spPr bwMode="auto">
          <a:xfrm>
            <a:off x="6667500" y="3044825"/>
            <a:ext cx="3524250" cy="203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梭拓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工作室更专业的模板。梭拓，不止创新。请在此处填入你需要的内容。请在此处填入你需要的内容。请在此处填入你需要的内容。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梭拓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工作室更专业的模板。梭拓，不止创新。请在此处填入你需要的内容。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梭拓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工作室更专业的模板。梭拓，不止创新。请在此处填入你需要的内容。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hangingPunct="1"/>
            <a:endParaRPr lang="en-US" altLang="zh-CN" sz="1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3" name="文本框 6"/>
          <p:cNvSpPr txBox="1">
            <a:spLocks noChangeArrowheads="1"/>
          </p:cNvSpPr>
          <p:nvPr/>
        </p:nvSpPr>
        <p:spPr bwMode="auto">
          <a:xfrm>
            <a:off x="6667500" y="2400300"/>
            <a:ext cx="185896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添加你的标题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5938" y="179388"/>
            <a:ext cx="2808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单击这里添加您要的文本</a:t>
            </a:r>
            <a:endParaRPr lang="zh-CN" altLang="en-US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utoUpdateAnimBg="0"/>
      <p:bldP spid="19463" grpId="0" autoUpdateAnimBg="0"/>
      <p:bldP spid="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矩形 9"/>
          <p:cNvSpPr/>
          <p:nvPr/>
        </p:nvSpPr>
        <p:spPr bwMode="auto">
          <a:xfrm>
            <a:off x="1465263" y="1695450"/>
            <a:ext cx="1033462" cy="1035050"/>
          </a:xfrm>
          <a:custGeom>
            <a:avLst/>
            <a:gdLst>
              <a:gd name="T0" fmla="*/ 0 w 1033462"/>
              <a:gd name="T1" fmla="*/ 517525 h 1035050"/>
              <a:gd name="T2" fmla="*/ 516731 w 1033462"/>
              <a:gd name="T3" fmla="*/ 0 h 1035050"/>
              <a:gd name="T4" fmla="*/ 1033462 w 1033462"/>
              <a:gd name="T5" fmla="*/ 0 h 1035050"/>
              <a:gd name="T6" fmla="*/ 1033462 w 1033462"/>
              <a:gd name="T7" fmla="*/ 517525 h 1035050"/>
              <a:gd name="T8" fmla="*/ 516731 w 1033462"/>
              <a:gd name="T9" fmla="*/ 1035050 h 1035050"/>
              <a:gd name="T10" fmla="*/ 0 w 1033462"/>
              <a:gd name="T11" fmla="*/ 517525 h 1035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3462" h="1035050">
                <a:moveTo>
                  <a:pt x="0" y="517525"/>
                </a:moveTo>
                <a:cubicBezTo>
                  <a:pt x="0" y="231704"/>
                  <a:pt x="231348" y="0"/>
                  <a:pt x="516731" y="0"/>
                </a:cubicBezTo>
                <a:lnTo>
                  <a:pt x="1033462" y="0"/>
                </a:lnTo>
                <a:lnTo>
                  <a:pt x="1033462" y="517525"/>
                </a:lnTo>
                <a:cubicBezTo>
                  <a:pt x="1033462" y="803346"/>
                  <a:pt x="802114" y="1035050"/>
                  <a:pt x="516731" y="1035050"/>
                </a:cubicBezTo>
                <a:cubicBezTo>
                  <a:pt x="231348" y="1035050"/>
                  <a:pt x="0" y="803346"/>
                  <a:pt x="0" y="517525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85" name="矩形 24"/>
          <p:cNvSpPr>
            <a:spLocks noChangeArrowheads="1"/>
          </p:cNvSpPr>
          <p:nvPr/>
        </p:nvSpPr>
        <p:spPr bwMode="auto">
          <a:xfrm>
            <a:off x="1943100" y="2319338"/>
            <a:ext cx="4810125" cy="1474787"/>
          </a:xfrm>
          <a:prstGeom prst="rect">
            <a:avLst/>
          </a:prstGeom>
          <a:noFill/>
          <a:ln w="19050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3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486" name="矩形 30"/>
          <p:cNvSpPr/>
          <p:nvPr/>
        </p:nvSpPr>
        <p:spPr bwMode="auto">
          <a:xfrm>
            <a:off x="1479550" y="3905250"/>
            <a:ext cx="1035050" cy="1035050"/>
          </a:xfrm>
          <a:custGeom>
            <a:avLst/>
            <a:gdLst>
              <a:gd name="T0" fmla="*/ 0 w 1035050"/>
              <a:gd name="T1" fmla="*/ 517525 h 1035050"/>
              <a:gd name="T2" fmla="*/ 517525 w 1035050"/>
              <a:gd name="T3" fmla="*/ 0 h 1035050"/>
              <a:gd name="T4" fmla="*/ 1035050 w 1035050"/>
              <a:gd name="T5" fmla="*/ 0 h 1035050"/>
              <a:gd name="T6" fmla="*/ 1035050 w 1035050"/>
              <a:gd name="T7" fmla="*/ 517525 h 1035050"/>
              <a:gd name="T8" fmla="*/ 517525 w 1035050"/>
              <a:gd name="T9" fmla="*/ 1035050 h 1035050"/>
              <a:gd name="T10" fmla="*/ 0 w 1035050"/>
              <a:gd name="T11" fmla="*/ 517525 h 1035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5050" h="1035050">
                <a:moveTo>
                  <a:pt x="0" y="517525"/>
                </a:moveTo>
                <a:cubicBezTo>
                  <a:pt x="0" y="231704"/>
                  <a:pt x="231704" y="0"/>
                  <a:pt x="517525" y="0"/>
                </a:cubicBezTo>
                <a:lnTo>
                  <a:pt x="1035050" y="0"/>
                </a:lnTo>
                <a:lnTo>
                  <a:pt x="1035050" y="517525"/>
                </a:lnTo>
                <a:cubicBezTo>
                  <a:pt x="1035050" y="803346"/>
                  <a:pt x="803346" y="1035050"/>
                  <a:pt x="517525" y="1035050"/>
                </a:cubicBezTo>
                <a:cubicBezTo>
                  <a:pt x="231704" y="1035050"/>
                  <a:pt x="0" y="803346"/>
                  <a:pt x="0" y="517525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87" name="矩形 31"/>
          <p:cNvSpPr>
            <a:spLocks noChangeArrowheads="1"/>
          </p:cNvSpPr>
          <p:nvPr/>
        </p:nvSpPr>
        <p:spPr bwMode="auto">
          <a:xfrm>
            <a:off x="1943100" y="4422775"/>
            <a:ext cx="4810125" cy="1473200"/>
          </a:xfrm>
          <a:prstGeom prst="rect">
            <a:avLst/>
          </a:prstGeom>
          <a:noFill/>
          <a:ln w="19050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3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488" name="矩形 9"/>
          <p:cNvSpPr/>
          <p:nvPr/>
        </p:nvSpPr>
        <p:spPr bwMode="auto">
          <a:xfrm>
            <a:off x="6810375" y="1608138"/>
            <a:ext cx="1035050" cy="1035050"/>
          </a:xfrm>
          <a:custGeom>
            <a:avLst/>
            <a:gdLst>
              <a:gd name="T0" fmla="*/ 0 w 1035050"/>
              <a:gd name="T1" fmla="*/ 517525 h 1035050"/>
              <a:gd name="T2" fmla="*/ 517525 w 1035050"/>
              <a:gd name="T3" fmla="*/ 0 h 1035050"/>
              <a:gd name="T4" fmla="*/ 1035050 w 1035050"/>
              <a:gd name="T5" fmla="*/ 0 h 1035050"/>
              <a:gd name="T6" fmla="*/ 1035050 w 1035050"/>
              <a:gd name="T7" fmla="*/ 517525 h 1035050"/>
              <a:gd name="T8" fmla="*/ 517525 w 1035050"/>
              <a:gd name="T9" fmla="*/ 1035050 h 1035050"/>
              <a:gd name="T10" fmla="*/ 0 w 1035050"/>
              <a:gd name="T11" fmla="*/ 517525 h 1035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5050" h="1035050">
                <a:moveTo>
                  <a:pt x="0" y="517525"/>
                </a:moveTo>
                <a:cubicBezTo>
                  <a:pt x="0" y="231704"/>
                  <a:pt x="231704" y="0"/>
                  <a:pt x="517525" y="0"/>
                </a:cubicBezTo>
                <a:lnTo>
                  <a:pt x="1035050" y="0"/>
                </a:lnTo>
                <a:lnTo>
                  <a:pt x="1035050" y="517525"/>
                </a:lnTo>
                <a:cubicBezTo>
                  <a:pt x="1035050" y="803346"/>
                  <a:pt x="803346" y="1035050"/>
                  <a:pt x="517525" y="1035050"/>
                </a:cubicBezTo>
                <a:cubicBezTo>
                  <a:pt x="231704" y="1035050"/>
                  <a:pt x="0" y="803346"/>
                  <a:pt x="0" y="517525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89" name="矩形 24"/>
          <p:cNvSpPr>
            <a:spLocks noChangeArrowheads="1"/>
          </p:cNvSpPr>
          <p:nvPr/>
        </p:nvSpPr>
        <p:spPr bwMode="auto">
          <a:xfrm>
            <a:off x="7291388" y="2319338"/>
            <a:ext cx="2763837" cy="3576637"/>
          </a:xfrm>
          <a:prstGeom prst="rect">
            <a:avLst/>
          </a:prstGeom>
          <a:noFill/>
          <a:ln w="19050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3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490" name="文本框 11"/>
          <p:cNvSpPr txBox="1">
            <a:spLocks noChangeArrowheads="1"/>
          </p:cNvSpPr>
          <p:nvPr/>
        </p:nvSpPr>
        <p:spPr bwMode="auto">
          <a:xfrm>
            <a:off x="1538288" y="1887538"/>
            <a:ext cx="6413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91" name="文本框 12"/>
          <p:cNvSpPr txBox="1">
            <a:spLocks noChangeArrowheads="1"/>
          </p:cNvSpPr>
          <p:nvPr/>
        </p:nvSpPr>
        <p:spPr bwMode="auto">
          <a:xfrm>
            <a:off x="1538288" y="4148138"/>
            <a:ext cx="6413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92" name="文本框 13"/>
          <p:cNvSpPr txBox="1">
            <a:spLocks noChangeArrowheads="1"/>
          </p:cNvSpPr>
          <p:nvPr/>
        </p:nvSpPr>
        <p:spPr bwMode="auto">
          <a:xfrm>
            <a:off x="7081838" y="1863725"/>
            <a:ext cx="6413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93" name="TextBox 35"/>
          <p:cNvSpPr txBox="1">
            <a:spLocks noChangeArrowheads="1"/>
          </p:cNvSpPr>
          <p:nvPr/>
        </p:nvSpPr>
        <p:spPr bwMode="auto">
          <a:xfrm>
            <a:off x="2424113" y="2595563"/>
            <a:ext cx="384810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梭拓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工作室更专业的模板。梭拓，不止创新。请在此处填入你需要的内容。请在此处填入你需要的内容。请在此处填入你需要的内容。</a:t>
            </a:r>
            <a:endParaRPr lang="en-US" altLang="zh-CN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梭拓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工作室更专业的模板。梭拓，不止创新。请在此处填入你需要的内容。</a:t>
            </a:r>
            <a:endParaRPr lang="en-US" altLang="zh-CN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94" name="文本框 15"/>
          <p:cNvSpPr txBox="1">
            <a:spLocks noChangeArrowheads="1"/>
          </p:cNvSpPr>
          <p:nvPr/>
        </p:nvSpPr>
        <p:spPr bwMode="auto">
          <a:xfrm>
            <a:off x="2646363" y="1979613"/>
            <a:ext cx="229235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请在此添加你的标题</a:t>
            </a:r>
            <a:endParaRPr lang="zh-CN" altLang="zh-CN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95" name="TextBox 35"/>
          <p:cNvSpPr txBox="1">
            <a:spLocks noChangeArrowheads="1"/>
          </p:cNvSpPr>
          <p:nvPr/>
        </p:nvSpPr>
        <p:spPr bwMode="auto">
          <a:xfrm>
            <a:off x="2474913" y="4686300"/>
            <a:ext cx="384810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梭拓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工作室更专业的模板。梭拓，不止创新。请在此处填入你需要的内容。请在此处填入你需要的内容。请在此处填入你需要的内容。</a:t>
            </a:r>
            <a:endParaRPr lang="en-US" altLang="zh-CN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梭拓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工作室更专业的模板。梭拓，不止创新。请在此处填入你需要的内容。</a:t>
            </a:r>
            <a:endParaRPr lang="en-US" altLang="zh-CN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96" name="文本框 17"/>
          <p:cNvSpPr txBox="1">
            <a:spLocks noChangeArrowheads="1"/>
          </p:cNvSpPr>
          <p:nvPr/>
        </p:nvSpPr>
        <p:spPr bwMode="auto">
          <a:xfrm>
            <a:off x="2695575" y="4070350"/>
            <a:ext cx="2293938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请在此添加你的标题</a:t>
            </a:r>
            <a:endParaRPr lang="zh-CN" altLang="zh-CN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97" name="TextBox 35"/>
          <p:cNvSpPr txBox="1">
            <a:spLocks noChangeArrowheads="1"/>
          </p:cNvSpPr>
          <p:nvPr/>
        </p:nvSpPr>
        <p:spPr bwMode="auto">
          <a:xfrm>
            <a:off x="7683500" y="2817813"/>
            <a:ext cx="2135188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梭拓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工作室更专业的模板。梭拓，不止创新。请在此处填入你需要的内容。请在此处填入你需要的内容。请在此处填入你需要的内容。</a:t>
            </a:r>
            <a:endParaRPr lang="en-US" altLang="zh-CN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梭拓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工作室更专业的模板。梭拓，不止创新。请在此处填入你需要的内容。</a:t>
            </a:r>
            <a:endParaRPr lang="en-US" altLang="zh-CN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梭拓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工作室更专业的模板。梭拓，不止创新。请在此处填入你需要的内容。</a:t>
            </a:r>
            <a:endParaRPr lang="en-US" altLang="zh-CN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梭拓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工作室更专业的模板。梭拓，不止创新。请在此处填入你需要的内容。</a:t>
            </a:r>
            <a:endParaRPr lang="en-US" altLang="zh-CN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98" name="文本框 19"/>
          <p:cNvSpPr txBox="1">
            <a:spLocks noChangeArrowheads="1"/>
          </p:cNvSpPr>
          <p:nvPr/>
        </p:nvSpPr>
        <p:spPr bwMode="auto">
          <a:xfrm>
            <a:off x="7908925" y="1979613"/>
            <a:ext cx="2293938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请在此添加你的标题</a:t>
            </a:r>
            <a:endParaRPr lang="zh-CN" altLang="zh-CN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5938" y="179388"/>
            <a:ext cx="2808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单击这里添加您要的文本</a:t>
            </a:r>
            <a:endParaRPr lang="zh-CN" altLang="en-US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ldLvl="0" animBg="1" autoUpdateAnimBg="0"/>
      <p:bldP spid="20487" grpId="0" bldLvl="0" animBg="1" autoUpdateAnimBg="0"/>
      <p:bldP spid="20489" grpId="0" bldLvl="0" animBg="1" autoUpdateAnimBg="0"/>
      <p:bldP spid="20490" grpId="0" autoUpdateAnimBg="0"/>
      <p:bldP spid="20491" grpId="0" autoUpdateAnimBg="0"/>
      <p:bldP spid="20492" grpId="0" autoUpdateAnimBg="0"/>
      <p:bldP spid="20493" grpId="0" autoUpdateAnimBg="0"/>
      <p:bldP spid="20494" grpId="0" autoUpdateAnimBg="0"/>
      <p:bldP spid="20495" grpId="0" autoUpdateAnimBg="0"/>
      <p:bldP spid="20496" grpId="0" autoUpdateAnimBg="0"/>
      <p:bldP spid="20497" grpId="0" autoUpdateAnimBg="0"/>
      <p:bldP spid="20498" grpId="0" autoUpdateAnimBg="0"/>
      <p:bldP spid="1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4"/>
          <p:cNvGrpSpPr/>
          <p:nvPr/>
        </p:nvGrpSpPr>
        <p:grpSpPr bwMode="auto">
          <a:xfrm>
            <a:off x="2001865" y="1646414"/>
            <a:ext cx="2559597" cy="2548367"/>
            <a:chOff x="-102051" y="-124423"/>
            <a:chExt cx="3724102" cy="3706368"/>
          </a:xfrm>
        </p:grpSpPr>
        <p:grpSp>
          <p:nvGrpSpPr>
            <p:cNvPr id="7171" name="组合 15"/>
            <p:cNvGrpSpPr/>
            <p:nvPr/>
          </p:nvGrpSpPr>
          <p:grpSpPr bwMode="auto">
            <a:xfrm>
              <a:off x="-102051" y="-124423"/>
              <a:ext cx="3724102" cy="3706368"/>
              <a:chOff x="-95792" y="-119239"/>
              <a:chExt cx="3495705" cy="3551936"/>
            </a:xfrm>
          </p:grpSpPr>
          <p:pic>
            <p:nvPicPr>
              <p:cNvPr id="7172" name="图片 17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6335" cy="3312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73" name="文本框 18"/>
              <p:cNvSpPr txBox="1">
                <a:spLocks noChangeArrowheads="1"/>
              </p:cNvSpPr>
              <p:nvPr/>
            </p:nvSpPr>
            <p:spPr bwMode="auto">
              <a:xfrm rot="21165319">
                <a:off x="243511" y="948298"/>
                <a:ext cx="2906941" cy="1414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目录</a:t>
                </a:r>
                <a:endParaRPr lang="en-US" altLang="zh-CN" sz="32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eaLnBrk="1" hangingPunct="1"/>
                <a:r>
                  <a:rPr lang="en-US" altLang="zh-CN" sz="2800" b="1">
                    <a:solidFill>
                      <a:srgbClr val="FFFFFF"/>
                    </a:solidFill>
                  </a:rPr>
                  <a:t>        content</a:t>
                </a:r>
                <a:endParaRPr lang="zh-CN" altLang="en-US" sz="2800" b="1">
                  <a:solidFill>
                    <a:srgbClr val="FFFFFF"/>
                  </a:solidFill>
                </a:endParaRPr>
              </a:p>
            </p:txBody>
          </p:sp>
          <p:pic>
            <p:nvPicPr>
              <p:cNvPr id="7174" name="文本框 19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5792" y="-119239"/>
                <a:ext cx="3495705" cy="3551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175" name="图片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36" y="1914966"/>
              <a:ext cx="576349" cy="798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176" name="直接连接符 13"/>
          <p:cNvCxnSpPr>
            <a:cxnSpLocks noChangeShapeType="1"/>
          </p:cNvCxnSpPr>
          <p:nvPr/>
        </p:nvCxnSpPr>
        <p:spPr bwMode="auto">
          <a:xfrm>
            <a:off x="5591175" y="3713163"/>
            <a:ext cx="3863975" cy="0"/>
          </a:xfrm>
          <a:prstGeom prst="line">
            <a:avLst/>
          </a:prstGeom>
          <a:noFill/>
          <a:ln w="6350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7" name="直接连接符 24"/>
          <p:cNvCxnSpPr>
            <a:cxnSpLocks noChangeShapeType="1"/>
          </p:cNvCxnSpPr>
          <p:nvPr/>
        </p:nvCxnSpPr>
        <p:spPr bwMode="auto">
          <a:xfrm>
            <a:off x="5591175" y="4357688"/>
            <a:ext cx="3863975" cy="0"/>
          </a:xfrm>
          <a:prstGeom prst="line">
            <a:avLst/>
          </a:prstGeom>
          <a:noFill/>
          <a:ln w="6350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178" name="组合 25"/>
          <p:cNvGrpSpPr/>
          <p:nvPr/>
        </p:nvGrpSpPr>
        <p:grpSpPr bwMode="auto">
          <a:xfrm>
            <a:off x="5591175" y="3068638"/>
            <a:ext cx="3863975" cy="101600"/>
            <a:chOff x="0" y="0"/>
            <a:chExt cx="3863662" cy="101958"/>
          </a:xfrm>
        </p:grpSpPr>
        <p:cxnSp>
          <p:nvCxnSpPr>
            <p:cNvPr id="7179" name="直接连接符 27"/>
            <p:cNvCxnSpPr>
              <a:cxnSpLocks noChangeShapeType="1"/>
            </p:cNvCxnSpPr>
            <p:nvPr/>
          </p:nvCxnSpPr>
          <p:spPr bwMode="auto">
            <a:xfrm>
              <a:off x="0" y="0"/>
              <a:ext cx="3863662" cy="0"/>
            </a:xfrm>
            <a:prstGeom prst="line">
              <a:avLst/>
            </a:prstGeom>
            <a:noFill/>
            <a:ln w="57150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0" name="直接连接符 28"/>
            <p:cNvCxnSpPr>
              <a:cxnSpLocks noChangeShapeType="1"/>
            </p:cNvCxnSpPr>
            <p:nvPr/>
          </p:nvCxnSpPr>
          <p:spPr bwMode="auto">
            <a:xfrm>
              <a:off x="0" y="101958"/>
              <a:ext cx="3863662" cy="0"/>
            </a:xfrm>
            <a:prstGeom prst="line">
              <a:avLst/>
            </a:prstGeom>
            <a:noFill/>
            <a:ln w="6350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81" name="组合 29"/>
          <p:cNvGrpSpPr/>
          <p:nvPr/>
        </p:nvGrpSpPr>
        <p:grpSpPr bwMode="auto">
          <a:xfrm>
            <a:off x="5591175" y="4970463"/>
            <a:ext cx="3890963" cy="96837"/>
            <a:chOff x="0" y="0"/>
            <a:chExt cx="3889420" cy="96592"/>
          </a:xfrm>
        </p:grpSpPr>
        <p:cxnSp>
          <p:nvCxnSpPr>
            <p:cNvPr id="7182" name="直接连接符 30"/>
            <p:cNvCxnSpPr>
              <a:cxnSpLocks noChangeShapeType="1"/>
            </p:cNvCxnSpPr>
            <p:nvPr/>
          </p:nvCxnSpPr>
          <p:spPr bwMode="auto">
            <a:xfrm>
              <a:off x="0" y="0"/>
              <a:ext cx="3863662" cy="0"/>
            </a:xfrm>
            <a:prstGeom prst="line">
              <a:avLst/>
            </a:prstGeom>
            <a:noFill/>
            <a:ln w="6350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直接连接符 32"/>
            <p:cNvCxnSpPr>
              <a:cxnSpLocks noChangeShapeType="1"/>
            </p:cNvCxnSpPr>
            <p:nvPr/>
          </p:nvCxnSpPr>
          <p:spPr bwMode="auto">
            <a:xfrm>
              <a:off x="25758" y="96592"/>
              <a:ext cx="3863662" cy="0"/>
            </a:xfrm>
            <a:prstGeom prst="line">
              <a:avLst/>
            </a:prstGeom>
            <a:noFill/>
            <a:ln w="57150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84" name="文本框 33"/>
          <p:cNvSpPr txBox="1">
            <a:spLocks noChangeArrowheads="1"/>
          </p:cNvSpPr>
          <p:nvPr/>
        </p:nvSpPr>
        <p:spPr bwMode="auto">
          <a:xfrm>
            <a:off x="6167438" y="3929063"/>
            <a:ext cx="3287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GAN</a:t>
            </a: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是什么</a:t>
            </a:r>
            <a:r>
              <a:rPr lang="en-US" altLang="zh-CN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85" name="文本框 34"/>
          <p:cNvSpPr txBox="1">
            <a:spLocks noChangeArrowheads="1"/>
          </p:cNvSpPr>
          <p:nvPr/>
        </p:nvSpPr>
        <p:spPr bwMode="auto">
          <a:xfrm>
            <a:off x="6167438" y="4560888"/>
            <a:ext cx="358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GAN</a:t>
            </a: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的发展</a:t>
            </a: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87" name="文本框 36"/>
          <p:cNvSpPr txBox="1">
            <a:spLocks noChangeArrowheads="1"/>
          </p:cNvSpPr>
          <p:nvPr/>
        </p:nvSpPr>
        <p:spPr bwMode="auto">
          <a:xfrm>
            <a:off x="6167438" y="3287713"/>
            <a:ext cx="305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GAN</a:t>
            </a: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的概述</a:t>
            </a: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197" name="组合 4"/>
          <p:cNvGrpSpPr/>
          <p:nvPr/>
        </p:nvGrpSpPr>
        <p:grpSpPr bwMode="auto">
          <a:xfrm>
            <a:off x="4983163" y="3124835"/>
            <a:ext cx="473075" cy="583565"/>
            <a:chOff x="0" y="0"/>
            <a:chExt cx="472698" cy="582556"/>
          </a:xfrm>
        </p:grpSpPr>
        <p:sp>
          <p:nvSpPr>
            <p:cNvPr id="8198" name="椭圆 5"/>
            <p:cNvSpPr>
              <a:spLocks noChangeArrowheads="1"/>
            </p:cNvSpPr>
            <p:nvPr/>
          </p:nvSpPr>
          <p:spPr bwMode="auto">
            <a:xfrm>
              <a:off x="0" y="56039"/>
              <a:ext cx="472698" cy="472698"/>
            </a:xfrm>
            <a:prstGeom prst="ellipse">
              <a:avLst/>
            </a:prstGeom>
            <a:solidFill>
              <a:srgbClr val="FFC000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199" name="文本框 6"/>
            <p:cNvSpPr txBox="1">
              <a:spLocks noChangeArrowheads="1"/>
            </p:cNvSpPr>
            <p:nvPr/>
          </p:nvSpPr>
          <p:spPr bwMode="auto">
            <a:xfrm>
              <a:off x="122669" y="0"/>
              <a:ext cx="48943" cy="582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FFFF"/>
                  </a:solidFill>
                </a:rPr>
                <a:t>1</a:t>
              </a:r>
              <a:endParaRPr lang="zh-CN" altLang="en-US" sz="32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8200" name="组合 8"/>
          <p:cNvGrpSpPr/>
          <p:nvPr/>
        </p:nvGrpSpPr>
        <p:grpSpPr bwMode="auto">
          <a:xfrm>
            <a:off x="4983163" y="3804285"/>
            <a:ext cx="473075" cy="583565"/>
            <a:chOff x="0" y="0"/>
            <a:chExt cx="472698" cy="582556"/>
          </a:xfrm>
        </p:grpSpPr>
        <p:sp>
          <p:nvSpPr>
            <p:cNvPr id="8201" name="椭圆 10"/>
            <p:cNvSpPr>
              <a:spLocks noChangeArrowheads="1"/>
            </p:cNvSpPr>
            <p:nvPr/>
          </p:nvSpPr>
          <p:spPr bwMode="auto">
            <a:xfrm>
              <a:off x="0" y="56039"/>
              <a:ext cx="472698" cy="472698"/>
            </a:xfrm>
            <a:prstGeom prst="ellipse">
              <a:avLst/>
            </a:prstGeom>
            <a:solidFill>
              <a:srgbClr val="FFC000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02" name="文本框 11"/>
            <p:cNvSpPr txBox="1">
              <a:spLocks noChangeArrowheads="1"/>
            </p:cNvSpPr>
            <p:nvPr/>
          </p:nvSpPr>
          <p:spPr bwMode="auto">
            <a:xfrm>
              <a:off x="122669" y="0"/>
              <a:ext cx="48943" cy="582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FFFF"/>
                  </a:solidFill>
                </a:rPr>
                <a:t>2</a:t>
              </a:r>
              <a:endParaRPr lang="zh-CN" altLang="en-US" sz="32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8203" name="组合 12"/>
          <p:cNvGrpSpPr/>
          <p:nvPr/>
        </p:nvGrpSpPr>
        <p:grpSpPr bwMode="auto">
          <a:xfrm>
            <a:off x="4983163" y="4483735"/>
            <a:ext cx="473075" cy="583565"/>
            <a:chOff x="0" y="0"/>
            <a:chExt cx="472698" cy="582556"/>
          </a:xfrm>
        </p:grpSpPr>
        <p:sp>
          <p:nvSpPr>
            <p:cNvPr id="8204" name="椭圆 13"/>
            <p:cNvSpPr>
              <a:spLocks noChangeArrowheads="1"/>
            </p:cNvSpPr>
            <p:nvPr/>
          </p:nvSpPr>
          <p:spPr bwMode="auto">
            <a:xfrm>
              <a:off x="0" y="56039"/>
              <a:ext cx="472698" cy="472698"/>
            </a:xfrm>
            <a:prstGeom prst="ellipse">
              <a:avLst/>
            </a:prstGeom>
            <a:solidFill>
              <a:srgbClr val="FFC000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05" name="文本框 14"/>
            <p:cNvSpPr txBox="1">
              <a:spLocks noChangeArrowheads="1"/>
            </p:cNvSpPr>
            <p:nvPr/>
          </p:nvSpPr>
          <p:spPr bwMode="auto">
            <a:xfrm>
              <a:off x="122669" y="0"/>
              <a:ext cx="48943" cy="582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FFFF"/>
                  </a:solidFill>
                </a:rPr>
                <a:t>3</a:t>
              </a:r>
              <a:endParaRPr lang="zh-CN" altLang="en-US" sz="3200" b="1">
                <a:solidFill>
                  <a:srgbClr val="FFFFFF"/>
                </a:solidFill>
              </a:endParaRPr>
            </a:p>
          </p:txBody>
        </p:sp>
      </p:grp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 tmFilter="0, 0; .2, .5; .8, .5; 1, 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25" autoRev="1" fill="hold"/>
                                        <p:tgtEl>
                                          <p:spTgt spid="81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2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 tmFilter="0, 0; .2, .5; .8, .5; 1, 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25" autoRev="1" fill="hold"/>
                                        <p:tgtEl>
                                          <p:spTgt spid="82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2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 tmFilter="0, 0; .2, .5; .8, .5; 1, 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25" autoRev="1" fill="hold"/>
                                        <p:tgtEl>
                                          <p:spTgt spid="82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 autoUpdateAnimBg="0"/>
      <p:bldP spid="7185" grpId="0" autoUpdateAnimBg="0"/>
      <p:bldP spid="718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本框 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5938" y="179388"/>
            <a:ext cx="2808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GAN</a:t>
            </a: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的概述</a:t>
            </a: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6" name="文本框 3"/>
          <p:cNvSpPr txBox="1">
            <a:spLocks noChangeArrowheads="1"/>
          </p:cNvSpPr>
          <p:nvPr/>
        </p:nvSpPr>
        <p:spPr bwMode="auto">
          <a:xfrm>
            <a:off x="1873250" y="949325"/>
            <a:ext cx="8446135" cy="535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2014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年，蒙特利尔大学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Ian Goodfellow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提出生成对抗网络（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Generative Adversarial Networks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GANs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）的概念，并逐渐引起 AI 业内人士的注意。其实，直到 2015 年，生成对抗网络还称不上是炙手可热。但自今年（2016）以来，学界、业界对 GANs 的兴趣出现“井喷”：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多篇重磅论文陆续发表；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Facebook、Open AI 等 AI 业界巨头也加入对 GANs 的研究；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它成为今年 12 月 NIPS 大会当之无愧的明星——在会议大纲中被提到逾 170  次；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GANs之父” Ian Goodfellow 被公推为人工智能的顶级专家；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业内另一位大牛 Yan Lecun 也对它交口称赞，称其为“20 年来机器学习领域最酷的想法”。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就连苹果也跳上了 GANs 的彩车：苹果有史以来第一篇公开发表的 AI 论文，讲的是如何更好地利用 GANs，来训练 AI 图像识别能力。这是继苹果本月初在 NIPS 大会上宣布“将对外公布 AI 研究成果”之后，为兑现诺言做出的行动。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组合 43"/>
          <p:cNvGrpSpPr/>
          <p:nvPr/>
        </p:nvGrpSpPr>
        <p:grpSpPr bwMode="auto">
          <a:xfrm>
            <a:off x="596900" y="3036888"/>
            <a:ext cx="3879850" cy="3811587"/>
            <a:chOff x="0" y="0"/>
            <a:chExt cx="3879849" cy="3811588"/>
          </a:xfrm>
        </p:grpSpPr>
        <p:sp>
          <p:nvSpPr>
            <p:cNvPr id="11269" name="Freeform 5"/>
            <p:cNvSpPr>
              <a:spLocks noEditPoints="1"/>
            </p:cNvSpPr>
            <p:nvPr/>
          </p:nvSpPr>
          <p:spPr bwMode="auto">
            <a:xfrm>
              <a:off x="0" y="0"/>
              <a:ext cx="3879849" cy="3811588"/>
            </a:xfrm>
            <a:custGeom>
              <a:avLst/>
              <a:gdLst>
                <a:gd name="T0" fmla="*/ 354 w 431"/>
                <a:gd name="T1" fmla="*/ 306 h 424"/>
                <a:gd name="T2" fmla="*/ 354 w 431"/>
                <a:gd name="T3" fmla="*/ 325 h 424"/>
                <a:gd name="T4" fmla="*/ 358 w 431"/>
                <a:gd name="T5" fmla="*/ 367 h 424"/>
                <a:gd name="T6" fmla="*/ 286 w 431"/>
                <a:gd name="T7" fmla="*/ 368 h 424"/>
                <a:gd name="T8" fmla="*/ 248 w 431"/>
                <a:gd name="T9" fmla="*/ 422 h 424"/>
                <a:gd name="T10" fmla="*/ 50 w 431"/>
                <a:gd name="T11" fmla="*/ 424 h 424"/>
                <a:gd name="T12" fmla="*/ 95 w 431"/>
                <a:gd name="T13" fmla="*/ 293 h 424"/>
                <a:gd name="T14" fmla="*/ 89 w 431"/>
                <a:gd name="T15" fmla="*/ 60 h 424"/>
                <a:gd name="T16" fmla="*/ 277 w 431"/>
                <a:gd name="T17" fmla="*/ 27 h 424"/>
                <a:gd name="T18" fmla="*/ 370 w 431"/>
                <a:gd name="T19" fmla="*/ 107 h 424"/>
                <a:gd name="T20" fmla="*/ 379 w 431"/>
                <a:gd name="T21" fmla="*/ 152 h 424"/>
                <a:gd name="T22" fmla="*/ 378 w 431"/>
                <a:gd name="T23" fmla="*/ 204 h 424"/>
                <a:gd name="T24" fmla="*/ 406 w 431"/>
                <a:gd name="T25" fmla="*/ 236 h 424"/>
                <a:gd name="T26" fmla="*/ 384 w 431"/>
                <a:gd name="T27" fmla="*/ 255 h 424"/>
                <a:gd name="T28" fmla="*/ 375 w 431"/>
                <a:gd name="T29" fmla="*/ 291 h 424"/>
                <a:gd name="T30" fmla="*/ 354 w 431"/>
                <a:gd name="T31" fmla="*/ 304 h 424"/>
                <a:gd name="T32" fmla="*/ 354 w 431"/>
                <a:gd name="T33" fmla="*/ 306 h 424"/>
                <a:gd name="T34" fmla="*/ 217 w 431"/>
                <a:gd name="T35" fmla="*/ 72 h 424"/>
                <a:gd name="T36" fmla="*/ 108 w 431"/>
                <a:gd name="T37" fmla="*/ 173 h 424"/>
                <a:gd name="T38" fmla="*/ 217 w 431"/>
                <a:gd name="T39" fmla="*/ 273 h 424"/>
                <a:gd name="T40" fmla="*/ 326 w 431"/>
                <a:gd name="T41" fmla="*/ 173 h 424"/>
                <a:gd name="T42" fmla="*/ 217 w 431"/>
                <a:gd name="T43" fmla="*/ 7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1" h="424">
                  <a:moveTo>
                    <a:pt x="354" y="306"/>
                  </a:moveTo>
                  <a:cubicBezTo>
                    <a:pt x="351" y="312"/>
                    <a:pt x="354" y="318"/>
                    <a:pt x="354" y="325"/>
                  </a:cubicBezTo>
                  <a:cubicBezTo>
                    <a:pt x="354" y="339"/>
                    <a:pt x="358" y="353"/>
                    <a:pt x="358" y="367"/>
                  </a:cubicBezTo>
                  <a:cubicBezTo>
                    <a:pt x="334" y="370"/>
                    <a:pt x="310" y="368"/>
                    <a:pt x="286" y="368"/>
                  </a:cubicBezTo>
                  <a:cubicBezTo>
                    <a:pt x="263" y="368"/>
                    <a:pt x="248" y="422"/>
                    <a:pt x="248" y="422"/>
                  </a:cubicBezTo>
                  <a:cubicBezTo>
                    <a:pt x="50" y="424"/>
                    <a:pt x="50" y="424"/>
                    <a:pt x="50" y="424"/>
                  </a:cubicBezTo>
                  <a:cubicBezTo>
                    <a:pt x="140" y="380"/>
                    <a:pt x="95" y="293"/>
                    <a:pt x="95" y="293"/>
                  </a:cubicBezTo>
                  <a:cubicBezTo>
                    <a:pt x="0" y="155"/>
                    <a:pt x="89" y="60"/>
                    <a:pt x="89" y="60"/>
                  </a:cubicBezTo>
                  <a:cubicBezTo>
                    <a:pt x="161" y="0"/>
                    <a:pt x="277" y="27"/>
                    <a:pt x="277" y="27"/>
                  </a:cubicBezTo>
                  <a:cubicBezTo>
                    <a:pt x="317" y="40"/>
                    <a:pt x="354" y="67"/>
                    <a:pt x="370" y="107"/>
                  </a:cubicBezTo>
                  <a:cubicBezTo>
                    <a:pt x="375" y="120"/>
                    <a:pt x="379" y="138"/>
                    <a:pt x="379" y="152"/>
                  </a:cubicBezTo>
                  <a:cubicBezTo>
                    <a:pt x="379" y="170"/>
                    <a:pt x="371" y="187"/>
                    <a:pt x="378" y="204"/>
                  </a:cubicBezTo>
                  <a:cubicBezTo>
                    <a:pt x="384" y="216"/>
                    <a:pt x="397" y="227"/>
                    <a:pt x="406" y="236"/>
                  </a:cubicBezTo>
                  <a:cubicBezTo>
                    <a:pt x="406" y="236"/>
                    <a:pt x="431" y="253"/>
                    <a:pt x="384" y="255"/>
                  </a:cubicBezTo>
                  <a:cubicBezTo>
                    <a:pt x="382" y="255"/>
                    <a:pt x="375" y="288"/>
                    <a:pt x="375" y="291"/>
                  </a:cubicBezTo>
                  <a:cubicBezTo>
                    <a:pt x="375" y="291"/>
                    <a:pt x="357" y="299"/>
                    <a:pt x="354" y="304"/>
                  </a:cubicBezTo>
                  <a:cubicBezTo>
                    <a:pt x="354" y="304"/>
                    <a:pt x="354" y="305"/>
                    <a:pt x="354" y="306"/>
                  </a:cubicBezTo>
                  <a:close/>
                  <a:moveTo>
                    <a:pt x="217" y="72"/>
                  </a:moveTo>
                  <a:cubicBezTo>
                    <a:pt x="157" y="72"/>
                    <a:pt x="108" y="117"/>
                    <a:pt x="108" y="173"/>
                  </a:cubicBezTo>
                  <a:cubicBezTo>
                    <a:pt x="108" y="228"/>
                    <a:pt x="157" y="273"/>
                    <a:pt x="217" y="273"/>
                  </a:cubicBezTo>
                  <a:cubicBezTo>
                    <a:pt x="277" y="273"/>
                    <a:pt x="326" y="228"/>
                    <a:pt x="326" y="173"/>
                  </a:cubicBezTo>
                  <a:cubicBezTo>
                    <a:pt x="326" y="117"/>
                    <a:pt x="277" y="72"/>
                    <a:pt x="217" y="72"/>
                  </a:cubicBezTo>
                  <a:close/>
                </a:path>
              </a:pathLst>
            </a:cu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Freeform 6"/>
            <p:cNvSpPr/>
            <p:nvPr/>
          </p:nvSpPr>
          <p:spPr bwMode="auto">
            <a:xfrm>
              <a:off x="1611312" y="1006475"/>
              <a:ext cx="900112" cy="1025525"/>
            </a:xfrm>
            <a:custGeom>
              <a:avLst/>
              <a:gdLst>
                <a:gd name="T0" fmla="*/ 24 w 100"/>
                <a:gd name="T1" fmla="*/ 114 h 114"/>
                <a:gd name="T2" fmla="*/ 25 w 100"/>
                <a:gd name="T3" fmla="*/ 31 h 114"/>
                <a:gd name="T4" fmla="*/ 100 w 100"/>
                <a:gd name="T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14">
                  <a:moveTo>
                    <a:pt x="24" y="114"/>
                  </a:moveTo>
                  <a:cubicBezTo>
                    <a:pt x="24" y="114"/>
                    <a:pt x="0" y="53"/>
                    <a:pt x="25" y="31"/>
                  </a:cubicBezTo>
                  <a:cubicBezTo>
                    <a:pt x="50" y="9"/>
                    <a:pt x="100" y="0"/>
                    <a:pt x="100" y="0"/>
                  </a:cubicBezTo>
                </a:path>
              </a:pathLst>
            </a:custGeom>
            <a:solidFill>
              <a:srgbClr val="1C8937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" name="Freeform 7"/>
            <p:cNvSpPr/>
            <p:nvPr/>
          </p:nvSpPr>
          <p:spPr bwMode="auto">
            <a:xfrm>
              <a:off x="1827212" y="1006475"/>
              <a:ext cx="765175" cy="1025525"/>
            </a:xfrm>
            <a:custGeom>
              <a:avLst/>
              <a:gdLst>
                <a:gd name="T0" fmla="*/ 76 w 85"/>
                <a:gd name="T1" fmla="*/ 0 h 114"/>
                <a:gd name="T2" fmla="*/ 75 w 85"/>
                <a:gd name="T3" fmla="*/ 80 h 114"/>
                <a:gd name="T4" fmla="*/ 0 w 85"/>
                <a:gd name="T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" h="114">
                  <a:moveTo>
                    <a:pt x="76" y="0"/>
                  </a:moveTo>
                  <a:cubicBezTo>
                    <a:pt x="76" y="0"/>
                    <a:pt x="85" y="48"/>
                    <a:pt x="75" y="80"/>
                  </a:cubicBezTo>
                  <a:cubicBezTo>
                    <a:pt x="64" y="111"/>
                    <a:pt x="0" y="114"/>
                    <a:pt x="0" y="114"/>
                  </a:cubicBezTo>
                </a:path>
              </a:pathLst>
            </a:custGeom>
            <a:solidFill>
              <a:srgbClr val="1C8937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2" name="Freeform 8"/>
            <p:cNvSpPr/>
            <p:nvPr/>
          </p:nvSpPr>
          <p:spPr bwMode="auto">
            <a:xfrm>
              <a:off x="1809749" y="1096962"/>
              <a:ext cx="638175" cy="962025"/>
            </a:xfrm>
            <a:custGeom>
              <a:avLst/>
              <a:gdLst>
                <a:gd name="T0" fmla="*/ 0 w 71"/>
                <a:gd name="T1" fmla="*/ 107 h 107"/>
                <a:gd name="T2" fmla="*/ 35 w 71"/>
                <a:gd name="T3" fmla="*/ 53 h 107"/>
                <a:gd name="T4" fmla="*/ 52 w 71"/>
                <a:gd name="T5" fmla="*/ 26 h 107"/>
                <a:gd name="T6" fmla="*/ 71 w 71"/>
                <a:gd name="T7" fmla="*/ 0 h 107"/>
                <a:gd name="T8" fmla="*/ 71 w 71"/>
                <a:gd name="T9" fmla="*/ 0 h 107"/>
                <a:gd name="T10" fmla="*/ 55 w 71"/>
                <a:gd name="T11" fmla="*/ 28 h 107"/>
                <a:gd name="T12" fmla="*/ 37 w 71"/>
                <a:gd name="T13" fmla="*/ 54 h 107"/>
                <a:gd name="T14" fmla="*/ 0 w 71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07">
                  <a:moveTo>
                    <a:pt x="0" y="107"/>
                  </a:moveTo>
                  <a:cubicBezTo>
                    <a:pt x="12" y="89"/>
                    <a:pt x="23" y="71"/>
                    <a:pt x="35" y="53"/>
                  </a:cubicBezTo>
                  <a:cubicBezTo>
                    <a:pt x="40" y="44"/>
                    <a:pt x="46" y="35"/>
                    <a:pt x="52" y="26"/>
                  </a:cubicBezTo>
                  <a:cubicBezTo>
                    <a:pt x="58" y="17"/>
                    <a:pt x="64" y="9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6" y="10"/>
                    <a:pt x="60" y="19"/>
                    <a:pt x="55" y="28"/>
                  </a:cubicBezTo>
                  <a:cubicBezTo>
                    <a:pt x="49" y="37"/>
                    <a:pt x="43" y="46"/>
                    <a:pt x="37" y="54"/>
                  </a:cubicBezTo>
                  <a:cubicBezTo>
                    <a:pt x="25" y="72"/>
                    <a:pt x="13" y="90"/>
                    <a:pt x="0" y="107"/>
                  </a:cubicBezTo>
                  <a:close/>
                </a:path>
              </a:pathLst>
            </a:custGeom>
            <a:solidFill>
              <a:srgbClr val="F5E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Freeform 9"/>
            <p:cNvSpPr/>
            <p:nvPr/>
          </p:nvSpPr>
          <p:spPr bwMode="auto">
            <a:xfrm>
              <a:off x="2133599" y="1195387"/>
              <a:ext cx="331787" cy="225425"/>
            </a:xfrm>
            <a:custGeom>
              <a:avLst/>
              <a:gdLst>
                <a:gd name="T0" fmla="*/ 0 w 37"/>
                <a:gd name="T1" fmla="*/ 0 h 25"/>
                <a:gd name="T2" fmla="*/ 15 w 37"/>
                <a:gd name="T3" fmla="*/ 21 h 25"/>
                <a:gd name="T4" fmla="*/ 14 w 37"/>
                <a:gd name="T5" fmla="*/ 20 h 25"/>
                <a:gd name="T6" fmla="*/ 37 w 37"/>
                <a:gd name="T7" fmla="*/ 25 h 25"/>
                <a:gd name="T8" fmla="*/ 13 w 37"/>
                <a:gd name="T9" fmla="*/ 23 h 25"/>
                <a:gd name="T10" fmla="*/ 12 w 37"/>
                <a:gd name="T11" fmla="*/ 23 h 25"/>
                <a:gd name="T12" fmla="*/ 12 w 37"/>
                <a:gd name="T13" fmla="*/ 22 h 25"/>
                <a:gd name="T14" fmla="*/ 0 w 37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5">
                  <a:moveTo>
                    <a:pt x="0" y="0"/>
                  </a:moveTo>
                  <a:cubicBezTo>
                    <a:pt x="6" y="7"/>
                    <a:pt x="10" y="14"/>
                    <a:pt x="15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22" y="21"/>
                    <a:pt x="30" y="23"/>
                    <a:pt x="37" y="25"/>
                  </a:cubicBezTo>
                  <a:cubicBezTo>
                    <a:pt x="29" y="25"/>
                    <a:pt x="21" y="24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8" y="15"/>
                    <a:pt x="3" y="8"/>
                    <a:pt x="0" y="0"/>
                  </a:cubicBezTo>
                  <a:close/>
                </a:path>
              </a:pathLst>
            </a:custGeom>
            <a:solidFill>
              <a:srgbClr val="F5E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Freeform 10"/>
            <p:cNvSpPr/>
            <p:nvPr/>
          </p:nvSpPr>
          <p:spPr bwMode="auto">
            <a:xfrm>
              <a:off x="2025649" y="1366837"/>
              <a:ext cx="331787" cy="223838"/>
            </a:xfrm>
            <a:custGeom>
              <a:avLst/>
              <a:gdLst>
                <a:gd name="T0" fmla="*/ 0 w 37"/>
                <a:gd name="T1" fmla="*/ 0 h 25"/>
                <a:gd name="T2" fmla="*/ 14 w 37"/>
                <a:gd name="T3" fmla="*/ 20 h 25"/>
                <a:gd name="T4" fmla="*/ 13 w 37"/>
                <a:gd name="T5" fmla="*/ 20 h 25"/>
                <a:gd name="T6" fmla="*/ 37 w 37"/>
                <a:gd name="T7" fmla="*/ 25 h 25"/>
                <a:gd name="T8" fmla="*/ 13 w 37"/>
                <a:gd name="T9" fmla="*/ 23 h 25"/>
                <a:gd name="T10" fmla="*/ 12 w 37"/>
                <a:gd name="T11" fmla="*/ 23 h 25"/>
                <a:gd name="T12" fmla="*/ 12 w 37"/>
                <a:gd name="T13" fmla="*/ 22 h 25"/>
                <a:gd name="T14" fmla="*/ 0 w 37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5">
                  <a:moveTo>
                    <a:pt x="0" y="0"/>
                  </a:moveTo>
                  <a:cubicBezTo>
                    <a:pt x="5" y="7"/>
                    <a:pt x="10" y="13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1" y="21"/>
                    <a:pt x="29" y="23"/>
                    <a:pt x="37" y="25"/>
                  </a:cubicBezTo>
                  <a:cubicBezTo>
                    <a:pt x="29" y="25"/>
                    <a:pt x="21" y="24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7" y="15"/>
                    <a:pt x="3" y="8"/>
                    <a:pt x="0" y="0"/>
                  </a:cubicBezTo>
                  <a:close/>
                </a:path>
              </a:pathLst>
            </a:custGeom>
            <a:solidFill>
              <a:srgbClr val="F5E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Freeform 11"/>
            <p:cNvSpPr/>
            <p:nvPr/>
          </p:nvSpPr>
          <p:spPr bwMode="auto">
            <a:xfrm>
              <a:off x="1854199" y="1482725"/>
              <a:ext cx="476250" cy="315913"/>
            </a:xfrm>
            <a:custGeom>
              <a:avLst/>
              <a:gdLst>
                <a:gd name="T0" fmla="*/ 0 w 53"/>
                <a:gd name="T1" fmla="*/ 0 h 35"/>
                <a:gd name="T2" fmla="*/ 22 w 53"/>
                <a:gd name="T3" fmla="*/ 25 h 35"/>
                <a:gd name="T4" fmla="*/ 22 w 53"/>
                <a:gd name="T5" fmla="*/ 25 h 35"/>
                <a:gd name="T6" fmla="*/ 53 w 53"/>
                <a:gd name="T7" fmla="*/ 35 h 35"/>
                <a:gd name="T8" fmla="*/ 21 w 53"/>
                <a:gd name="T9" fmla="*/ 28 h 35"/>
                <a:gd name="T10" fmla="*/ 20 w 53"/>
                <a:gd name="T11" fmla="*/ 28 h 35"/>
                <a:gd name="T12" fmla="*/ 20 w 53"/>
                <a:gd name="T13" fmla="*/ 27 h 35"/>
                <a:gd name="T14" fmla="*/ 0 w 53"/>
                <a:gd name="T1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5">
                  <a:moveTo>
                    <a:pt x="0" y="0"/>
                  </a:moveTo>
                  <a:cubicBezTo>
                    <a:pt x="8" y="8"/>
                    <a:pt x="15" y="17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32" y="28"/>
                    <a:pt x="42" y="31"/>
                    <a:pt x="53" y="35"/>
                  </a:cubicBezTo>
                  <a:cubicBezTo>
                    <a:pt x="42" y="33"/>
                    <a:pt x="31" y="31"/>
                    <a:pt x="21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3" y="19"/>
                    <a:pt x="6" y="10"/>
                    <a:pt x="0" y="0"/>
                  </a:cubicBezTo>
                  <a:close/>
                </a:path>
              </a:pathLst>
            </a:custGeom>
            <a:solidFill>
              <a:srgbClr val="F5E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Freeform 12"/>
            <p:cNvSpPr/>
            <p:nvPr/>
          </p:nvSpPr>
          <p:spPr bwMode="auto">
            <a:xfrm>
              <a:off x="1250949" y="1536700"/>
              <a:ext cx="531812" cy="450850"/>
            </a:xfrm>
            <a:custGeom>
              <a:avLst/>
              <a:gdLst>
                <a:gd name="T0" fmla="*/ 51 w 59"/>
                <a:gd name="T1" fmla="*/ 50 h 50"/>
                <a:gd name="T2" fmla="*/ 43 w 59"/>
                <a:gd name="T3" fmla="*/ 8 h 50"/>
                <a:gd name="T4" fmla="*/ 0 w 59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50">
                  <a:moveTo>
                    <a:pt x="51" y="50"/>
                  </a:moveTo>
                  <a:cubicBezTo>
                    <a:pt x="51" y="50"/>
                    <a:pt x="59" y="16"/>
                    <a:pt x="43" y="8"/>
                  </a:cubicBezTo>
                  <a:cubicBezTo>
                    <a:pt x="27" y="0"/>
                    <a:pt x="0" y="0"/>
                    <a:pt x="0" y="0"/>
                  </a:cubicBezTo>
                </a:path>
              </a:pathLst>
            </a:custGeom>
            <a:solidFill>
              <a:srgbClr val="1C8937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Freeform 13"/>
            <p:cNvSpPr/>
            <p:nvPr/>
          </p:nvSpPr>
          <p:spPr bwMode="auto">
            <a:xfrm>
              <a:off x="1241424" y="1536700"/>
              <a:ext cx="477837" cy="495300"/>
            </a:xfrm>
            <a:custGeom>
              <a:avLst/>
              <a:gdLst>
                <a:gd name="T0" fmla="*/ 1 w 53"/>
                <a:gd name="T1" fmla="*/ 0 h 55"/>
                <a:gd name="T2" fmla="*/ 9 w 53"/>
                <a:gd name="T3" fmla="*/ 40 h 55"/>
                <a:gd name="T4" fmla="*/ 53 w 53"/>
                <a:gd name="T5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55">
                  <a:moveTo>
                    <a:pt x="1" y="0"/>
                  </a:moveTo>
                  <a:cubicBezTo>
                    <a:pt x="1" y="0"/>
                    <a:pt x="0" y="25"/>
                    <a:pt x="9" y="40"/>
                  </a:cubicBezTo>
                  <a:cubicBezTo>
                    <a:pt x="18" y="55"/>
                    <a:pt x="53" y="50"/>
                    <a:pt x="53" y="50"/>
                  </a:cubicBezTo>
                </a:path>
              </a:pathLst>
            </a:custGeom>
            <a:solidFill>
              <a:srgbClr val="1C8937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Freeform 14"/>
            <p:cNvSpPr/>
            <p:nvPr/>
          </p:nvSpPr>
          <p:spPr bwMode="auto">
            <a:xfrm>
              <a:off x="1287462" y="1582737"/>
              <a:ext cx="441325" cy="412750"/>
            </a:xfrm>
            <a:custGeom>
              <a:avLst/>
              <a:gdLst>
                <a:gd name="T0" fmla="*/ 49 w 49"/>
                <a:gd name="T1" fmla="*/ 46 h 46"/>
                <a:gd name="T2" fmla="*/ 25 w 49"/>
                <a:gd name="T3" fmla="*/ 23 h 46"/>
                <a:gd name="T4" fmla="*/ 13 w 49"/>
                <a:gd name="T5" fmla="*/ 11 h 46"/>
                <a:gd name="T6" fmla="*/ 0 w 49"/>
                <a:gd name="T7" fmla="*/ 0 h 46"/>
                <a:gd name="T8" fmla="*/ 0 w 49"/>
                <a:gd name="T9" fmla="*/ 0 h 46"/>
                <a:gd name="T10" fmla="*/ 12 w 49"/>
                <a:gd name="T11" fmla="*/ 12 h 46"/>
                <a:gd name="T12" fmla="*/ 24 w 49"/>
                <a:gd name="T13" fmla="*/ 23 h 46"/>
                <a:gd name="T14" fmla="*/ 49 w 49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46">
                  <a:moveTo>
                    <a:pt x="49" y="46"/>
                  </a:moveTo>
                  <a:cubicBezTo>
                    <a:pt x="41" y="38"/>
                    <a:pt x="33" y="30"/>
                    <a:pt x="25" y="23"/>
                  </a:cubicBezTo>
                  <a:cubicBezTo>
                    <a:pt x="21" y="19"/>
                    <a:pt x="17" y="15"/>
                    <a:pt x="13" y="11"/>
                  </a:cubicBezTo>
                  <a:cubicBezTo>
                    <a:pt x="9" y="7"/>
                    <a:pt x="5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8" y="8"/>
                    <a:pt x="12" y="12"/>
                  </a:cubicBezTo>
                  <a:cubicBezTo>
                    <a:pt x="16" y="16"/>
                    <a:pt x="20" y="20"/>
                    <a:pt x="24" y="23"/>
                  </a:cubicBezTo>
                  <a:cubicBezTo>
                    <a:pt x="32" y="31"/>
                    <a:pt x="40" y="39"/>
                    <a:pt x="49" y="46"/>
                  </a:cubicBezTo>
                  <a:close/>
                </a:path>
              </a:pathLst>
            </a:custGeom>
            <a:solidFill>
              <a:srgbClr val="F2E8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Freeform 15"/>
            <p:cNvSpPr/>
            <p:nvPr/>
          </p:nvSpPr>
          <p:spPr bwMode="auto">
            <a:xfrm>
              <a:off x="1314449" y="1600200"/>
              <a:ext cx="152400" cy="144463"/>
            </a:xfrm>
            <a:custGeom>
              <a:avLst/>
              <a:gdLst>
                <a:gd name="T0" fmla="*/ 17 w 17"/>
                <a:gd name="T1" fmla="*/ 0 h 16"/>
                <a:gd name="T2" fmla="*/ 11 w 17"/>
                <a:gd name="T3" fmla="*/ 11 h 16"/>
                <a:gd name="T4" fmla="*/ 12 w 17"/>
                <a:gd name="T5" fmla="*/ 11 h 16"/>
                <a:gd name="T6" fmla="*/ 0 w 17"/>
                <a:gd name="T7" fmla="*/ 16 h 16"/>
                <a:gd name="T8" fmla="*/ 12 w 17"/>
                <a:gd name="T9" fmla="*/ 12 h 16"/>
                <a:gd name="T10" fmla="*/ 13 w 17"/>
                <a:gd name="T11" fmla="*/ 12 h 16"/>
                <a:gd name="T12" fmla="*/ 13 w 17"/>
                <a:gd name="T13" fmla="*/ 12 h 16"/>
                <a:gd name="T14" fmla="*/ 17 w 17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6">
                  <a:moveTo>
                    <a:pt x="17" y="0"/>
                  </a:moveTo>
                  <a:cubicBezTo>
                    <a:pt x="15" y="3"/>
                    <a:pt x="13" y="7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8" y="12"/>
                    <a:pt x="4" y="14"/>
                    <a:pt x="0" y="16"/>
                  </a:cubicBezTo>
                  <a:cubicBezTo>
                    <a:pt x="4" y="15"/>
                    <a:pt x="8" y="14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6" y="4"/>
                    <a:pt x="17" y="0"/>
                  </a:cubicBezTo>
                  <a:close/>
                </a:path>
              </a:pathLst>
            </a:custGeom>
            <a:solidFill>
              <a:srgbClr val="F2E8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Freeform 16"/>
            <p:cNvSpPr/>
            <p:nvPr/>
          </p:nvSpPr>
          <p:spPr bwMode="auto">
            <a:xfrm>
              <a:off x="1385887" y="1671637"/>
              <a:ext cx="161925" cy="144463"/>
            </a:xfrm>
            <a:custGeom>
              <a:avLst/>
              <a:gdLst>
                <a:gd name="T0" fmla="*/ 18 w 18"/>
                <a:gd name="T1" fmla="*/ 0 h 16"/>
                <a:gd name="T2" fmla="*/ 12 w 18"/>
                <a:gd name="T3" fmla="*/ 12 h 16"/>
                <a:gd name="T4" fmla="*/ 12 w 18"/>
                <a:gd name="T5" fmla="*/ 11 h 16"/>
                <a:gd name="T6" fmla="*/ 0 w 18"/>
                <a:gd name="T7" fmla="*/ 16 h 16"/>
                <a:gd name="T8" fmla="*/ 13 w 18"/>
                <a:gd name="T9" fmla="*/ 13 h 16"/>
                <a:gd name="T10" fmla="*/ 13 w 18"/>
                <a:gd name="T11" fmla="*/ 13 h 16"/>
                <a:gd name="T12" fmla="*/ 13 w 18"/>
                <a:gd name="T13" fmla="*/ 12 h 16"/>
                <a:gd name="T14" fmla="*/ 18 w 18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cubicBezTo>
                    <a:pt x="15" y="4"/>
                    <a:pt x="14" y="8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8" y="13"/>
                    <a:pt x="4" y="14"/>
                    <a:pt x="0" y="16"/>
                  </a:cubicBezTo>
                  <a:cubicBezTo>
                    <a:pt x="5" y="15"/>
                    <a:pt x="9" y="14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7" y="4"/>
                    <a:pt x="18" y="0"/>
                  </a:cubicBezTo>
                  <a:close/>
                </a:path>
              </a:pathLst>
            </a:custGeom>
            <a:solidFill>
              <a:srgbClr val="F2E8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Freeform 17"/>
            <p:cNvSpPr/>
            <p:nvPr/>
          </p:nvSpPr>
          <p:spPr bwMode="auto">
            <a:xfrm>
              <a:off x="1422399" y="1717675"/>
              <a:ext cx="225425" cy="206375"/>
            </a:xfrm>
            <a:custGeom>
              <a:avLst/>
              <a:gdLst>
                <a:gd name="T0" fmla="*/ 25 w 25"/>
                <a:gd name="T1" fmla="*/ 0 h 23"/>
                <a:gd name="T2" fmla="*/ 15 w 25"/>
                <a:gd name="T3" fmla="*/ 15 h 23"/>
                <a:gd name="T4" fmla="*/ 16 w 25"/>
                <a:gd name="T5" fmla="*/ 14 h 23"/>
                <a:gd name="T6" fmla="*/ 0 w 25"/>
                <a:gd name="T7" fmla="*/ 23 h 23"/>
                <a:gd name="T8" fmla="*/ 17 w 25"/>
                <a:gd name="T9" fmla="*/ 16 h 23"/>
                <a:gd name="T10" fmla="*/ 17 w 25"/>
                <a:gd name="T11" fmla="*/ 16 h 23"/>
                <a:gd name="T12" fmla="*/ 17 w 25"/>
                <a:gd name="T13" fmla="*/ 15 h 23"/>
                <a:gd name="T14" fmla="*/ 25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5" y="0"/>
                  </a:moveTo>
                  <a:cubicBezTo>
                    <a:pt x="21" y="4"/>
                    <a:pt x="18" y="10"/>
                    <a:pt x="15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7"/>
                    <a:pt x="5" y="19"/>
                    <a:pt x="0" y="23"/>
                  </a:cubicBezTo>
                  <a:cubicBezTo>
                    <a:pt x="6" y="21"/>
                    <a:pt x="11" y="18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0"/>
                    <a:pt x="23" y="5"/>
                    <a:pt x="25" y="0"/>
                  </a:cubicBezTo>
                  <a:close/>
                </a:path>
              </a:pathLst>
            </a:custGeom>
            <a:solidFill>
              <a:srgbClr val="F2E8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3" name="矩形 58"/>
          <p:cNvSpPr>
            <a:spLocks noChangeArrowheads="1"/>
          </p:cNvSpPr>
          <p:nvPr/>
        </p:nvSpPr>
        <p:spPr bwMode="auto">
          <a:xfrm>
            <a:off x="6015990" y="1878330"/>
            <a:ext cx="30162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如何将人对事物的认知能力移植到机器上？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000"/>
          </a:p>
        </p:txBody>
      </p:sp>
      <p:sp>
        <p:nvSpPr>
          <p:cNvPr id="21" name="文本框 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5938" y="179388"/>
            <a:ext cx="2808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GAN</a:t>
            </a:r>
            <a:endParaRPr lang="en-US" altLang="zh-CN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147945" y="1141095"/>
            <a:ext cx="4752975" cy="1762125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171950" y="3566795"/>
            <a:ext cx="457200" cy="295275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719955" y="2960370"/>
            <a:ext cx="1154430" cy="42926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3" grpId="0" autoUpdateAnimBg="0"/>
      <p:bldP spid="2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圆角矩形标注 44"/>
          <p:cNvSpPr>
            <a:spLocks noChangeArrowheads="1"/>
          </p:cNvSpPr>
          <p:nvPr/>
        </p:nvSpPr>
        <p:spPr bwMode="auto">
          <a:xfrm>
            <a:off x="1830388" y="1403350"/>
            <a:ext cx="2428875" cy="18669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245" name="圆角矩形标注 45"/>
          <p:cNvSpPr>
            <a:spLocks noChangeArrowheads="1"/>
          </p:cNvSpPr>
          <p:nvPr/>
        </p:nvSpPr>
        <p:spPr bwMode="auto">
          <a:xfrm>
            <a:off x="4679950" y="1403350"/>
            <a:ext cx="2430463" cy="192405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246" name="圆角矩形标注 46"/>
          <p:cNvSpPr>
            <a:spLocks noChangeArrowheads="1"/>
          </p:cNvSpPr>
          <p:nvPr/>
        </p:nvSpPr>
        <p:spPr bwMode="auto">
          <a:xfrm>
            <a:off x="7583488" y="1403350"/>
            <a:ext cx="2428875" cy="19304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248" name="组合 48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4114800"/>
            <a:ext cx="280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49" name="直接连接符 51"/>
          <p:cNvCxnSpPr>
            <a:cxnSpLocks noChangeShapeType="1"/>
          </p:cNvCxnSpPr>
          <p:nvPr/>
        </p:nvCxnSpPr>
        <p:spPr bwMode="auto">
          <a:xfrm>
            <a:off x="2262188" y="4410075"/>
            <a:ext cx="2008187" cy="0"/>
          </a:xfrm>
          <a:prstGeom prst="line">
            <a:avLst/>
          </a:prstGeom>
          <a:noFill/>
          <a:ln w="6350" cmpd="sng">
            <a:solidFill>
              <a:schemeClr val="bg1">
                <a:alpha val="59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0" name="文本框 52"/>
          <p:cNvSpPr txBox="1">
            <a:spLocks noChangeArrowheads="1"/>
          </p:cNvSpPr>
          <p:nvPr/>
        </p:nvSpPr>
        <p:spPr bwMode="auto">
          <a:xfrm>
            <a:off x="2109788" y="4075113"/>
            <a:ext cx="2312987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猫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53" name="图片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663700"/>
            <a:ext cx="2039938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5" name="组合 5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4114800"/>
            <a:ext cx="2873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56" name="直接连接符 60"/>
          <p:cNvCxnSpPr>
            <a:cxnSpLocks noChangeShapeType="1"/>
          </p:cNvCxnSpPr>
          <p:nvPr/>
        </p:nvCxnSpPr>
        <p:spPr bwMode="auto">
          <a:xfrm>
            <a:off x="4989513" y="4410075"/>
            <a:ext cx="2008187" cy="0"/>
          </a:xfrm>
          <a:prstGeom prst="line">
            <a:avLst/>
          </a:prstGeom>
          <a:noFill/>
          <a:ln w="6350" cmpd="sng">
            <a:solidFill>
              <a:schemeClr val="bg1">
                <a:alpha val="59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7" name="文本框 61"/>
          <p:cNvSpPr txBox="1">
            <a:spLocks noChangeArrowheads="1"/>
          </p:cNvSpPr>
          <p:nvPr/>
        </p:nvSpPr>
        <p:spPr bwMode="auto">
          <a:xfrm>
            <a:off x="4837113" y="4075113"/>
            <a:ext cx="2312987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手写数字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59" name="组合 6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4138613"/>
            <a:ext cx="2794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60" name="直接连接符 66"/>
          <p:cNvCxnSpPr>
            <a:cxnSpLocks noChangeShapeType="1"/>
          </p:cNvCxnSpPr>
          <p:nvPr/>
        </p:nvCxnSpPr>
        <p:spPr bwMode="auto">
          <a:xfrm>
            <a:off x="8020050" y="4435475"/>
            <a:ext cx="2009775" cy="0"/>
          </a:xfrm>
          <a:prstGeom prst="line">
            <a:avLst/>
          </a:prstGeom>
          <a:noFill/>
          <a:ln w="6350" cmpd="sng">
            <a:solidFill>
              <a:schemeClr val="bg1">
                <a:alpha val="59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1" name="文本框 67"/>
          <p:cNvSpPr txBox="1">
            <a:spLocks noChangeArrowheads="1"/>
          </p:cNvSpPr>
          <p:nvPr/>
        </p:nvSpPr>
        <p:spPr bwMode="auto">
          <a:xfrm>
            <a:off x="7869238" y="4102100"/>
            <a:ext cx="231140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山和水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5938" y="179388"/>
            <a:ext cx="2808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GAN</a:t>
            </a: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是什么</a:t>
            </a: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2025015" y="1664335"/>
            <a:ext cx="2040255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465" y="1651000"/>
            <a:ext cx="2063750" cy="1383665"/>
          </a:xfrm>
          <a:prstGeom prst="rect">
            <a:avLst/>
          </a:prstGeom>
        </p:spPr>
      </p:pic>
      <p:graphicFrame>
        <p:nvGraphicFramePr>
          <p:cNvPr id="4" name="对象 3"/>
          <p:cNvGraphicFramePr/>
          <p:nvPr/>
        </p:nvGraphicFramePr>
        <p:xfrm>
          <a:off x="2025015" y="4765040"/>
          <a:ext cx="2040255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5010150" imgH="3667125" progId="Paint.Picture">
                  <p:embed/>
                </p:oleObj>
              </mc:Choice>
              <mc:Fallback>
                <p:oleObj name="" r:id="rId8" imgW="5010150" imgH="36671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9"/>
                    </p:blipFill>
                    <p:spPr>
                      <a:xfrm>
                        <a:off x="2025015" y="4765040"/>
                        <a:ext cx="2040255" cy="163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863465" y="4765040"/>
          <a:ext cx="2063115" cy="163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0" imgW="5010150" imgH="3209925" progId="Paint.Picture">
                  <p:embed/>
                </p:oleObj>
              </mc:Choice>
              <mc:Fallback>
                <p:oleObj name="" r:id="rId10" imgW="5010150" imgH="32099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1"/>
                    </p:blipFill>
                    <p:spPr>
                      <a:xfrm>
                        <a:off x="4863465" y="4765040"/>
                        <a:ext cx="2063115" cy="1631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7772400" y="4765675"/>
          <a:ext cx="2040255" cy="163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2" imgW="5010150" imgH="3209925" progId="Paint.Picture">
                  <p:embed/>
                </p:oleObj>
              </mc:Choice>
              <mc:Fallback>
                <p:oleObj name="" r:id="rId12" imgW="5010150" imgH="320992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3"/>
                    </p:blipFill>
                    <p:spPr>
                      <a:xfrm>
                        <a:off x="7772400" y="4765675"/>
                        <a:ext cx="2040255" cy="163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207770" y="1318895"/>
            <a:ext cx="9375140" cy="45231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人类通过大量经验，</a:t>
            </a:r>
            <a:endParaRPr lang="zh-CN" altLang="en-US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找到事物特征并重现。</a:t>
            </a:r>
            <a:endParaRPr lang="zh-CN" altLang="en-US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那么，机器如何重现</a:t>
            </a:r>
            <a:endParaRPr lang="zh-CN" altLang="en-US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它所获取的经验</a:t>
            </a:r>
            <a:endParaRPr lang="zh-CN" altLang="en-US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4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ldLvl="0" animBg="1" autoUpdateAnimBg="0"/>
      <p:bldP spid="10245" grpId="0" bldLvl="0" animBg="1" autoUpdateAnimBg="0"/>
      <p:bldP spid="10246" grpId="0" bldLvl="0" animBg="1" autoUpdateAnimBg="0"/>
      <p:bldP spid="10250" grpId="0" autoUpdateAnimBg="0"/>
      <p:bldP spid="10257" grpId="0" autoUpdateAnimBg="0"/>
      <p:bldP spid="10261" grpId="0" autoUpdateAnimBg="0"/>
      <p:bldP spid="22" grpId="0" autoUpdateAnimBg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2492375"/>
            <a:ext cx="2662238" cy="3127375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17" name="组合 4"/>
          <p:cNvGrpSpPr/>
          <p:nvPr/>
        </p:nvGrpSpPr>
        <p:grpSpPr bwMode="auto">
          <a:xfrm>
            <a:off x="5351463" y="2665413"/>
            <a:ext cx="377825" cy="373062"/>
            <a:chOff x="0" y="0"/>
            <a:chExt cx="1484313" cy="1495424"/>
          </a:xfrm>
        </p:grpSpPr>
        <p:sp>
          <p:nvSpPr>
            <p:cNvPr id="13318" name="Oval 18"/>
            <p:cNvSpPr>
              <a:spLocks noChangeArrowheads="1"/>
            </p:cNvSpPr>
            <p:nvPr/>
          </p:nvSpPr>
          <p:spPr bwMode="auto">
            <a:xfrm>
              <a:off x="0" y="0"/>
              <a:ext cx="1484313" cy="1495424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19" name="Freeform 19"/>
            <p:cNvSpPr>
              <a:spLocks noEditPoints="1"/>
            </p:cNvSpPr>
            <p:nvPr/>
          </p:nvSpPr>
          <p:spPr bwMode="auto">
            <a:xfrm>
              <a:off x="207962" y="363537"/>
              <a:ext cx="1139825" cy="711200"/>
            </a:xfrm>
            <a:custGeom>
              <a:avLst/>
              <a:gdLst>
                <a:gd name="T0" fmla="*/ 147 w 159"/>
                <a:gd name="T1" fmla="*/ 53 h 98"/>
                <a:gd name="T2" fmla="*/ 126 w 159"/>
                <a:gd name="T3" fmla="*/ 42 h 98"/>
                <a:gd name="T4" fmla="*/ 126 w 159"/>
                <a:gd name="T5" fmla="*/ 38 h 98"/>
                <a:gd name="T6" fmla="*/ 111 w 159"/>
                <a:gd name="T7" fmla="*/ 23 h 98"/>
                <a:gd name="T8" fmla="*/ 103 w 159"/>
                <a:gd name="T9" fmla="*/ 25 h 98"/>
                <a:gd name="T10" fmla="*/ 66 w 159"/>
                <a:gd name="T11" fmla="*/ 2 h 98"/>
                <a:gd name="T12" fmla="*/ 29 w 159"/>
                <a:gd name="T13" fmla="*/ 39 h 98"/>
                <a:gd name="T14" fmla="*/ 3 w 159"/>
                <a:gd name="T15" fmla="*/ 72 h 98"/>
                <a:gd name="T16" fmla="*/ 34 w 159"/>
                <a:gd name="T17" fmla="*/ 98 h 98"/>
                <a:gd name="T18" fmla="*/ 97 w 159"/>
                <a:gd name="T19" fmla="*/ 98 h 98"/>
                <a:gd name="T20" fmla="*/ 97 w 159"/>
                <a:gd name="T21" fmla="*/ 98 h 98"/>
                <a:gd name="T22" fmla="*/ 105 w 159"/>
                <a:gd name="T23" fmla="*/ 98 h 98"/>
                <a:gd name="T24" fmla="*/ 109 w 159"/>
                <a:gd name="T25" fmla="*/ 98 h 98"/>
                <a:gd name="T26" fmla="*/ 147 w 159"/>
                <a:gd name="T27" fmla="*/ 53 h 98"/>
                <a:gd name="T28" fmla="*/ 110 w 159"/>
                <a:gd name="T29" fmla="*/ 69 h 98"/>
                <a:gd name="T30" fmla="*/ 57 w 159"/>
                <a:gd name="T31" fmla="*/ 81 h 98"/>
                <a:gd name="T32" fmla="*/ 56 w 159"/>
                <a:gd name="T33" fmla="*/ 81 h 98"/>
                <a:gd name="T34" fmla="*/ 42 w 159"/>
                <a:gd name="T35" fmla="*/ 79 h 98"/>
                <a:gd name="T36" fmla="*/ 30 w 159"/>
                <a:gd name="T37" fmla="*/ 62 h 98"/>
                <a:gd name="T38" fmla="*/ 47 w 159"/>
                <a:gd name="T39" fmla="*/ 50 h 98"/>
                <a:gd name="T40" fmla="*/ 88 w 159"/>
                <a:gd name="T41" fmla="*/ 49 h 98"/>
                <a:gd name="T42" fmla="*/ 110 w 159"/>
                <a:gd name="T43" fmla="*/ 6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9" h="98">
                  <a:moveTo>
                    <a:pt x="147" y="53"/>
                  </a:moveTo>
                  <a:cubicBezTo>
                    <a:pt x="138" y="41"/>
                    <a:pt x="130" y="41"/>
                    <a:pt x="126" y="42"/>
                  </a:cubicBezTo>
                  <a:cubicBezTo>
                    <a:pt x="126" y="41"/>
                    <a:pt x="126" y="40"/>
                    <a:pt x="126" y="38"/>
                  </a:cubicBezTo>
                  <a:cubicBezTo>
                    <a:pt x="126" y="30"/>
                    <a:pt x="119" y="23"/>
                    <a:pt x="111" y="23"/>
                  </a:cubicBezTo>
                  <a:cubicBezTo>
                    <a:pt x="108" y="23"/>
                    <a:pt x="105" y="24"/>
                    <a:pt x="103" y="25"/>
                  </a:cubicBezTo>
                  <a:cubicBezTo>
                    <a:pt x="102" y="21"/>
                    <a:pt x="95" y="0"/>
                    <a:pt x="66" y="2"/>
                  </a:cubicBezTo>
                  <a:cubicBezTo>
                    <a:pt x="40" y="3"/>
                    <a:pt x="28" y="25"/>
                    <a:pt x="29" y="39"/>
                  </a:cubicBezTo>
                  <a:cubicBezTo>
                    <a:pt x="13" y="35"/>
                    <a:pt x="0" y="54"/>
                    <a:pt x="3" y="72"/>
                  </a:cubicBezTo>
                  <a:cubicBezTo>
                    <a:pt x="5" y="97"/>
                    <a:pt x="34" y="98"/>
                    <a:pt x="34" y="98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99" y="98"/>
                    <a:pt x="102" y="98"/>
                    <a:pt x="105" y="98"/>
                  </a:cubicBezTo>
                  <a:cubicBezTo>
                    <a:pt x="109" y="98"/>
                    <a:pt x="109" y="98"/>
                    <a:pt x="109" y="98"/>
                  </a:cubicBezTo>
                  <a:cubicBezTo>
                    <a:pt x="147" y="97"/>
                    <a:pt x="159" y="68"/>
                    <a:pt x="147" y="53"/>
                  </a:cubicBezTo>
                  <a:close/>
                  <a:moveTo>
                    <a:pt x="110" y="69"/>
                  </a:moveTo>
                  <a:cubicBezTo>
                    <a:pt x="107" y="82"/>
                    <a:pt x="78" y="82"/>
                    <a:pt x="57" y="81"/>
                  </a:cubicBezTo>
                  <a:cubicBezTo>
                    <a:pt x="57" y="81"/>
                    <a:pt x="56" y="81"/>
                    <a:pt x="56" y="81"/>
                  </a:cubicBezTo>
                  <a:cubicBezTo>
                    <a:pt x="51" y="80"/>
                    <a:pt x="46" y="80"/>
                    <a:pt x="42" y="79"/>
                  </a:cubicBezTo>
                  <a:cubicBezTo>
                    <a:pt x="27" y="76"/>
                    <a:pt x="29" y="64"/>
                    <a:pt x="30" y="62"/>
                  </a:cubicBezTo>
                  <a:cubicBezTo>
                    <a:pt x="35" y="50"/>
                    <a:pt x="47" y="50"/>
                    <a:pt x="47" y="50"/>
                  </a:cubicBezTo>
                  <a:cubicBezTo>
                    <a:pt x="43" y="24"/>
                    <a:pt x="92" y="24"/>
                    <a:pt x="88" y="49"/>
                  </a:cubicBezTo>
                  <a:cubicBezTo>
                    <a:pt x="97" y="45"/>
                    <a:pt x="112" y="56"/>
                    <a:pt x="110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20" name="矩形 8"/>
          <p:cNvSpPr>
            <a:spLocks noChangeArrowheads="1"/>
          </p:cNvSpPr>
          <p:nvPr/>
        </p:nvSpPr>
        <p:spPr bwMode="auto">
          <a:xfrm>
            <a:off x="5854700" y="3038475"/>
            <a:ext cx="1930400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梭拓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21" name="文本框 10"/>
          <p:cNvSpPr txBox="1">
            <a:spLocks noChangeArrowheads="1"/>
          </p:cNvSpPr>
          <p:nvPr/>
        </p:nvSpPr>
        <p:spPr bwMode="auto">
          <a:xfrm>
            <a:off x="5854700" y="2665413"/>
            <a:ext cx="2068513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单击您的标题文字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322" name="组合 11"/>
          <p:cNvGrpSpPr/>
          <p:nvPr/>
        </p:nvGrpSpPr>
        <p:grpSpPr bwMode="auto">
          <a:xfrm>
            <a:off x="8229600" y="2665413"/>
            <a:ext cx="390525" cy="395287"/>
            <a:chOff x="0" y="0"/>
            <a:chExt cx="1477963" cy="1495424"/>
          </a:xfrm>
        </p:grpSpPr>
        <p:sp>
          <p:nvSpPr>
            <p:cNvPr id="13323" name="Oval 5"/>
            <p:cNvSpPr>
              <a:spLocks noChangeArrowheads="1"/>
            </p:cNvSpPr>
            <p:nvPr/>
          </p:nvSpPr>
          <p:spPr bwMode="auto">
            <a:xfrm>
              <a:off x="0" y="0"/>
              <a:ext cx="1477963" cy="1495424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4" name="Freeform 6"/>
            <p:cNvSpPr>
              <a:spLocks noEditPoints="1"/>
            </p:cNvSpPr>
            <p:nvPr/>
          </p:nvSpPr>
          <p:spPr bwMode="auto">
            <a:xfrm>
              <a:off x="301625" y="792162"/>
              <a:ext cx="889000" cy="282575"/>
            </a:xfrm>
            <a:custGeom>
              <a:avLst/>
              <a:gdLst>
                <a:gd name="T0" fmla="*/ 120 w 124"/>
                <a:gd name="T1" fmla="*/ 30 h 39"/>
                <a:gd name="T2" fmla="*/ 104 w 124"/>
                <a:gd name="T3" fmla="*/ 4 h 39"/>
                <a:gd name="T4" fmla="*/ 99 w 124"/>
                <a:gd name="T5" fmla="*/ 1 h 39"/>
                <a:gd name="T6" fmla="*/ 62 w 124"/>
                <a:gd name="T7" fmla="*/ 0 h 39"/>
                <a:gd name="T8" fmla="*/ 25 w 124"/>
                <a:gd name="T9" fmla="*/ 1 h 39"/>
                <a:gd name="T10" fmla="*/ 21 w 124"/>
                <a:gd name="T11" fmla="*/ 4 h 39"/>
                <a:gd name="T12" fmla="*/ 4 w 124"/>
                <a:gd name="T13" fmla="*/ 30 h 39"/>
                <a:gd name="T14" fmla="*/ 6 w 124"/>
                <a:gd name="T15" fmla="*/ 39 h 39"/>
                <a:gd name="T16" fmla="*/ 62 w 124"/>
                <a:gd name="T17" fmla="*/ 39 h 39"/>
                <a:gd name="T18" fmla="*/ 62 w 124"/>
                <a:gd name="T19" fmla="*/ 39 h 39"/>
                <a:gd name="T20" fmla="*/ 118 w 124"/>
                <a:gd name="T21" fmla="*/ 39 h 39"/>
                <a:gd name="T22" fmla="*/ 120 w 124"/>
                <a:gd name="T23" fmla="*/ 30 h 39"/>
                <a:gd name="T24" fmla="*/ 80 w 124"/>
                <a:gd name="T25" fmla="*/ 35 h 39"/>
                <a:gd name="T26" fmla="*/ 63 w 124"/>
                <a:gd name="T27" fmla="*/ 35 h 39"/>
                <a:gd name="T28" fmla="*/ 62 w 124"/>
                <a:gd name="T29" fmla="*/ 35 h 39"/>
                <a:gd name="T30" fmla="*/ 45 w 124"/>
                <a:gd name="T31" fmla="*/ 35 h 39"/>
                <a:gd name="T32" fmla="*/ 45 w 124"/>
                <a:gd name="T33" fmla="*/ 32 h 39"/>
                <a:gd name="T34" fmla="*/ 50 w 124"/>
                <a:gd name="T35" fmla="*/ 24 h 39"/>
                <a:gd name="T36" fmla="*/ 51 w 124"/>
                <a:gd name="T37" fmla="*/ 23 h 39"/>
                <a:gd name="T38" fmla="*/ 62 w 124"/>
                <a:gd name="T39" fmla="*/ 23 h 39"/>
                <a:gd name="T40" fmla="*/ 74 w 124"/>
                <a:gd name="T41" fmla="*/ 23 h 39"/>
                <a:gd name="T42" fmla="*/ 75 w 124"/>
                <a:gd name="T43" fmla="*/ 24 h 39"/>
                <a:gd name="T44" fmla="*/ 80 w 124"/>
                <a:gd name="T45" fmla="*/ 32 h 39"/>
                <a:gd name="T46" fmla="*/ 80 w 124"/>
                <a:gd name="T4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4" h="39">
                  <a:moveTo>
                    <a:pt x="120" y="30"/>
                  </a:moveTo>
                  <a:cubicBezTo>
                    <a:pt x="116" y="23"/>
                    <a:pt x="104" y="4"/>
                    <a:pt x="104" y="4"/>
                  </a:cubicBezTo>
                  <a:cubicBezTo>
                    <a:pt x="104" y="4"/>
                    <a:pt x="102" y="1"/>
                    <a:pt x="99" y="1"/>
                  </a:cubicBezTo>
                  <a:cubicBezTo>
                    <a:pt x="96" y="0"/>
                    <a:pt x="63" y="0"/>
                    <a:pt x="62" y="0"/>
                  </a:cubicBezTo>
                  <a:cubicBezTo>
                    <a:pt x="61" y="0"/>
                    <a:pt x="28" y="0"/>
                    <a:pt x="25" y="1"/>
                  </a:cubicBezTo>
                  <a:cubicBezTo>
                    <a:pt x="22" y="1"/>
                    <a:pt x="21" y="4"/>
                    <a:pt x="21" y="4"/>
                  </a:cubicBezTo>
                  <a:cubicBezTo>
                    <a:pt x="21" y="4"/>
                    <a:pt x="8" y="23"/>
                    <a:pt x="4" y="30"/>
                  </a:cubicBezTo>
                  <a:cubicBezTo>
                    <a:pt x="0" y="38"/>
                    <a:pt x="6" y="39"/>
                    <a:pt x="6" y="3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24" y="38"/>
                    <a:pt x="120" y="30"/>
                  </a:cubicBezTo>
                  <a:close/>
                  <a:moveTo>
                    <a:pt x="80" y="35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3" y="35"/>
                    <a:pt x="45" y="32"/>
                  </a:cubicBezTo>
                  <a:cubicBezTo>
                    <a:pt x="46" y="30"/>
                    <a:pt x="50" y="24"/>
                    <a:pt x="50" y="24"/>
                  </a:cubicBezTo>
                  <a:cubicBezTo>
                    <a:pt x="50" y="24"/>
                    <a:pt x="50" y="24"/>
                    <a:pt x="51" y="23"/>
                  </a:cubicBezTo>
                  <a:cubicBezTo>
                    <a:pt x="52" y="23"/>
                    <a:pt x="62" y="23"/>
                    <a:pt x="62" y="23"/>
                  </a:cubicBezTo>
                  <a:cubicBezTo>
                    <a:pt x="63" y="23"/>
                    <a:pt x="73" y="23"/>
                    <a:pt x="74" y="23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9" y="30"/>
                    <a:pt x="80" y="32"/>
                  </a:cubicBezTo>
                  <a:cubicBezTo>
                    <a:pt x="82" y="35"/>
                    <a:pt x="80" y="35"/>
                    <a:pt x="8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Freeform 7"/>
            <p:cNvSpPr>
              <a:spLocks noEditPoints="1"/>
            </p:cNvSpPr>
            <p:nvPr/>
          </p:nvSpPr>
          <p:spPr bwMode="auto">
            <a:xfrm>
              <a:off x="430212" y="298449"/>
              <a:ext cx="646113" cy="479425"/>
            </a:xfrm>
            <a:custGeom>
              <a:avLst/>
              <a:gdLst>
                <a:gd name="T0" fmla="*/ 78 w 90"/>
                <a:gd name="T1" fmla="*/ 66 h 66"/>
                <a:gd name="T2" fmla="*/ 12 w 90"/>
                <a:gd name="T3" fmla="*/ 66 h 66"/>
                <a:gd name="T4" fmla="*/ 0 w 90"/>
                <a:gd name="T5" fmla="*/ 55 h 66"/>
                <a:gd name="T6" fmla="*/ 0 w 90"/>
                <a:gd name="T7" fmla="*/ 11 h 66"/>
                <a:gd name="T8" fmla="*/ 12 w 90"/>
                <a:gd name="T9" fmla="*/ 0 h 66"/>
                <a:gd name="T10" fmla="*/ 78 w 90"/>
                <a:gd name="T11" fmla="*/ 0 h 66"/>
                <a:gd name="T12" fmla="*/ 90 w 90"/>
                <a:gd name="T13" fmla="*/ 11 h 66"/>
                <a:gd name="T14" fmla="*/ 90 w 90"/>
                <a:gd name="T15" fmla="*/ 55 h 66"/>
                <a:gd name="T16" fmla="*/ 78 w 90"/>
                <a:gd name="T17" fmla="*/ 66 h 66"/>
                <a:gd name="T18" fmla="*/ 12 w 90"/>
                <a:gd name="T19" fmla="*/ 4 h 66"/>
                <a:gd name="T20" fmla="*/ 5 w 90"/>
                <a:gd name="T21" fmla="*/ 11 h 66"/>
                <a:gd name="T22" fmla="*/ 5 w 90"/>
                <a:gd name="T23" fmla="*/ 55 h 66"/>
                <a:gd name="T24" fmla="*/ 12 w 90"/>
                <a:gd name="T25" fmla="*/ 61 h 66"/>
                <a:gd name="T26" fmla="*/ 78 w 90"/>
                <a:gd name="T27" fmla="*/ 61 h 66"/>
                <a:gd name="T28" fmla="*/ 85 w 90"/>
                <a:gd name="T29" fmla="*/ 55 h 66"/>
                <a:gd name="T30" fmla="*/ 85 w 90"/>
                <a:gd name="T31" fmla="*/ 11 h 66"/>
                <a:gd name="T32" fmla="*/ 78 w 90"/>
                <a:gd name="T33" fmla="*/ 4 h 66"/>
                <a:gd name="T34" fmla="*/ 12 w 90"/>
                <a:gd name="T35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66">
                  <a:moveTo>
                    <a:pt x="78" y="66"/>
                  </a:moveTo>
                  <a:cubicBezTo>
                    <a:pt x="12" y="66"/>
                    <a:pt x="12" y="66"/>
                    <a:pt x="12" y="66"/>
                  </a:cubicBezTo>
                  <a:cubicBezTo>
                    <a:pt x="6" y="66"/>
                    <a:pt x="0" y="61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4" y="0"/>
                    <a:pt x="90" y="5"/>
                    <a:pt x="90" y="11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61"/>
                    <a:pt x="84" y="66"/>
                    <a:pt x="78" y="66"/>
                  </a:cubicBezTo>
                  <a:close/>
                  <a:moveTo>
                    <a:pt x="12" y="4"/>
                  </a:moveTo>
                  <a:cubicBezTo>
                    <a:pt x="8" y="4"/>
                    <a:pt x="5" y="7"/>
                    <a:pt x="5" y="1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9"/>
                    <a:pt x="8" y="61"/>
                    <a:pt x="12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82" y="61"/>
                    <a:pt x="85" y="59"/>
                    <a:pt x="85" y="55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7"/>
                    <a:pt x="82" y="4"/>
                    <a:pt x="78" y="4"/>
                  </a:cubicBez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Freeform 8"/>
            <p:cNvSpPr/>
            <p:nvPr/>
          </p:nvSpPr>
          <p:spPr bwMode="auto">
            <a:xfrm>
              <a:off x="330200" y="1082674"/>
              <a:ext cx="831850" cy="14287"/>
            </a:xfrm>
            <a:custGeom>
              <a:avLst/>
              <a:gdLst>
                <a:gd name="T0" fmla="*/ 116 w 116"/>
                <a:gd name="T1" fmla="*/ 1 h 2"/>
                <a:gd name="T2" fmla="*/ 115 w 116"/>
                <a:gd name="T3" fmla="*/ 2 h 2"/>
                <a:gd name="T4" fmla="*/ 1 w 116"/>
                <a:gd name="T5" fmla="*/ 2 h 2"/>
                <a:gd name="T6" fmla="*/ 0 w 116"/>
                <a:gd name="T7" fmla="*/ 1 h 2"/>
                <a:gd name="T8" fmla="*/ 0 w 116"/>
                <a:gd name="T9" fmla="*/ 1 h 2"/>
                <a:gd name="T10" fmla="*/ 1 w 116"/>
                <a:gd name="T11" fmla="*/ 0 h 2"/>
                <a:gd name="T12" fmla="*/ 115 w 116"/>
                <a:gd name="T13" fmla="*/ 0 h 2"/>
                <a:gd name="T14" fmla="*/ 116 w 116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2">
                  <a:moveTo>
                    <a:pt x="116" y="1"/>
                  </a:moveTo>
                  <a:cubicBezTo>
                    <a:pt x="116" y="2"/>
                    <a:pt x="115" y="2"/>
                    <a:pt x="115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0"/>
                    <a:pt x="116" y="0"/>
                    <a:pt x="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Freeform 9"/>
            <p:cNvSpPr/>
            <p:nvPr/>
          </p:nvSpPr>
          <p:spPr bwMode="auto">
            <a:xfrm>
              <a:off x="538162" y="595312"/>
              <a:ext cx="28575" cy="36512"/>
            </a:xfrm>
            <a:custGeom>
              <a:avLst/>
              <a:gdLst>
                <a:gd name="T0" fmla="*/ 0 w 18"/>
                <a:gd name="T1" fmla="*/ 23 h 23"/>
                <a:gd name="T2" fmla="*/ 18 w 18"/>
                <a:gd name="T3" fmla="*/ 23 h 23"/>
                <a:gd name="T4" fmla="*/ 18 w 18"/>
                <a:gd name="T5" fmla="*/ 0 h 23"/>
                <a:gd name="T6" fmla="*/ 0 w 18"/>
                <a:gd name="T7" fmla="*/ 9 h 23"/>
                <a:gd name="T8" fmla="*/ 0 w 18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3">
                  <a:moveTo>
                    <a:pt x="0" y="23"/>
                  </a:moveTo>
                  <a:lnTo>
                    <a:pt x="18" y="23"/>
                  </a:lnTo>
                  <a:lnTo>
                    <a:pt x="18" y="0"/>
                  </a:lnTo>
                  <a:lnTo>
                    <a:pt x="0" y="9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Freeform 10"/>
            <p:cNvSpPr/>
            <p:nvPr/>
          </p:nvSpPr>
          <p:spPr bwMode="auto">
            <a:xfrm>
              <a:off x="588962" y="566737"/>
              <a:ext cx="34925" cy="65087"/>
            </a:xfrm>
            <a:custGeom>
              <a:avLst/>
              <a:gdLst>
                <a:gd name="T0" fmla="*/ 0 w 22"/>
                <a:gd name="T1" fmla="*/ 41 h 41"/>
                <a:gd name="T2" fmla="*/ 22 w 22"/>
                <a:gd name="T3" fmla="*/ 41 h 41"/>
                <a:gd name="T4" fmla="*/ 22 w 22"/>
                <a:gd name="T5" fmla="*/ 0 h 41"/>
                <a:gd name="T6" fmla="*/ 0 w 22"/>
                <a:gd name="T7" fmla="*/ 14 h 41"/>
                <a:gd name="T8" fmla="*/ 0 w 2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1">
                  <a:moveTo>
                    <a:pt x="0" y="41"/>
                  </a:moveTo>
                  <a:lnTo>
                    <a:pt x="22" y="41"/>
                  </a:lnTo>
                  <a:lnTo>
                    <a:pt x="22" y="0"/>
                  </a:lnTo>
                  <a:lnTo>
                    <a:pt x="0" y="1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Freeform 11"/>
            <p:cNvSpPr/>
            <p:nvPr/>
          </p:nvSpPr>
          <p:spPr bwMode="auto">
            <a:xfrm>
              <a:off x="646112" y="538162"/>
              <a:ext cx="34925" cy="93662"/>
            </a:xfrm>
            <a:custGeom>
              <a:avLst/>
              <a:gdLst>
                <a:gd name="T0" fmla="*/ 0 w 22"/>
                <a:gd name="T1" fmla="*/ 59 h 59"/>
                <a:gd name="T2" fmla="*/ 22 w 22"/>
                <a:gd name="T3" fmla="*/ 59 h 59"/>
                <a:gd name="T4" fmla="*/ 22 w 22"/>
                <a:gd name="T5" fmla="*/ 0 h 59"/>
                <a:gd name="T6" fmla="*/ 0 w 22"/>
                <a:gd name="T7" fmla="*/ 13 h 59"/>
                <a:gd name="T8" fmla="*/ 0 w 2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9">
                  <a:moveTo>
                    <a:pt x="0" y="59"/>
                  </a:moveTo>
                  <a:lnTo>
                    <a:pt x="22" y="59"/>
                  </a:lnTo>
                  <a:lnTo>
                    <a:pt x="22" y="0"/>
                  </a:lnTo>
                  <a:lnTo>
                    <a:pt x="0" y="13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Freeform 12"/>
            <p:cNvSpPr/>
            <p:nvPr/>
          </p:nvSpPr>
          <p:spPr bwMode="auto">
            <a:xfrm>
              <a:off x="703262" y="507999"/>
              <a:ext cx="36513" cy="123825"/>
            </a:xfrm>
            <a:custGeom>
              <a:avLst/>
              <a:gdLst>
                <a:gd name="T0" fmla="*/ 0 w 23"/>
                <a:gd name="T1" fmla="*/ 78 h 78"/>
                <a:gd name="T2" fmla="*/ 23 w 23"/>
                <a:gd name="T3" fmla="*/ 78 h 78"/>
                <a:gd name="T4" fmla="*/ 23 w 23"/>
                <a:gd name="T5" fmla="*/ 0 h 78"/>
                <a:gd name="T6" fmla="*/ 0 w 23"/>
                <a:gd name="T7" fmla="*/ 14 h 78"/>
                <a:gd name="T8" fmla="*/ 0 w 23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8">
                  <a:moveTo>
                    <a:pt x="0" y="78"/>
                  </a:moveTo>
                  <a:lnTo>
                    <a:pt x="23" y="78"/>
                  </a:lnTo>
                  <a:lnTo>
                    <a:pt x="23" y="0"/>
                  </a:lnTo>
                  <a:lnTo>
                    <a:pt x="0" y="14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Freeform 13"/>
            <p:cNvSpPr/>
            <p:nvPr/>
          </p:nvSpPr>
          <p:spPr bwMode="auto">
            <a:xfrm>
              <a:off x="760412" y="515937"/>
              <a:ext cx="36513" cy="115887"/>
            </a:xfrm>
            <a:custGeom>
              <a:avLst/>
              <a:gdLst>
                <a:gd name="T0" fmla="*/ 0 w 23"/>
                <a:gd name="T1" fmla="*/ 73 h 73"/>
                <a:gd name="T2" fmla="*/ 23 w 23"/>
                <a:gd name="T3" fmla="*/ 73 h 73"/>
                <a:gd name="T4" fmla="*/ 23 w 23"/>
                <a:gd name="T5" fmla="*/ 23 h 73"/>
                <a:gd name="T6" fmla="*/ 0 w 23"/>
                <a:gd name="T7" fmla="*/ 0 h 73"/>
                <a:gd name="T8" fmla="*/ 0 w 23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3">
                  <a:moveTo>
                    <a:pt x="0" y="73"/>
                  </a:moveTo>
                  <a:lnTo>
                    <a:pt x="23" y="73"/>
                  </a:lnTo>
                  <a:lnTo>
                    <a:pt x="23" y="23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Freeform 14"/>
            <p:cNvSpPr/>
            <p:nvPr/>
          </p:nvSpPr>
          <p:spPr bwMode="auto">
            <a:xfrm>
              <a:off x="817562" y="530224"/>
              <a:ext cx="36513" cy="101600"/>
            </a:xfrm>
            <a:custGeom>
              <a:avLst/>
              <a:gdLst>
                <a:gd name="T0" fmla="*/ 0 w 23"/>
                <a:gd name="T1" fmla="*/ 64 h 64"/>
                <a:gd name="T2" fmla="*/ 23 w 23"/>
                <a:gd name="T3" fmla="*/ 64 h 64"/>
                <a:gd name="T4" fmla="*/ 23 w 23"/>
                <a:gd name="T5" fmla="*/ 0 h 64"/>
                <a:gd name="T6" fmla="*/ 0 w 23"/>
                <a:gd name="T7" fmla="*/ 14 h 64"/>
                <a:gd name="T8" fmla="*/ 0 w 23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4">
                  <a:moveTo>
                    <a:pt x="0" y="64"/>
                  </a:moveTo>
                  <a:lnTo>
                    <a:pt x="23" y="64"/>
                  </a:lnTo>
                  <a:lnTo>
                    <a:pt x="23" y="0"/>
                  </a:lnTo>
                  <a:lnTo>
                    <a:pt x="0" y="1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Freeform 15"/>
            <p:cNvSpPr/>
            <p:nvPr/>
          </p:nvSpPr>
          <p:spPr bwMode="auto">
            <a:xfrm>
              <a:off x="876300" y="493712"/>
              <a:ext cx="34925" cy="138112"/>
            </a:xfrm>
            <a:custGeom>
              <a:avLst/>
              <a:gdLst>
                <a:gd name="T0" fmla="*/ 0 w 22"/>
                <a:gd name="T1" fmla="*/ 87 h 87"/>
                <a:gd name="T2" fmla="*/ 22 w 22"/>
                <a:gd name="T3" fmla="*/ 87 h 87"/>
                <a:gd name="T4" fmla="*/ 22 w 22"/>
                <a:gd name="T5" fmla="*/ 0 h 87"/>
                <a:gd name="T6" fmla="*/ 0 w 22"/>
                <a:gd name="T7" fmla="*/ 14 h 87"/>
                <a:gd name="T8" fmla="*/ 0 w 22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7">
                  <a:moveTo>
                    <a:pt x="0" y="87"/>
                  </a:moveTo>
                  <a:lnTo>
                    <a:pt x="22" y="87"/>
                  </a:lnTo>
                  <a:lnTo>
                    <a:pt x="22" y="0"/>
                  </a:lnTo>
                  <a:lnTo>
                    <a:pt x="0" y="1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Freeform 16"/>
            <p:cNvSpPr/>
            <p:nvPr/>
          </p:nvSpPr>
          <p:spPr bwMode="auto">
            <a:xfrm>
              <a:off x="933450" y="450849"/>
              <a:ext cx="34925" cy="180975"/>
            </a:xfrm>
            <a:custGeom>
              <a:avLst/>
              <a:gdLst>
                <a:gd name="T0" fmla="*/ 0 w 22"/>
                <a:gd name="T1" fmla="*/ 14 h 114"/>
                <a:gd name="T2" fmla="*/ 0 w 22"/>
                <a:gd name="T3" fmla="*/ 114 h 114"/>
                <a:gd name="T4" fmla="*/ 22 w 22"/>
                <a:gd name="T5" fmla="*/ 114 h 114"/>
                <a:gd name="T6" fmla="*/ 22 w 22"/>
                <a:gd name="T7" fmla="*/ 0 h 114"/>
                <a:gd name="T8" fmla="*/ 0 w 22"/>
                <a:gd name="T9" fmla="*/ 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14">
                  <a:moveTo>
                    <a:pt x="0" y="14"/>
                  </a:moveTo>
                  <a:lnTo>
                    <a:pt x="0" y="114"/>
                  </a:lnTo>
                  <a:lnTo>
                    <a:pt x="22" y="114"/>
                  </a:lnTo>
                  <a:lnTo>
                    <a:pt x="22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Freeform 17"/>
            <p:cNvSpPr/>
            <p:nvPr/>
          </p:nvSpPr>
          <p:spPr bwMode="auto">
            <a:xfrm>
              <a:off x="538162" y="377824"/>
              <a:ext cx="430213" cy="203200"/>
            </a:xfrm>
            <a:custGeom>
              <a:avLst/>
              <a:gdLst>
                <a:gd name="T0" fmla="*/ 172 w 271"/>
                <a:gd name="T1" fmla="*/ 69 h 128"/>
                <a:gd name="T2" fmla="*/ 136 w 271"/>
                <a:gd name="T3" fmla="*/ 32 h 128"/>
                <a:gd name="T4" fmla="*/ 0 w 271"/>
                <a:gd name="T5" fmla="*/ 105 h 128"/>
                <a:gd name="T6" fmla="*/ 0 w 271"/>
                <a:gd name="T7" fmla="*/ 128 h 128"/>
                <a:gd name="T8" fmla="*/ 131 w 271"/>
                <a:gd name="T9" fmla="*/ 60 h 128"/>
                <a:gd name="T10" fmla="*/ 172 w 271"/>
                <a:gd name="T11" fmla="*/ 96 h 128"/>
                <a:gd name="T12" fmla="*/ 271 w 271"/>
                <a:gd name="T13" fmla="*/ 28 h 128"/>
                <a:gd name="T14" fmla="*/ 271 w 271"/>
                <a:gd name="T15" fmla="*/ 0 h 128"/>
                <a:gd name="T16" fmla="*/ 172 w 271"/>
                <a:gd name="T17" fmla="*/ 6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128">
                  <a:moveTo>
                    <a:pt x="172" y="69"/>
                  </a:moveTo>
                  <a:lnTo>
                    <a:pt x="136" y="32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131" y="60"/>
                  </a:lnTo>
                  <a:lnTo>
                    <a:pt x="172" y="96"/>
                  </a:lnTo>
                  <a:lnTo>
                    <a:pt x="271" y="28"/>
                  </a:lnTo>
                  <a:lnTo>
                    <a:pt x="271" y="0"/>
                  </a:lnTo>
                  <a:lnTo>
                    <a:pt x="172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6" name="组合 25"/>
          <p:cNvGrpSpPr/>
          <p:nvPr/>
        </p:nvGrpSpPr>
        <p:grpSpPr bwMode="auto">
          <a:xfrm flipH="1">
            <a:off x="5305425" y="4538663"/>
            <a:ext cx="384175" cy="388937"/>
            <a:chOff x="0" y="0"/>
            <a:chExt cx="1484313" cy="1495424"/>
          </a:xfrm>
        </p:grpSpPr>
        <p:sp>
          <p:nvSpPr>
            <p:cNvPr id="13337" name="Oval 20"/>
            <p:cNvSpPr>
              <a:spLocks noChangeArrowheads="1"/>
            </p:cNvSpPr>
            <p:nvPr/>
          </p:nvSpPr>
          <p:spPr bwMode="auto">
            <a:xfrm>
              <a:off x="0" y="0"/>
              <a:ext cx="1484313" cy="1495424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38" name="Freeform 21"/>
            <p:cNvSpPr/>
            <p:nvPr/>
          </p:nvSpPr>
          <p:spPr bwMode="auto">
            <a:xfrm>
              <a:off x="322263" y="1089024"/>
              <a:ext cx="825500" cy="73025"/>
            </a:xfrm>
            <a:custGeom>
              <a:avLst/>
              <a:gdLst>
                <a:gd name="T0" fmla="*/ 115 w 115"/>
                <a:gd name="T1" fmla="*/ 5 h 10"/>
                <a:gd name="T2" fmla="*/ 111 w 115"/>
                <a:gd name="T3" fmla="*/ 10 h 10"/>
                <a:gd name="T4" fmla="*/ 3 w 115"/>
                <a:gd name="T5" fmla="*/ 10 h 10"/>
                <a:gd name="T6" fmla="*/ 0 w 115"/>
                <a:gd name="T7" fmla="*/ 5 h 10"/>
                <a:gd name="T8" fmla="*/ 0 w 115"/>
                <a:gd name="T9" fmla="*/ 5 h 10"/>
                <a:gd name="T10" fmla="*/ 3 w 115"/>
                <a:gd name="T11" fmla="*/ 0 h 10"/>
                <a:gd name="T12" fmla="*/ 111 w 115"/>
                <a:gd name="T13" fmla="*/ 0 h 10"/>
                <a:gd name="T14" fmla="*/ 115 w 115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0">
                  <a:moveTo>
                    <a:pt x="115" y="5"/>
                  </a:moveTo>
                  <a:cubicBezTo>
                    <a:pt x="115" y="8"/>
                    <a:pt x="113" y="10"/>
                    <a:pt x="111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3"/>
                    <a:pt x="11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Freeform 22"/>
            <p:cNvSpPr/>
            <p:nvPr/>
          </p:nvSpPr>
          <p:spPr bwMode="auto">
            <a:xfrm>
              <a:off x="265113" y="276224"/>
              <a:ext cx="954088" cy="420687"/>
            </a:xfrm>
            <a:custGeom>
              <a:avLst/>
              <a:gdLst>
                <a:gd name="T0" fmla="*/ 130 w 133"/>
                <a:gd name="T1" fmla="*/ 44 h 58"/>
                <a:gd name="T2" fmla="*/ 71 w 133"/>
                <a:gd name="T3" fmla="*/ 2 h 58"/>
                <a:gd name="T4" fmla="*/ 67 w 133"/>
                <a:gd name="T5" fmla="*/ 1 h 58"/>
                <a:gd name="T6" fmla="*/ 67 w 133"/>
                <a:gd name="T7" fmla="*/ 1 h 58"/>
                <a:gd name="T8" fmla="*/ 67 w 133"/>
                <a:gd name="T9" fmla="*/ 0 h 58"/>
                <a:gd name="T10" fmla="*/ 66 w 133"/>
                <a:gd name="T11" fmla="*/ 1 h 58"/>
                <a:gd name="T12" fmla="*/ 66 w 133"/>
                <a:gd name="T13" fmla="*/ 1 h 58"/>
                <a:gd name="T14" fmla="*/ 62 w 133"/>
                <a:gd name="T15" fmla="*/ 2 h 58"/>
                <a:gd name="T16" fmla="*/ 4 w 133"/>
                <a:gd name="T17" fmla="*/ 44 h 58"/>
                <a:gd name="T18" fmla="*/ 2 w 133"/>
                <a:gd name="T19" fmla="*/ 54 h 58"/>
                <a:gd name="T20" fmla="*/ 12 w 133"/>
                <a:gd name="T21" fmla="*/ 56 h 58"/>
                <a:gd name="T22" fmla="*/ 67 w 133"/>
                <a:gd name="T23" fmla="*/ 16 h 58"/>
                <a:gd name="T24" fmla="*/ 121 w 133"/>
                <a:gd name="T25" fmla="*/ 56 h 58"/>
                <a:gd name="T26" fmla="*/ 131 w 133"/>
                <a:gd name="T27" fmla="*/ 54 h 58"/>
                <a:gd name="T28" fmla="*/ 130 w 133"/>
                <a:gd name="T29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58">
                  <a:moveTo>
                    <a:pt x="130" y="44"/>
                  </a:moveTo>
                  <a:cubicBezTo>
                    <a:pt x="71" y="2"/>
                    <a:pt x="71" y="2"/>
                    <a:pt x="71" y="2"/>
                  </a:cubicBezTo>
                  <a:cubicBezTo>
                    <a:pt x="70" y="1"/>
                    <a:pt x="68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6" y="0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5" y="1"/>
                    <a:pt x="64" y="1"/>
                    <a:pt x="62" y="2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" y="47"/>
                    <a:pt x="0" y="51"/>
                    <a:pt x="2" y="54"/>
                  </a:cubicBezTo>
                  <a:cubicBezTo>
                    <a:pt x="4" y="57"/>
                    <a:pt x="9" y="58"/>
                    <a:pt x="12" y="5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4" y="58"/>
                    <a:pt x="129" y="57"/>
                    <a:pt x="131" y="54"/>
                  </a:cubicBezTo>
                  <a:cubicBezTo>
                    <a:pt x="133" y="51"/>
                    <a:pt x="133" y="47"/>
                    <a:pt x="130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Freeform 23"/>
            <p:cNvSpPr/>
            <p:nvPr/>
          </p:nvSpPr>
          <p:spPr bwMode="auto">
            <a:xfrm>
              <a:off x="373063" y="436562"/>
              <a:ext cx="723900" cy="631825"/>
            </a:xfrm>
            <a:custGeom>
              <a:avLst/>
              <a:gdLst>
                <a:gd name="T0" fmla="*/ 456 w 456"/>
                <a:gd name="T1" fmla="*/ 164 h 398"/>
                <a:gd name="T2" fmla="*/ 235 w 456"/>
                <a:gd name="T3" fmla="*/ 0 h 398"/>
                <a:gd name="T4" fmla="*/ 0 w 456"/>
                <a:gd name="T5" fmla="*/ 169 h 398"/>
                <a:gd name="T6" fmla="*/ 0 w 456"/>
                <a:gd name="T7" fmla="*/ 398 h 398"/>
                <a:gd name="T8" fmla="*/ 144 w 456"/>
                <a:gd name="T9" fmla="*/ 398 h 398"/>
                <a:gd name="T10" fmla="*/ 144 w 456"/>
                <a:gd name="T11" fmla="*/ 247 h 398"/>
                <a:gd name="T12" fmla="*/ 316 w 456"/>
                <a:gd name="T13" fmla="*/ 247 h 398"/>
                <a:gd name="T14" fmla="*/ 316 w 456"/>
                <a:gd name="T15" fmla="*/ 398 h 398"/>
                <a:gd name="T16" fmla="*/ 456 w 456"/>
                <a:gd name="T17" fmla="*/ 398 h 398"/>
                <a:gd name="T18" fmla="*/ 456 w 456"/>
                <a:gd name="T19" fmla="*/ 164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6" h="398">
                  <a:moveTo>
                    <a:pt x="456" y="164"/>
                  </a:moveTo>
                  <a:lnTo>
                    <a:pt x="235" y="0"/>
                  </a:lnTo>
                  <a:lnTo>
                    <a:pt x="0" y="169"/>
                  </a:lnTo>
                  <a:lnTo>
                    <a:pt x="0" y="398"/>
                  </a:lnTo>
                  <a:lnTo>
                    <a:pt x="144" y="398"/>
                  </a:lnTo>
                  <a:lnTo>
                    <a:pt x="144" y="247"/>
                  </a:lnTo>
                  <a:lnTo>
                    <a:pt x="316" y="247"/>
                  </a:lnTo>
                  <a:lnTo>
                    <a:pt x="316" y="398"/>
                  </a:lnTo>
                  <a:lnTo>
                    <a:pt x="456" y="398"/>
                  </a:lnTo>
                  <a:lnTo>
                    <a:pt x="456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Freeform 24"/>
            <p:cNvSpPr/>
            <p:nvPr/>
          </p:nvSpPr>
          <p:spPr bwMode="auto">
            <a:xfrm>
              <a:off x="458788" y="253999"/>
              <a:ext cx="79375" cy="182562"/>
            </a:xfrm>
            <a:custGeom>
              <a:avLst/>
              <a:gdLst>
                <a:gd name="T0" fmla="*/ 11 w 11"/>
                <a:gd name="T1" fmla="*/ 6 h 25"/>
                <a:gd name="T2" fmla="*/ 6 w 11"/>
                <a:gd name="T3" fmla="*/ 0 h 25"/>
                <a:gd name="T4" fmla="*/ 0 w 11"/>
                <a:gd name="T5" fmla="*/ 6 h 25"/>
                <a:gd name="T6" fmla="*/ 0 w 11"/>
                <a:gd name="T7" fmla="*/ 23 h 25"/>
                <a:gd name="T8" fmla="*/ 1 w 11"/>
                <a:gd name="T9" fmla="*/ 25 h 25"/>
                <a:gd name="T10" fmla="*/ 11 w 11"/>
                <a:gd name="T11" fmla="*/ 17 h 25"/>
                <a:gd name="T12" fmla="*/ 11 w 11"/>
                <a:gd name="T13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5">
                  <a:moveTo>
                    <a:pt x="11" y="6"/>
                  </a:moveTo>
                  <a:cubicBezTo>
                    <a:pt x="11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1" y="25"/>
                  </a:cubicBezTo>
                  <a:cubicBezTo>
                    <a:pt x="11" y="17"/>
                    <a:pt x="11" y="17"/>
                    <a:pt x="11" y="17"/>
                  </a:cubicBezTo>
                  <a:lnTo>
                    <a:pt x="11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42" name="组合 31"/>
          <p:cNvGrpSpPr/>
          <p:nvPr/>
        </p:nvGrpSpPr>
        <p:grpSpPr bwMode="auto">
          <a:xfrm>
            <a:off x="8261350" y="4524375"/>
            <a:ext cx="369888" cy="369888"/>
            <a:chOff x="0" y="0"/>
            <a:chExt cx="1485900" cy="1495424"/>
          </a:xfrm>
        </p:grpSpPr>
        <p:sp>
          <p:nvSpPr>
            <p:cNvPr id="13343" name="Oval 25"/>
            <p:cNvSpPr>
              <a:spLocks noChangeArrowheads="1"/>
            </p:cNvSpPr>
            <p:nvPr/>
          </p:nvSpPr>
          <p:spPr bwMode="auto">
            <a:xfrm>
              <a:off x="0" y="0"/>
              <a:ext cx="1485900" cy="1495424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44" name="Freeform 26"/>
            <p:cNvSpPr>
              <a:spLocks noEditPoints="1"/>
            </p:cNvSpPr>
            <p:nvPr/>
          </p:nvSpPr>
          <p:spPr bwMode="auto">
            <a:xfrm>
              <a:off x="919163" y="341312"/>
              <a:ext cx="379413" cy="377825"/>
            </a:xfrm>
            <a:custGeom>
              <a:avLst/>
              <a:gdLst>
                <a:gd name="T0" fmla="*/ 52 w 53"/>
                <a:gd name="T1" fmla="*/ 29 h 52"/>
                <a:gd name="T2" fmla="*/ 51 w 53"/>
                <a:gd name="T3" fmla="*/ 21 h 52"/>
                <a:gd name="T4" fmla="*/ 46 w 53"/>
                <a:gd name="T5" fmla="*/ 19 h 52"/>
                <a:gd name="T6" fmla="*/ 45 w 53"/>
                <a:gd name="T7" fmla="*/ 16 h 52"/>
                <a:gd name="T8" fmla="*/ 47 w 53"/>
                <a:gd name="T9" fmla="*/ 11 h 52"/>
                <a:gd name="T10" fmla="*/ 41 w 53"/>
                <a:gd name="T11" fmla="*/ 5 h 52"/>
                <a:gd name="T12" fmla="*/ 36 w 53"/>
                <a:gd name="T13" fmla="*/ 8 h 52"/>
                <a:gd name="T14" fmla="*/ 33 w 53"/>
                <a:gd name="T15" fmla="*/ 7 h 52"/>
                <a:gd name="T16" fmla="*/ 31 w 53"/>
                <a:gd name="T17" fmla="*/ 1 h 52"/>
                <a:gd name="T18" fmla="*/ 23 w 53"/>
                <a:gd name="T19" fmla="*/ 2 h 52"/>
                <a:gd name="T20" fmla="*/ 21 w 53"/>
                <a:gd name="T21" fmla="*/ 7 h 52"/>
                <a:gd name="T22" fmla="*/ 17 w 53"/>
                <a:gd name="T23" fmla="*/ 8 h 52"/>
                <a:gd name="T24" fmla="*/ 12 w 53"/>
                <a:gd name="T25" fmla="*/ 6 h 52"/>
                <a:gd name="T26" fmla="*/ 6 w 53"/>
                <a:gd name="T27" fmla="*/ 12 h 52"/>
                <a:gd name="T28" fmla="*/ 9 w 53"/>
                <a:gd name="T29" fmla="*/ 17 h 52"/>
                <a:gd name="T30" fmla="*/ 8 w 53"/>
                <a:gd name="T31" fmla="*/ 20 h 52"/>
                <a:gd name="T32" fmla="*/ 2 w 53"/>
                <a:gd name="T33" fmla="*/ 22 h 52"/>
                <a:gd name="T34" fmla="*/ 2 w 53"/>
                <a:gd name="T35" fmla="*/ 31 h 52"/>
                <a:gd name="T36" fmla="*/ 8 w 53"/>
                <a:gd name="T37" fmla="*/ 32 h 52"/>
                <a:gd name="T38" fmla="*/ 9 w 53"/>
                <a:gd name="T39" fmla="*/ 36 h 52"/>
                <a:gd name="T40" fmla="*/ 7 w 53"/>
                <a:gd name="T41" fmla="*/ 41 h 52"/>
                <a:gd name="T42" fmla="*/ 13 w 53"/>
                <a:gd name="T43" fmla="*/ 46 h 52"/>
                <a:gd name="T44" fmla="*/ 18 w 53"/>
                <a:gd name="T45" fmla="*/ 44 h 52"/>
                <a:gd name="T46" fmla="*/ 21 w 53"/>
                <a:gd name="T47" fmla="*/ 45 h 52"/>
                <a:gd name="T48" fmla="*/ 23 w 53"/>
                <a:gd name="T49" fmla="*/ 51 h 52"/>
                <a:gd name="T50" fmla="*/ 32 w 53"/>
                <a:gd name="T51" fmla="*/ 51 h 52"/>
                <a:gd name="T52" fmla="*/ 33 w 53"/>
                <a:gd name="T53" fmla="*/ 45 h 52"/>
                <a:gd name="T54" fmla="*/ 37 w 53"/>
                <a:gd name="T55" fmla="*/ 44 h 52"/>
                <a:gd name="T56" fmla="*/ 42 w 53"/>
                <a:gd name="T57" fmla="*/ 46 h 52"/>
                <a:gd name="T58" fmla="*/ 48 w 53"/>
                <a:gd name="T59" fmla="*/ 40 h 52"/>
                <a:gd name="T60" fmla="*/ 45 w 53"/>
                <a:gd name="T61" fmla="*/ 35 h 52"/>
                <a:gd name="T62" fmla="*/ 46 w 53"/>
                <a:gd name="T63" fmla="*/ 31 h 52"/>
                <a:gd name="T64" fmla="*/ 52 w 53"/>
                <a:gd name="T65" fmla="*/ 29 h 52"/>
                <a:gd name="T66" fmla="*/ 27 w 53"/>
                <a:gd name="T67" fmla="*/ 38 h 52"/>
                <a:gd name="T68" fmla="*/ 15 w 53"/>
                <a:gd name="T69" fmla="*/ 26 h 52"/>
                <a:gd name="T70" fmla="*/ 27 w 53"/>
                <a:gd name="T71" fmla="*/ 14 h 52"/>
                <a:gd name="T72" fmla="*/ 39 w 53"/>
                <a:gd name="T73" fmla="*/ 26 h 52"/>
                <a:gd name="T74" fmla="*/ 27 w 53"/>
                <a:gd name="T75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52">
                  <a:moveTo>
                    <a:pt x="52" y="29"/>
                  </a:moveTo>
                  <a:cubicBezTo>
                    <a:pt x="52" y="29"/>
                    <a:pt x="53" y="25"/>
                    <a:pt x="51" y="21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8"/>
                    <a:pt x="45" y="17"/>
                    <a:pt x="45" y="16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5" y="7"/>
                    <a:pt x="41" y="5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8"/>
                    <a:pt x="34" y="7"/>
                    <a:pt x="33" y="7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27" y="0"/>
                    <a:pt x="23" y="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18" y="8"/>
                    <a:pt x="17" y="8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7" y="8"/>
                    <a:pt x="6" y="1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8"/>
                    <a:pt x="8" y="19"/>
                    <a:pt x="8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0" y="27"/>
                    <a:pt x="2" y="31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4"/>
                    <a:pt x="9" y="35"/>
                    <a:pt x="9" y="36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9" y="45"/>
                    <a:pt x="13" y="46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5"/>
                    <a:pt x="20" y="45"/>
                    <a:pt x="21" y="45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8" y="52"/>
                    <a:pt x="32" y="51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5" y="45"/>
                    <a:pt x="36" y="44"/>
                    <a:pt x="37" y="44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6" y="44"/>
                    <a:pt x="48" y="40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6" y="34"/>
                    <a:pt x="46" y="33"/>
                    <a:pt x="46" y="31"/>
                  </a:cubicBezTo>
                  <a:lnTo>
                    <a:pt x="52" y="29"/>
                  </a:lnTo>
                  <a:close/>
                  <a:moveTo>
                    <a:pt x="27" y="38"/>
                  </a:moveTo>
                  <a:cubicBezTo>
                    <a:pt x="20" y="38"/>
                    <a:pt x="15" y="33"/>
                    <a:pt x="15" y="26"/>
                  </a:cubicBezTo>
                  <a:cubicBezTo>
                    <a:pt x="15" y="19"/>
                    <a:pt x="20" y="14"/>
                    <a:pt x="27" y="14"/>
                  </a:cubicBezTo>
                  <a:cubicBezTo>
                    <a:pt x="33" y="14"/>
                    <a:pt x="39" y="19"/>
                    <a:pt x="39" y="26"/>
                  </a:cubicBezTo>
                  <a:cubicBezTo>
                    <a:pt x="39" y="33"/>
                    <a:pt x="33" y="38"/>
                    <a:pt x="27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Oval 27"/>
            <p:cNvSpPr>
              <a:spLocks noChangeArrowheads="1"/>
            </p:cNvSpPr>
            <p:nvPr/>
          </p:nvSpPr>
          <p:spPr bwMode="auto">
            <a:xfrm>
              <a:off x="1090613" y="507999"/>
              <a:ext cx="42863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46" name="Freeform 28"/>
            <p:cNvSpPr>
              <a:spLocks noEditPoints="1"/>
            </p:cNvSpPr>
            <p:nvPr/>
          </p:nvSpPr>
          <p:spPr bwMode="auto">
            <a:xfrm>
              <a:off x="250825" y="450849"/>
              <a:ext cx="754063" cy="762000"/>
            </a:xfrm>
            <a:custGeom>
              <a:avLst/>
              <a:gdLst>
                <a:gd name="T0" fmla="*/ 102 w 105"/>
                <a:gd name="T1" fmla="*/ 59 h 105"/>
                <a:gd name="T2" fmla="*/ 101 w 105"/>
                <a:gd name="T3" fmla="*/ 43 h 105"/>
                <a:gd name="T4" fmla="*/ 90 w 105"/>
                <a:gd name="T5" fmla="*/ 39 h 105"/>
                <a:gd name="T6" fmla="*/ 88 w 105"/>
                <a:gd name="T7" fmla="*/ 34 h 105"/>
                <a:gd name="T8" fmla="*/ 93 w 105"/>
                <a:gd name="T9" fmla="*/ 23 h 105"/>
                <a:gd name="T10" fmla="*/ 80 w 105"/>
                <a:gd name="T11" fmla="*/ 12 h 105"/>
                <a:gd name="T12" fmla="*/ 70 w 105"/>
                <a:gd name="T13" fmla="*/ 17 h 105"/>
                <a:gd name="T14" fmla="*/ 65 w 105"/>
                <a:gd name="T15" fmla="*/ 15 h 105"/>
                <a:gd name="T16" fmla="*/ 61 w 105"/>
                <a:gd name="T17" fmla="*/ 3 h 105"/>
                <a:gd name="T18" fmla="*/ 44 w 105"/>
                <a:gd name="T19" fmla="*/ 4 h 105"/>
                <a:gd name="T20" fmla="*/ 41 w 105"/>
                <a:gd name="T21" fmla="*/ 14 h 105"/>
                <a:gd name="T22" fmla="*/ 33 w 105"/>
                <a:gd name="T23" fmla="*/ 17 h 105"/>
                <a:gd name="T24" fmla="*/ 22 w 105"/>
                <a:gd name="T25" fmla="*/ 12 h 105"/>
                <a:gd name="T26" fmla="*/ 11 w 105"/>
                <a:gd name="T27" fmla="*/ 25 h 105"/>
                <a:gd name="T28" fmla="*/ 16 w 105"/>
                <a:gd name="T29" fmla="*/ 35 h 105"/>
                <a:gd name="T30" fmla="*/ 14 w 105"/>
                <a:gd name="T31" fmla="*/ 41 h 105"/>
                <a:gd name="T32" fmla="*/ 2 w 105"/>
                <a:gd name="T33" fmla="*/ 45 h 105"/>
                <a:gd name="T34" fmla="*/ 4 w 105"/>
                <a:gd name="T35" fmla="*/ 62 h 105"/>
                <a:gd name="T36" fmla="*/ 14 w 105"/>
                <a:gd name="T37" fmla="*/ 65 h 105"/>
                <a:gd name="T38" fmla="*/ 17 w 105"/>
                <a:gd name="T39" fmla="*/ 72 h 105"/>
                <a:gd name="T40" fmla="*/ 12 w 105"/>
                <a:gd name="T41" fmla="*/ 82 h 105"/>
                <a:gd name="T42" fmla="*/ 24 w 105"/>
                <a:gd name="T43" fmla="*/ 93 h 105"/>
                <a:gd name="T44" fmla="*/ 34 w 105"/>
                <a:gd name="T45" fmla="*/ 89 h 105"/>
                <a:gd name="T46" fmla="*/ 41 w 105"/>
                <a:gd name="T47" fmla="*/ 91 h 105"/>
                <a:gd name="T48" fmla="*/ 45 w 105"/>
                <a:gd name="T49" fmla="*/ 102 h 105"/>
                <a:gd name="T50" fmla="*/ 62 w 105"/>
                <a:gd name="T51" fmla="*/ 102 h 105"/>
                <a:gd name="T52" fmla="*/ 65 w 105"/>
                <a:gd name="T53" fmla="*/ 91 h 105"/>
                <a:gd name="T54" fmla="*/ 72 w 105"/>
                <a:gd name="T55" fmla="*/ 88 h 105"/>
                <a:gd name="T56" fmla="*/ 82 w 105"/>
                <a:gd name="T57" fmla="*/ 93 h 105"/>
                <a:gd name="T58" fmla="*/ 94 w 105"/>
                <a:gd name="T59" fmla="*/ 80 h 105"/>
                <a:gd name="T60" fmla="*/ 89 w 105"/>
                <a:gd name="T61" fmla="*/ 70 h 105"/>
                <a:gd name="T62" fmla="*/ 91 w 105"/>
                <a:gd name="T63" fmla="*/ 63 h 105"/>
                <a:gd name="T64" fmla="*/ 102 w 105"/>
                <a:gd name="T65" fmla="*/ 59 h 105"/>
                <a:gd name="T66" fmla="*/ 52 w 105"/>
                <a:gd name="T67" fmla="*/ 77 h 105"/>
                <a:gd name="T68" fmla="*/ 28 w 105"/>
                <a:gd name="T69" fmla="*/ 52 h 105"/>
                <a:gd name="T70" fmla="*/ 52 w 105"/>
                <a:gd name="T71" fmla="*/ 28 h 105"/>
                <a:gd name="T72" fmla="*/ 76 w 105"/>
                <a:gd name="T73" fmla="*/ 52 h 105"/>
                <a:gd name="T74" fmla="*/ 52 w 105"/>
                <a:gd name="T75" fmla="*/ 7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5">
                  <a:moveTo>
                    <a:pt x="102" y="59"/>
                  </a:moveTo>
                  <a:cubicBezTo>
                    <a:pt x="102" y="59"/>
                    <a:pt x="105" y="50"/>
                    <a:pt x="101" y="43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90" y="37"/>
                    <a:pt x="89" y="35"/>
                    <a:pt x="88" y="34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3"/>
                    <a:pt x="88" y="14"/>
                    <a:pt x="80" y="12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7" y="15"/>
                    <a:pt x="65" y="15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52" y="0"/>
                    <a:pt x="44" y="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5"/>
                    <a:pt x="36" y="16"/>
                    <a:pt x="33" y="1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13" y="17"/>
                    <a:pt x="11" y="2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5" y="37"/>
                    <a:pt x="14" y="39"/>
                    <a:pt x="14" y="4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55"/>
                    <a:pt x="4" y="62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5" y="68"/>
                    <a:pt x="16" y="70"/>
                    <a:pt x="17" y="7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2" y="82"/>
                    <a:pt x="17" y="91"/>
                    <a:pt x="24" y="93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6" y="90"/>
                    <a:pt x="39" y="91"/>
                    <a:pt x="41" y="91"/>
                  </a:cubicBez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54" y="105"/>
                    <a:pt x="62" y="102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8" y="90"/>
                    <a:pt x="70" y="89"/>
                    <a:pt x="72" y="88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2" y="93"/>
                    <a:pt x="91" y="88"/>
                    <a:pt x="94" y="8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90" y="68"/>
                    <a:pt x="90" y="66"/>
                    <a:pt x="91" y="63"/>
                  </a:cubicBezTo>
                  <a:lnTo>
                    <a:pt x="102" y="59"/>
                  </a:lnTo>
                  <a:close/>
                  <a:moveTo>
                    <a:pt x="52" y="77"/>
                  </a:moveTo>
                  <a:cubicBezTo>
                    <a:pt x="39" y="77"/>
                    <a:pt x="28" y="66"/>
                    <a:pt x="28" y="52"/>
                  </a:cubicBezTo>
                  <a:cubicBezTo>
                    <a:pt x="28" y="39"/>
                    <a:pt x="39" y="28"/>
                    <a:pt x="52" y="28"/>
                  </a:cubicBezTo>
                  <a:cubicBezTo>
                    <a:pt x="65" y="28"/>
                    <a:pt x="76" y="39"/>
                    <a:pt x="76" y="52"/>
                  </a:cubicBezTo>
                  <a:cubicBezTo>
                    <a:pt x="76" y="66"/>
                    <a:pt x="65" y="77"/>
                    <a:pt x="52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Oval 29"/>
            <p:cNvSpPr>
              <a:spLocks noChangeArrowheads="1"/>
            </p:cNvSpPr>
            <p:nvPr/>
          </p:nvSpPr>
          <p:spPr bwMode="auto">
            <a:xfrm>
              <a:off x="581025" y="792162"/>
              <a:ext cx="85725" cy="793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348" name="矩形 37"/>
          <p:cNvSpPr>
            <a:spLocks noChangeArrowheads="1"/>
          </p:cNvSpPr>
          <p:nvPr/>
        </p:nvSpPr>
        <p:spPr bwMode="auto">
          <a:xfrm>
            <a:off x="5857875" y="4862513"/>
            <a:ext cx="1931988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梭拓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49" name="文本框 38"/>
          <p:cNvSpPr txBox="1">
            <a:spLocks noChangeArrowheads="1"/>
          </p:cNvSpPr>
          <p:nvPr/>
        </p:nvSpPr>
        <p:spPr bwMode="auto">
          <a:xfrm>
            <a:off x="5857875" y="4489450"/>
            <a:ext cx="2068513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单击您的标题文字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50" name="矩形 39"/>
          <p:cNvSpPr>
            <a:spLocks noChangeArrowheads="1"/>
          </p:cNvSpPr>
          <p:nvPr/>
        </p:nvSpPr>
        <p:spPr bwMode="auto">
          <a:xfrm>
            <a:off x="8732838" y="3082925"/>
            <a:ext cx="1931987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梭拓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</a:t>
            </a:r>
            <a:r>
              <a:rPr lang="zh-CN" altLang="en-US" sz="11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/>
          </a:p>
        </p:txBody>
      </p:sp>
      <p:sp>
        <p:nvSpPr>
          <p:cNvPr id="13351" name="文本框 40"/>
          <p:cNvSpPr txBox="1">
            <a:spLocks noChangeArrowheads="1"/>
          </p:cNvSpPr>
          <p:nvPr/>
        </p:nvSpPr>
        <p:spPr bwMode="auto">
          <a:xfrm>
            <a:off x="8732838" y="2709863"/>
            <a:ext cx="207010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单击您的标题文字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52" name="矩形 41"/>
          <p:cNvSpPr>
            <a:spLocks noChangeArrowheads="1"/>
          </p:cNvSpPr>
          <p:nvPr/>
        </p:nvSpPr>
        <p:spPr bwMode="auto">
          <a:xfrm>
            <a:off x="8734425" y="4905375"/>
            <a:ext cx="1930400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梭拓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53" name="文本框 42"/>
          <p:cNvSpPr txBox="1">
            <a:spLocks noChangeArrowheads="1"/>
          </p:cNvSpPr>
          <p:nvPr/>
        </p:nvSpPr>
        <p:spPr bwMode="auto">
          <a:xfrm>
            <a:off x="8734425" y="4533900"/>
            <a:ext cx="2068513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单击您的标题文字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5938" y="179388"/>
            <a:ext cx="2808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GAN</a:t>
            </a: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是什么</a:t>
            </a: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autoUpdateAnimBg="0"/>
      <p:bldP spid="13321" grpId="0" autoUpdateAnimBg="0"/>
      <p:bldP spid="13348" grpId="0" autoUpdateAnimBg="0"/>
      <p:bldP spid="13349" grpId="0" autoUpdateAnimBg="0"/>
      <p:bldP spid="13350" grpId="0" autoUpdateAnimBg="0"/>
      <p:bldP spid="13351" grpId="0" autoUpdateAnimBg="0"/>
      <p:bldP spid="13352" grpId="0" autoUpdateAnimBg="0"/>
      <p:bldP spid="13353" grpId="0" autoUpdateAnimBg="0"/>
      <p:bldP spid="4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任意多边形 3"/>
          <p:cNvSpPr/>
          <p:nvPr/>
        </p:nvSpPr>
        <p:spPr bwMode="auto">
          <a:xfrm>
            <a:off x="1546225" y="1692275"/>
            <a:ext cx="3862388" cy="3940175"/>
          </a:xfrm>
          <a:custGeom>
            <a:avLst/>
            <a:gdLst>
              <a:gd name="T0" fmla="*/ 2300112 w 4695585"/>
              <a:gd name="T1" fmla="*/ 0 h 4790942"/>
              <a:gd name="T2" fmla="*/ 2300114 w 4695585"/>
              <a:gd name="T3" fmla="*/ 0 h 4790942"/>
              <a:gd name="T4" fmla="*/ 4695585 w 4695585"/>
              <a:gd name="T5" fmla="*/ 2395471 h 4790942"/>
              <a:gd name="T6" fmla="*/ 2300114 w 4695585"/>
              <a:gd name="T7" fmla="*/ 4790942 h 4790942"/>
              <a:gd name="T8" fmla="*/ 12339 w 4695585"/>
              <a:gd name="T9" fmla="*/ 3107811 h 4790942"/>
              <a:gd name="T10" fmla="*/ 0 w 4695585"/>
              <a:gd name="T11" fmla="*/ 3059824 h 4790942"/>
              <a:gd name="T12" fmla="*/ 245092 w 4695585"/>
              <a:gd name="T13" fmla="*/ 2973236 h 4790942"/>
              <a:gd name="T14" fmla="*/ 259876 w 4695585"/>
              <a:gd name="T15" fmla="*/ 3030736 h 4790942"/>
              <a:gd name="T16" fmla="*/ 2300114 w 4695585"/>
              <a:gd name="T17" fmla="*/ 4531752 h 4790942"/>
              <a:gd name="T18" fmla="*/ 4436395 w 4695585"/>
              <a:gd name="T19" fmla="*/ 2395471 h 4790942"/>
              <a:gd name="T20" fmla="*/ 2300114 w 4695585"/>
              <a:gd name="T21" fmla="*/ 259190 h 4790942"/>
              <a:gd name="T22" fmla="*/ 2300112 w 4695585"/>
              <a:gd name="T23" fmla="*/ 259190 h 4790942"/>
              <a:gd name="T24" fmla="*/ 2300112 w 4695585"/>
              <a:gd name="T25" fmla="*/ 0 h 4790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95585" h="4790942">
                <a:moveTo>
                  <a:pt x="2300112" y="0"/>
                </a:moveTo>
                <a:lnTo>
                  <a:pt x="2300114" y="0"/>
                </a:lnTo>
                <a:cubicBezTo>
                  <a:pt x="3623096" y="0"/>
                  <a:pt x="4695585" y="1072489"/>
                  <a:pt x="4695585" y="2395471"/>
                </a:cubicBezTo>
                <a:cubicBezTo>
                  <a:pt x="4695585" y="3718453"/>
                  <a:pt x="3623096" y="4790942"/>
                  <a:pt x="2300114" y="4790942"/>
                </a:cubicBezTo>
                <a:cubicBezTo>
                  <a:pt x="1225191" y="4790942"/>
                  <a:pt x="315633" y="4082932"/>
                  <a:pt x="12339" y="3107811"/>
                </a:cubicBezTo>
                <a:lnTo>
                  <a:pt x="0" y="3059824"/>
                </a:lnTo>
                <a:lnTo>
                  <a:pt x="245092" y="2973236"/>
                </a:lnTo>
                <a:lnTo>
                  <a:pt x="259876" y="3030736"/>
                </a:lnTo>
                <a:cubicBezTo>
                  <a:pt x="530354" y="3900348"/>
                  <a:pt x="1341498" y="4531752"/>
                  <a:pt x="2300114" y="4531752"/>
                </a:cubicBezTo>
                <a:cubicBezTo>
                  <a:pt x="3479949" y="4531752"/>
                  <a:pt x="4436395" y="3575306"/>
                  <a:pt x="4436395" y="2395471"/>
                </a:cubicBezTo>
                <a:cubicBezTo>
                  <a:pt x="4436395" y="1215636"/>
                  <a:pt x="3479949" y="259190"/>
                  <a:pt x="2300114" y="259190"/>
                </a:cubicBezTo>
                <a:lnTo>
                  <a:pt x="2300112" y="259190"/>
                </a:lnTo>
                <a:lnTo>
                  <a:pt x="2300112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1" name="任意多边形 4"/>
          <p:cNvSpPr/>
          <p:nvPr/>
        </p:nvSpPr>
        <p:spPr bwMode="auto">
          <a:xfrm>
            <a:off x="2303463" y="2152650"/>
            <a:ext cx="2654300" cy="3019425"/>
          </a:xfrm>
          <a:custGeom>
            <a:avLst/>
            <a:gdLst>
              <a:gd name="T0" fmla="*/ 1379114 w 3227233"/>
              <a:gd name="T1" fmla="*/ 0 h 3670480"/>
              <a:gd name="T2" fmla="*/ 3227233 w 3227233"/>
              <a:gd name="T3" fmla="*/ 1835240 h 3670480"/>
              <a:gd name="T4" fmla="*/ 1379114 w 3227233"/>
              <a:gd name="T5" fmla="*/ 3670480 h 3670480"/>
              <a:gd name="T6" fmla="*/ 72297 w 3227233"/>
              <a:gd name="T7" fmla="*/ 3132951 h 3670480"/>
              <a:gd name="T8" fmla="*/ 0 w 3227233"/>
              <a:gd name="T9" fmla="*/ 3053958 h 3670480"/>
              <a:gd name="T10" fmla="*/ 148645 w 3227233"/>
              <a:gd name="T11" fmla="*/ 2922601 h 3670480"/>
              <a:gd name="T12" fmla="*/ 212709 w 3227233"/>
              <a:gd name="T13" fmla="*/ 2992539 h 3670480"/>
              <a:gd name="T14" fmla="*/ 1379114 w 3227233"/>
              <a:gd name="T15" fmla="*/ 3471907 h 3670480"/>
              <a:gd name="T16" fmla="*/ 3028660 w 3227233"/>
              <a:gd name="T17" fmla="*/ 1835240 h 3670480"/>
              <a:gd name="T18" fmla="*/ 1379114 w 3227233"/>
              <a:gd name="T19" fmla="*/ 198573 h 3670480"/>
              <a:gd name="T20" fmla="*/ 1379113 w 3227233"/>
              <a:gd name="T21" fmla="*/ 198573 h 3670480"/>
              <a:gd name="T22" fmla="*/ 1379113 w 3227233"/>
              <a:gd name="T23" fmla="*/ 0 h 3670480"/>
              <a:gd name="T24" fmla="*/ 1379114 w 3227233"/>
              <a:gd name="T25" fmla="*/ 0 h 3670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27233" h="3670480">
                <a:moveTo>
                  <a:pt x="1379114" y="0"/>
                </a:moveTo>
                <a:cubicBezTo>
                  <a:pt x="2399802" y="0"/>
                  <a:pt x="3227233" y="821665"/>
                  <a:pt x="3227233" y="1835240"/>
                </a:cubicBezTo>
                <a:cubicBezTo>
                  <a:pt x="3227233" y="2848815"/>
                  <a:pt x="2399802" y="3670480"/>
                  <a:pt x="1379114" y="3670480"/>
                </a:cubicBezTo>
                <a:cubicBezTo>
                  <a:pt x="868770" y="3670480"/>
                  <a:pt x="406740" y="3465064"/>
                  <a:pt x="72297" y="3132951"/>
                </a:cubicBezTo>
                <a:lnTo>
                  <a:pt x="0" y="3053958"/>
                </a:lnTo>
                <a:lnTo>
                  <a:pt x="148645" y="2922601"/>
                </a:lnTo>
                <a:lnTo>
                  <a:pt x="212709" y="2992539"/>
                </a:lnTo>
                <a:cubicBezTo>
                  <a:pt x="511218" y="3288717"/>
                  <a:pt x="923605" y="3471907"/>
                  <a:pt x="1379114" y="3471907"/>
                </a:cubicBezTo>
                <a:cubicBezTo>
                  <a:pt x="2290133" y="3471907"/>
                  <a:pt x="3028660" y="2739146"/>
                  <a:pt x="3028660" y="1835240"/>
                </a:cubicBezTo>
                <a:cubicBezTo>
                  <a:pt x="3028660" y="931334"/>
                  <a:pt x="2290133" y="198573"/>
                  <a:pt x="1379114" y="198573"/>
                </a:cubicBezTo>
                <a:lnTo>
                  <a:pt x="1379113" y="198573"/>
                </a:lnTo>
                <a:lnTo>
                  <a:pt x="1379113" y="0"/>
                </a:lnTo>
                <a:lnTo>
                  <a:pt x="1379114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2" name="任意多边形 5"/>
          <p:cNvSpPr/>
          <p:nvPr/>
        </p:nvSpPr>
        <p:spPr bwMode="auto">
          <a:xfrm>
            <a:off x="3025775" y="2582863"/>
            <a:ext cx="1492250" cy="2159000"/>
          </a:xfrm>
          <a:custGeom>
            <a:avLst/>
            <a:gdLst>
              <a:gd name="T0" fmla="*/ 501423 w 1813995"/>
              <a:gd name="T1" fmla="*/ 0 h 2625144"/>
              <a:gd name="T2" fmla="*/ 1813995 w 1813995"/>
              <a:gd name="T3" fmla="*/ 1312572 h 2625144"/>
              <a:gd name="T4" fmla="*/ 501423 w 1813995"/>
              <a:gd name="T5" fmla="*/ 2625144 h 2625144"/>
              <a:gd name="T6" fmla="*/ 111105 w 1813995"/>
              <a:gd name="T7" fmla="*/ 2566134 h 2625144"/>
              <a:gd name="T8" fmla="*/ 0 w 1813995"/>
              <a:gd name="T9" fmla="*/ 2525469 h 2625144"/>
              <a:gd name="T10" fmla="*/ 54254 w 1813995"/>
              <a:gd name="T11" fmla="*/ 2394233 h 2625144"/>
              <a:gd name="T12" fmla="*/ 153336 w 1813995"/>
              <a:gd name="T13" fmla="*/ 2430498 h 2625144"/>
              <a:gd name="T14" fmla="*/ 501422 w 1813995"/>
              <a:gd name="T15" fmla="*/ 2483123 h 2625144"/>
              <a:gd name="T16" fmla="*/ 1671973 w 1813995"/>
              <a:gd name="T17" fmla="*/ 1312572 h 2625144"/>
              <a:gd name="T18" fmla="*/ 501422 w 1813995"/>
              <a:gd name="T19" fmla="*/ 142021 h 2625144"/>
              <a:gd name="T20" fmla="*/ 501422 w 1813995"/>
              <a:gd name="T21" fmla="*/ 0 h 2625144"/>
              <a:gd name="T22" fmla="*/ 501423 w 1813995"/>
              <a:gd name="T23" fmla="*/ 0 h 2625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13995" h="2625144">
                <a:moveTo>
                  <a:pt x="501423" y="0"/>
                </a:moveTo>
                <a:cubicBezTo>
                  <a:pt x="1226336" y="0"/>
                  <a:pt x="1813995" y="587659"/>
                  <a:pt x="1813995" y="1312572"/>
                </a:cubicBezTo>
                <a:cubicBezTo>
                  <a:pt x="1813995" y="2037485"/>
                  <a:pt x="1226336" y="2625144"/>
                  <a:pt x="501423" y="2625144"/>
                </a:cubicBezTo>
                <a:cubicBezTo>
                  <a:pt x="365502" y="2625144"/>
                  <a:pt x="234406" y="2604484"/>
                  <a:pt x="111105" y="2566134"/>
                </a:cubicBezTo>
                <a:lnTo>
                  <a:pt x="0" y="2525469"/>
                </a:lnTo>
                <a:lnTo>
                  <a:pt x="54254" y="2394233"/>
                </a:lnTo>
                <a:lnTo>
                  <a:pt x="153336" y="2430498"/>
                </a:lnTo>
                <a:cubicBezTo>
                  <a:pt x="263297" y="2464699"/>
                  <a:pt x="380208" y="2483123"/>
                  <a:pt x="501422" y="2483123"/>
                </a:cubicBezTo>
                <a:cubicBezTo>
                  <a:pt x="1147899" y="2483123"/>
                  <a:pt x="1671973" y="1959049"/>
                  <a:pt x="1671973" y="1312572"/>
                </a:cubicBezTo>
                <a:cubicBezTo>
                  <a:pt x="1671973" y="666095"/>
                  <a:pt x="1147899" y="142021"/>
                  <a:pt x="501422" y="142021"/>
                </a:cubicBezTo>
                <a:lnTo>
                  <a:pt x="501422" y="0"/>
                </a:lnTo>
                <a:lnTo>
                  <a:pt x="501423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3" name="五边形 6"/>
          <p:cNvSpPr>
            <a:spLocks noChangeArrowheads="1"/>
          </p:cNvSpPr>
          <p:nvPr/>
        </p:nvSpPr>
        <p:spPr bwMode="auto">
          <a:xfrm>
            <a:off x="7958138" y="1798638"/>
            <a:ext cx="2730500" cy="619125"/>
          </a:xfrm>
          <a:prstGeom prst="homePlate">
            <a:avLst>
              <a:gd name="adj" fmla="val 50024"/>
            </a:avLst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4" name="任意多边形 8"/>
          <p:cNvSpPr/>
          <p:nvPr/>
        </p:nvSpPr>
        <p:spPr bwMode="auto">
          <a:xfrm>
            <a:off x="10261600" y="1798638"/>
            <a:ext cx="504825" cy="619125"/>
          </a:xfrm>
          <a:custGeom>
            <a:avLst/>
            <a:gdLst>
              <a:gd name="T0" fmla="*/ 0 w 504957"/>
              <a:gd name="T1" fmla="*/ 0 h 619256"/>
              <a:gd name="T2" fmla="*/ 195329 w 504957"/>
              <a:gd name="T3" fmla="*/ 0 h 619256"/>
              <a:gd name="T4" fmla="*/ 504957 w 504957"/>
              <a:gd name="T5" fmla="*/ 309628 h 619256"/>
              <a:gd name="T6" fmla="*/ 195329 w 504957"/>
              <a:gd name="T7" fmla="*/ 619256 h 619256"/>
              <a:gd name="T8" fmla="*/ 0 w 504957"/>
              <a:gd name="T9" fmla="*/ 619256 h 619256"/>
              <a:gd name="T10" fmla="*/ 309628 w 504957"/>
              <a:gd name="T11" fmla="*/ 309628 h 619256"/>
              <a:gd name="T12" fmla="*/ 0 w 504957"/>
              <a:gd name="T13" fmla="*/ 0 h 619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4957" h="619256">
                <a:moveTo>
                  <a:pt x="0" y="0"/>
                </a:moveTo>
                <a:lnTo>
                  <a:pt x="195329" y="0"/>
                </a:lnTo>
                <a:lnTo>
                  <a:pt x="504957" y="309628"/>
                </a:lnTo>
                <a:lnTo>
                  <a:pt x="195329" y="619256"/>
                </a:lnTo>
                <a:lnTo>
                  <a:pt x="0" y="619256"/>
                </a:lnTo>
                <a:lnTo>
                  <a:pt x="309628" y="30962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5" name="五边形 10"/>
          <p:cNvSpPr>
            <a:spLocks noChangeArrowheads="1"/>
          </p:cNvSpPr>
          <p:nvPr/>
        </p:nvSpPr>
        <p:spPr bwMode="auto">
          <a:xfrm>
            <a:off x="7958138" y="3344863"/>
            <a:ext cx="2730500" cy="619125"/>
          </a:xfrm>
          <a:prstGeom prst="homePlate">
            <a:avLst>
              <a:gd name="adj" fmla="val 50024"/>
            </a:avLst>
          </a:prstGeom>
          <a:solidFill>
            <a:schemeClr val="bg1">
              <a:alpha val="2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6" name="五边形 11"/>
          <p:cNvSpPr>
            <a:spLocks noChangeArrowheads="1"/>
          </p:cNvSpPr>
          <p:nvPr/>
        </p:nvSpPr>
        <p:spPr bwMode="auto">
          <a:xfrm>
            <a:off x="7958138" y="4891088"/>
            <a:ext cx="2730500" cy="620712"/>
          </a:xfrm>
          <a:prstGeom prst="homePlate">
            <a:avLst>
              <a:gd name="adj" fmla="val 49896"/>
            </a:avLst>
          </a:prstGeom>
          <a:solidFill>
            <a:schemeClr val="bg1">
              <a:alpha val="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7" name="文本框 12"/>
          <p:cNvSpPr txBox="1">
            <a:spLocks noChangeArrowheads="1"/>
          </p:cNvSpPr>
          <p:nvPr/>
        </p:nvSpPr>
        <p:spPr bwMode="auto">
          <a:xfrm>
            <a:off x="5903913" y="1816100"/>
            <a:ext cx="15589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70%</a:t>
            </a:r>
            <a:endParaRPr lang="zh-CN" altLang="en-US" sz="3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48" name="文本框 13"/>
          <p:cNvSpPr txBox="1">
            <a:spLocks noChangeArrowheads="1"/>
          </p:cNvSpPr>
          <p:nvPr/>
        </p:nvSpPr>
        <p:spPr bwMode="auto">
          <a:xfrm>
            <a:off x="5903913" y="3389313"/>
            <a:ext cx="15589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63%</a:t>
            </a:r>
            <a:endParaRPr lang="zh-CN" altLang="en-US" sz="3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49" name="文本框 14"/>
          <p:cNvSpPr txBox="1">
            <a:spLocks noChangeArrowheads="1"/>
          </p:cNvSpPr>
          <p:nvPr/>
        </p:nvSpPr>
        <p:spPr bwMode="auto">
          <a:xfrm>
            <a:off x="5903913" y="4926013"/>
            <a:ext cx="15589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55%</a:t>
            </a:r>
            <a:endParaRPr lang="zh-CN" altLang="en-US" sz="3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50" name="任意多边形 15"/>
          <p:cNvSpPr/>
          <p:nvPr/>
        </p:nvSpPr>
        <p:spPr bwMode="auto">
          <a:xfrm>
            <a:off x="10261600" y="3344863"/>
            <a:ext cx="504825" cy="619125"/>
          </a:xfrm>
          <a:custGeom>
            <a:avLst/>
            <a:gdLst>
              <a:gd name="T0" fmla="*/ 0 w 504957"/>
              <a:gd name="T1" fmla="*/ 0 h 619256"/>
              <a:gd name="T2" fmla="*/ 195329 w 504957"/>
              <a:gd name="T3" fmla="*/ 0 h 619256"/>
              <a:gd name="T4" fmla="*/ 504957 w 504957"/>
              <a:gd name="T5" fmla="*/ 309628 h 619256"/>
              <a:gd name="T6" fmla="*/ 195329 w 504957"/>
              <a:gd name="T7" fmla="*/ 619256 h 619256"/>
              <a:gd name="T8" fmla="*/ 0 w 504957"/>
              <a:gd name="T9" fmla="*/ 619256 h 619256"/>
              <a:gd name="T10" fmla="*/ 309628 w 504957"/>
              <a:gd name="T11" fmla="*/ 309628 h 619256"/>
              <a:gd name="T12" fmla="*/ 0 w 504957"/>
              <a:gd name="T13" fmla="*/ 0 h 619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4957" h="619256">
                <a:moveTo>
                  <a:pt x="0" y="0"/>
                </a:moveTo>
                <a:lnTo>
                  <a:pt x="195329" y="0"/>
                </a:lnTo>
                <a:lnTo>
                  <a:pt x="504957" y="309628"/>
                </a:lnTo>
                <a:lnTo>
                  <a:pt x="195329" y="619256"/>
                </a:lnTo>
                <a:lnTo>
                  <a:pt x="0" y="619256"/>
                </a:lnTo>
                <a:lnTo>
                  <a:pt x="309628" y="30962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51" name="任意多边形 16"/>
          <p:cNvSpPr/>
          <p:nvPr/>
        </p:nvSpPr>
        <p:spPr bwMode="auto">
          <a:xfrm>
            <a:off x="10261600" y="4891088"/>
            <a:ext cx="504825" cy="620712"/>
          </a:xfrm>
          <a:custGeom>
            <a:avLst/>
            <a:gdLst>
              <a:gd name="T0" fmla="*/ 0 w 504957"/>
              <a:gd name="T1" fmla="*/ 0 h 619256"/>
              <a:gd name="T2" fmla="*/ 195329 w 504957"/>
              <a:gd name="T3" fmla="*/ 0 h 619256"/>
              <a:gd name="T4" fmla="*/ 504957 w 504957"/>
              <a:gd name="T5" fmla="*/ 309628 h 619256"/>
              <a:gd name="T6" fmla="*/ 195329 w 504957"/>
              <a:gd name="T7" fmla="*/ 619256 h 619256"/>
              <a:gd name="T8" fmla="*/ 0 w 504957"/>
              <a:gd name="T9" fmla="*/ 619256 h 619256"/>
              <a:gd name="T10" fmla="*/ 309628 w 504957"/>
              <a:gd name="T11" fmla="*/ 309628 h 619256"/>
              <a:gd name="T12" fmla="*/ 0 w 504957"/>
              <a:gd name="T13" fmla="*/ 0 h 619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4957" h="619256">
                <a:moveTo>
                  <a:pt x="0" y="0"/>
                </a:moveTo>
                <a:lnTo>
                  <a:pt x="195329" y="0"/>
                </a:lnTo>
                <a:lnTo>
                  <a:pt x="504957" y="309628"/>
                </a:lnTo>
                <a:lnTo>
                  <a:pt x="195329" y="619256"/>
                </a:lnTo>
                <a:lnTo>
                  <a:pt x="0" y="619256"/>
                </a:lnTo>
                <a:lnTo>
                  <a:pt x="309628" y="30962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52" name="文本框 17"/>
          <p:cNvSpPr txBox="1">
            <a:spLocks noChangeArrowheads="1"/>
          </p:cNvSpPr>
          <p:nvPr/>
        </p:nvSpPr>
        <p:spPr bwMode="auto">
          <a:xfrm>
            <a:off x="7751763" y="1903413"/>
            <a:ext cx="2716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单击此处添加标题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53" name="文本框 18"/>
          <p:cNvSpPr txBox="1">
            <a:spLocks noChangeArrowheads="1"/>
          </p:cNvSpPr>
          <p:nvPr/>
        </p:nvSpPr>
        <p:spPr bwMode="auto">
          <a:xfrm>
            <a:off x="7800975" y="3473450"/>
            <a:ext cx="2716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单击此处添加标题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54" name="文本框 19"/>
          <p:cNvSpPr txBox="1">
            <a:spLocks noChangeArrowheads="1"/>
          </p:cNvSpPr>
          <p:nvPr/>
        </p:nvSpPr>
        <p:spPr bwMode="auto">
          <a:xfrm>
            <a:off x="7839075" y="5018088"/>
            <a:ext cx="2716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单击此处添加标题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5938" y="179388"/>
            <a:ext cx="2808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单击这里添加您要的文本</a:t>
            </a: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2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2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5" dur="2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8" dur="2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1" dur="2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4" dur="20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20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0" dur="20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3" dur="2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24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49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75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ldLvl="0" animBg="1" autoUpdateAnimBg="0"/>
      <p:bldP spid="14345" grpId="0" bldLvl="0" animBg="1" autoUpdateAnimBg="0"/>
      <p:bldP spid="14346" grpId="0" bldLvl="0" animBg="1" autoUpdateAnimBg="0"/>
      <p:bldP spid="14347" grpId="0" autoUpdateAnimBg="0"/>
      <p:bldP spid="14348" grpId="0" autoUpdateAnimBg="0"/>
      <p:bldP spid="14349" grpId="0" autoUpdateAnimBg="0"/>
      <p:bldP spid="14352" grpId="0" autoUpdateAnimBg="0"/>
      <p:bldP spid="14353" grpId="0" autoUpdateAnimBg="0"/>
      <p:bldP spid="14354" grpId="0" autoUpdateAnimBg="0"/>
      <p:bldP spid="1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文本框 3"/>
          <p:cNvSpPr txBox="1">
            <a:spLocks noChangeArrowheads="1"/>
          </p:cNvSpPr>
          <p:nvPr/>
        </p:nvSpPr>
        <p:spPr bwMode="auto">
          <a:xfrm>
            <a:off x="1039813" y="3084513"/>
            <a:ext cx="202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1" name="文本框 4"/>
          <p:cNvSpPr txBox="1">
            <a:spLocks noChangeArrowheads="1"/>
          </p:cNvSpPr>
          <p:nvPr/>
        </p:nvSpPr>
        <p:spPr bwMode="auto">
          <a:xfrm>
            <a:off x="2913063" y="2163763"/>
            <a:ext cx="202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LAPGAN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2" name="文本框 5"/>
          <p:cNvSpPr txBox="1">
            <a:spLocks noChangeArrowheads="1"/>
          </p:cNvSpPr>
          <p:nvPr/>
        </p:nvSpPr>
        <p:spPr bwMode="auto">
          <a:xfrm>
            <a:off x="5170488" y="1879600"/>
            <a:ext cx="202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DCGAN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3" name="文本框 6"/>
          <p:cNvSpPr txBox="1">
            <a:spLocks noChangeArrowheads="1"/>
          </p:cNvSpPr>
          <p:nvPr/>
        </p:nvSpPr>
        <p:spPr bwMode="auto">
          <a:xfrm>
            <a:off x="7058025" y="2355850"/>
            <a:ext cx="202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4" name="文本框 8"/>
          <p:cNvSpPr txBox="1">
            <a:spLocks noChangeArrowheads="1"/>
          </p:cNvSpPr>
          <p:nvPr/>
        </p:nvSpPr>
        <p:spPr bwMode="auto">
          <a:xfrm>
            <a:off x="8596313" y="3236913"/>
            <a:ext cx="202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DualGAN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5" name="文本框 10"/>
          <p:cNvSpPr txBox="1">
            <a:spLocks noChangeArrowheads="1"/>
          </p:cNvSpPr>
          <p:nvPr/>
        </p:nvSpPr>
        <p:spPr bwMode="auto">
          <a:xfrm>
            <a:off x="4316413" y="5207000"/>
            <a:ext cx="318452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GAN</a:t>
            </a:r>
            <a:endParaRPr lang="en-US" altLang="zh-CN" sz="5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6" name="等腰三角形 11"/>
          <p:cNvSpPr>
            <a:spLocks noChangeArrowheads="1"/>
          </p:cNvSpPr>
          <p:nvPr/>
        </p:nvSpPr>
        <p:spPr bwMode="auto">
          <a:xfrm rot="19255408">
            <a:off x="2154238" y="4164013"/>
            <a:ext cx="2012950" cy="995362"/>
          </a:xfrm>
          <a:prstGeom prst="triangle">
            <a:avLst>
              <a:gd name="adj" fmla="val 47440"/>
            </a:avLst>
          </a:prstGeom>
          <a:solidFill>
            <a:schemeClr val="bg1">
              <a:alpha val="65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7F7F7F"/>
              </a:solidFill>
            </a:endParaRPr>
          </a:p>
        </p:txBody>
      </p:sp>
      <p:sp>
        <p:nvSpPr>
          <p:cNvPr id="9227" name="等腰三角形 12"/>
          <p:cNvSpPr>
            <a:spLocks noChangeArrowheads="1"/>
          </p:cNvSpPr>
          <p:nvPr/>
        </p:nvSpPr>
        <p:spPr bwMode="auto">
          <a:xfrm rot="20366107">
            <a:off x="3417888" y="3379788"/>
            <a:ext cx="2012950" cy="996950"/>
          </a:xfrm>
          <a:prstGeom prst="triangle">
            <a:avLst>
              <a:gd name="adj" fmla="val 47440"/>
            </a:avLst>
          </a:prstGeom>
          <a:solidFill>
            <a:schemeClr val="bg1">
              <a:alpha val="65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7F7F7F"/>
              </a:solidFill>
            </a:endParaRPr>
          </a:p>
        </p:txBody>
      </p:sp>
      <p:sp>
        <p:nvSpPr>
          <p:cNvPr id="9228" name="等腰三角形 13"/>
          <p:cNvSpPr>
            <a:spLocks noChangeArrowheads="1"/>
          </p:cNvSpPr>
          <p:nvPr/>
        </p:nvSpPr>
        <p:spPr bwMode="auto">
          <a:xfrm rot="235756">
            <a:off x="5006975" y="3165475"/>
            <a:ext cx="2012950" cy="996950"/>
          </a:xfrm>
          <a:prstGeom prst="triangle">
            <a:avLst>
              <a:gd name="adj" fmla="val 47440"/>
            </a:avLst>
          </a:prstGeom>
          <a:solidFill>
            <a:schemeClr val="bg1">
              <a:alpha val="65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7F7F7F"/>
              </a:solidFill>
            </a:endParaRPr>
          </a:p>
        </p:txBody>
      </p:sp>
      <p:sp>
        <p:nvSpPr>
          <p:cNvPr id="9229" name="等腰三角形 14"/>
          <p:cNvSpPr>
            <a:spLocks noChangeArrowheads="1"/>
          </p:cNvSpPr>
          <p:nvPr/>
        </p:nvSpPr>
        <p:spPr bwMode="auto">
          <a:xfrm rot="1447188">
            <a:off x="6494463" y="3567113"/>
            <a:ext cx="2012950" cy="996950"/>
          </a:xfrm>
          <a:prstGeom prst="triangle">
            <a:avLst>
              <a:gd name="adj" fmla="val 47440"/>
            </a:avLst>
          </a:prstGeom>
          <a:solidFill>
            <a:schemeClr val="bg1">
              <a:alpha val="65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7F7F7F"/>
              </a:solidFill>
            </a:endParaRPr>
          </a:p>
        </p:txBody>
      </p:sp>
      <p:sp>
        <p:nvSpPr>
          <p:cNvPr id="9230" name="等腰三角形 15"/>
          <p:cNvSpPr>
            <a:spLocks noChangeArrowheads="1"/>
          </p:cNvSpPr>
          <p:nvPr/>
        </p:nvSpPr>
        <p:spPr bwMode="auto">
          <a:xfrm rot="2366906">
            <a:off x="7739063" y="4318000"/>
            <a:ext cx="2012950" cy="996950"/>
          </a:xfrm>
          <a:prstGeom prst="triangle">
            <a:avLst>
              <a:gd name="adj" fmla="val 47440"/>
            </a:avLst>
          </a:prstGeom>
          <a:solidFill>
            <a:schemeClr val="bg1">
              <a:alpha val="65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7F7F7F"/>
              </a:solidFill>
            </a:endParaRPr>
          </a:p>
        </p:txBody>
      </p:sp>
      <p:sp>
        <p:nvSpPr>
          <p:cNvPr id="9231" name="椭圆 16"/>
          <p:cNvSpPr>
            <a:spLocks noChangeArrowheads="1"/>
          </p:cNvSpPr>
          <p:nvPr/>
        </p:nvSpPr>
        <p:spPr bwMode="auto">
          <a:xfrm rot="19360272">
            <a:off x="2228850" y="3705225"/>
            <a:ext cx="692150" cy="692150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chemeClr val="bg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</a:rPr>
              <a:t>1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232" name="椭圆 17"/>
          <p:cNvSpPr>
            <a:spLocks noChangeArrowheads="1"/>
          </p:cNvSpPr>
          <p:nvPr/>
        </p:nvSpPr>
        <p:spPr bwMode="auto">
          <a:xfrm rot="20718171">
            <a:off x="3743325" y="2740025"/>
            <a:ext cx="690563" cy="692150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chemeClr val="bg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</a:rPr>
              <a:t>2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233" name="椭圆 18"/>
          <p:cNvSpPr>
            <a:spLocks noChangeArrowheads="1"/>
          </p:cNvSpPr>
          <p:nvPr/>
        </p:nvSpPr>
        <p:spPr bwMode="auto">
          <a:xfrm rot="208955">
            <a:off x="5653088" y="2457450"/>
            <a:ext cx="692150" cy="690563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chemeClr val="bg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</a:rPr>
              <a:t>3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234" name="椭圆 19"/>
          <p:cNvSpPr>
            <a:spLocks noChangeArrowheads="1"/>
          </p:cNvSpPr>
          <p:nvPr/>
        </p:nvSpPr>
        <p:spPr bwMode="auto">
          <a:xfrm rot="1255051">
            <a:off x="7451725" y="2924175"/>
            <a:ext cx="692150" cy="692150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chemeClr val="bg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</a:rPr>
              <a:t>4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235" name="椭圆 20"/>
          <p:cNvSpPr>
            <a:spLocks noChangeArrowheads="1"/>
          </p:cNvSpPr>
          <p:nvPr/>
        </p:nvSpPr>
        <p:spPr bwMode="auto">
          <a:xfrm rot="2203598">
            <a:off x="8859838" y="3765550"/>
            <a:ext cx="690562" cy="692150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chemeClr val="bg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</a:rPr>
              <a:t>5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20" name="文本框 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5938" y="179388"/>
            <a:ext cx="2808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单击这里添加您要的文本</a:t>
            </a: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39325" y="4008120"/>
            <a:ext cx="944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3"/>
                </a:solidFill>
                <a:effectLst/>
              </a:rPr>
              <a:t>...</a:t>
            </a:r>
            <a:endParaRPr lang="en-US" altLang="zh-CN" sz="7200" b="1">
              <a:solidFill>
                <a:schemeClr val="accent3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53" dur="2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1" grpId="0" autoUpdateAnimBg="0"/>
      <p:bldP spid="9222" grpId="0" autoUpdateAnimBg="0"/>
      <p:bldP spid="9223" grpId="0" autoUpdateAnimBg="0"/>
      <p:bldP spid="9224" grpId="0" autoUpdateAnimBg="0"/>
      <p:bldP spid="9225" grpId="0" autoUpdateAnimBg="0"/>
      <p:bldP spid="9226" grpId="0" bldLvl="0" animBg="1" autoUpdateAnimBg="0"/>
      <p:bldP spid="9227" grpId="0" bldLvl="0" animBg="1" autoUpdateAnimBg="0"/>
      <p:bldP spid="9228" grpId="0" bldLvl="0" animBg="1" autoUpdateAnimBg="0"/>
      <p:bldP spid="9229" grpId="0" bldLvl="0" animBg="1" autoUpdateAnimBg="0"/>
      <p:bldP spid="9230" grpId="0" bldLvl="0" animBg="1" autoUpdateAnimBg="0"/>
      <p:bldP spid="9231" grpId="0" bldLvl="0" animBg="1" autoUpdateAnimBg="0"/>
      <p:bldP spid="9232" grpId="0" bldLvl="0" animBg="1" autoUpdateAnimBg="0"/>
      <p:bldP spid="9233" grpId="0" bldLvl="0" animBg="1" autoUpdateAnimBg="0"/>
      <p:bldP spid="9234" grpId="0" bldLvl="0" animBg="1" autoUpdateAnimBg="0"/>
      <p:bldP spid="9235" grpId="0" bldLvl="0" animBg="1" autoUpdateAnimBg="0"/>
      <p:bldP spid="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菱形 3"/>
          <p:cNvSpPr>
            <a:spLocks noChangeArrowheads="1"/>
          </p:cNvSpPr>
          <p:nvPr/>
        </p:nvSpPr>
        <p:spPr bwMode="auto">
          <a:xfrm>
            <a:off x="1343025" y="2060575"/>
            <a:ext cx="3600450" cy="3600450"/>
          </a:xfrm>
          <a:prstGeom prst="diamond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22225" cmpd="sng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5365" name="组合 4"/>
          <p:cNvGrpSpPr/>
          <p:nvPr/>
        </p:nvGrpSpPr>
        <p:grpSpPr bwMode="auto">
          <a:xfrm>
            <a:off x="5834063" y="3006725"/>
            <a:ext cx="2520950" cy="358775"/>
            <a:chOff x="0" y="0"/>
            <a:chExt cx="3515112" cy="720080"/>
          </a:xfrm>
        </p:grpSpPr>
        <p:sp>
          <p:nvSpPr>
            <p:cNvPr id="15366" name="菱形 5"/>
            <p:cNvSpPr>
              <a:spLocks noChangeArrowheads="1"/>
            </p:cNvSpPr>
            <p:nvPr/>
          </p:nvSpPr>
          <p:spPr bwMode="auto">
            <a:xfrm>
              <a:off x="0" y="0"/>
              <a:ext cx="720080" cy="720080"/>
            </a:xfrm>
            <a:prstGeom prst="diamond">
              <a:avLst/>
            </a:prstGeom>
            <a:solidFill>
              <a:schemeClr val="bg1">
                <a:alpha val="2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367" name="菱形 6"/>
            <p:cNvSpPr>
              <a:spLocks noChangeArrowheads="1"/>
            </p:cNvSpPr>
            <p:nvPr/>
          </p:nvSpPr>
          <p:spPr bwMode="auto">
            <a:xfrm>
              <a:off x="936104" y="0"/>
              <a:ext cx="720080" cy="720080"/>
            </a:xfrm>
            <a:prstGeom prst="diamond">
              <a:avLst/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368" name="菱形 8"/>
            <p:cNvSpPr>
              <a:spLocks noChangeArrowheads="1"/>
            </p:cNvSpPr>
            <p:nvPr/>
          </p:nvSpPr>
          <p:spPr bwMode="auto">
            <a:xfrm>
              <a:off x="1858928" y="0"/>
              <a:ext cx="720080" cy="720080"/>
            </a:xfrm>
            <a:prstGeom prst="diamond">
              <a:avLst/>
            </a:prstGeom>
            <a:solidFill>
              <a:schemeClr val="bg1">
                <a:alpha val="2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369" name="菱形 10"/>
            <p:cNvSpPr>
              <a:spLocks noChangeArrowheads="1"/>
            </p:cNvSpPr>
            <p:nvPr/>
          </p:nvSpPr>
          <p:spPr bwMode="auto">
            <a:xfrm>
              <a:off x="2795032" y="0"/>
              <a:ext cx="720080" cy="720080"/>
            </a:xfrm>
            <a:prstGeom prst="diamond">
              <a:avLst/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370" name="文本框 11"/>
          <p:cNvSpPr txBox="1">
            <a:spLocks noChangeArrowheads="1"/>
          </p:cNvSpPr>
          <p:nvPr/>
        </p:nvSpPr>
        <p:spPr bwMode="auto">
          <a:xfrm>
            <a:off x="5807075" y="2384425"/>
            <a:ext cx="3703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单击输入您的标题文字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71" name="矩形 12"/>
          <p:cNvSpPr>
            <a:spLocks noChangeArrowheads="1"/>
          </p:cNvSpPr>
          <p:nvPr/>
        </p:nvSpPr>
        <p:spPr bwMode="auto">
          <a:xfrm>
            <a:off x="5719763" y="3509963"/>
            <a:ext cx="4752975" cy="181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梭拓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工作室更专业的模板。梭拓，不止创新。请在此处填入你需要的内容。请在此处填入你需要的内容。请在此处填入你需要的内容。梭拓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工作室更专业的模板。梭拓，不止创新。请在此处填入你需要的内容。请在此处填入你需要的内容。请在此处填入你需要的内容。梭拓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工作室更专业的模板。梭拓，不止创新。请在此处填入你需要的内容。请在此处填入你需要的内容。请在此处填入你需要的内容。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文本框 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5938" y="179388"/>
            <a:ext cx="2808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单击这里添加您要的文本</a:t>
            </a:r>
            <a:endParaRPr lang="zh-CN" altLang="en-US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ldLvl="0" animBg="1" autoUpdateAnimBg="0"/>
      <p:bldP spid="15370" grpId="0" autoUpdateAnimBg="0"/>
      <p:bldP spid="15371" grpId="0" autoUpdateAnimBg="0"/>
      <p:bldP spid="12" grpId="0" autoUpdateAnimBg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14"/>
</p:tagLst>
</file>

<file path=ppt/tags/tag10.xml><?xml version="1.0" encoding="utf-8"?>
<p:tagLst xmlns:p="http://schemas.openxmlformats.org/presentationml/2006/main">
  <p:tag name="KSO_WM_TEMPLATE_CATEGORY" val="basetag"/>
  <p:tag name="KSO_WM_TEMPLATE_INDEX" val="20161314"/>
  <p:tag name="KSO_WM_TAG_VERSION" val="1.0"/>
  <p:tag name="KSO_WM_SLIDE_ID" val="basetag20161314_3"/>
  <p:tag name="KSO_WM_SLIDE_INDEX" val="3"/>
  <p:tag name="KSO_WM_SLIDE_ITEM_CNT" val="0"/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NORDRI TOOLS WATERMARK" val="ralzkemd"/>
</p:tagLst>
</file>

<file path=ppt/tags/tag12.xml><?xml version="1.0" encoding="utf-8"?>
<p:tagLst xmlns:p="http://schemas.openxmlformats.org/presentationml/2006/main">
  <p:tag name="KSO_WM_TEMPLATE_CATEGORY" val="basetag"/>
  <p:tag name="KSO_WM_TEMPLATE_INDEX" val="20161314"/>
  <p:tag name="KSO_WM_TAG_VERSION" val="1.0"/>
  <p:tag name="KSO_WM_SLIDE_ID" val="basetag20161314_6"/>
  <p:tag name="KSO_WM_SLIDE_INDEX" val="6"/>
  <p:tag name="KSO_WM_SLIDE_ITEM_CNT" val="0"/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NORDRI TOOLS WATERMARK" val="ralzkemd"/>
</p:tagLst>
</file>

<file path=ppt/tags/tag14.xml><?xml version="1.0" encoding="utf-8"?>
<p:tagLst xmlns:p="http://schemas.openxmlformats.org/presentationml/2006/main">
  <p:tag name="KSO_WM_TEMPLATE_CATEGORY" val="basetag"/>
  <p:tag name="KSO_WM_TEMPLATE_INDEX" val="20161314"/>
  <p:tag name="KSO_WM_TAG_VERSION" val="1.0"/>
  <p:tag name="KSO_WM_SLIDE_ID" val="basetag20161314_5"/>
  <p:tag name="KSO_WM_SLIDE_INDEX" val="5"/>
  <p:tag name="KSO_WM_SLIDE_ITEM_CNT" val="0"/>
  <p:tag name="KSO_WM_SLIDE_TYPE" val="text"/>
  <p:tag name="KSO_WM_BEAUTIFY_FLAG" val="#wm#"/>
</p:tagLst>
</file>

<file path=ppt/tags/tag15.xml><?xml version="1.0" encoding="utf-8"?>
<p:tagLst xmlns:p="http://schemas.openxmlformats.org/presentationml/2006/main">
  <p:tag name="NORDRI TOOLS WATERMARK" val="ralzkemd"/>
</p:tagLst>
</file>

<file path=ppt/tags/tag16.xml><?xml version="1.0" encoding="utf-8"?>
<p:tagLst xmlns:p="http://schemas.openxmlformats.org/presentationml/2006/main">
  <p:tag name="KSO_WM_TEMPLATE_CATEGORY" val="basetag"/>
  <p:tag name="KSO_WM_TEMPLATE_INDEX" val="20161314"/>
  <p:tag name="KSO_WM_TAG_VERSION" val="1.0"/>
  <p:tag name="KSO_WM_SLIDE_ID" val="basetag20161314_7"/>
  <p:tag name="KSO_WM_SLIDE_INDEX" val="7"/>
  <p:tag name="KSO_WM_SLIDE_ITEM_CNT" val="0"/>
  <p:tag name="KSO_WM_SLIDE_TYPE" val="text"/>
  <p:tag name="KSO_WM_BEAUTIFY_FLAG" val="#wm#"/>
</p:tagLst>
</file>

<file path=ppt/tags/tag17.xml><?xml version="1.0" encoding="utf-8"?>
<p:tagLst xmlns:p="http://schemas.openxmlformats.org/presentationml/2006/main">
  <p:tag name="NORDRI TOOLS WATERMARK" val="ralzkemd"/>
</p:tagLst>
</file>

<file path=ppt/tags/tag18.xml><?xml version="1.0" encoding="utf-8"?>
<p:tagLst xmlns:p="http://schemas.openxmlformats.org/presentationml/2006/main">
  <p:tag name="KSO_WM_TEMPLATE_CATEGORY" val="basetag"/>
  <p:tag name="KSO_WM_TEMPLATE_INDEX" val="20161314"/>
  <p:tag name="KSO_WM_TAG_VERSION" val="1.0"/>
  <p:tag name="KSO_WM_SLIDE_ID" val="basetag20161314_8"/>
  <p:tag name="KSO_WM_SLIDE_INDEX" val="8"/>
  <p:tag name="KSO_WM_SLIDE_ITEM_CNT" val="0"/>
  <p:tag name="KSO_WM_SLIDE_TYPE" val="text"/>
  <p:tag name="KSO_WM_BEAUTIFY_FLAG" val="#wm#"/>
</p:tagLst>
</file>

<file path=ppt/tags/tag19.xml><?xml version="1.0" encoding="utf-8"?>
<p:tagLst xmlns:p="http://schemas.openxmlformats.org/presentationml/2006/main">
  <p:tag name="NORDRI TOOLS WATERMARK" val="ralzkemd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14"/>
</p:tagLst>
</file>

<file path=ppt/tags/tag20.xml><?xml version="1.0" encoding="utf-8"?>
<p:tagLst xmlns:p="http://schemas.openxmlformats.org/presentationml/2006/main">
  <p:tag name="KSO_WM_TEMPLATE_CATEGORY" val="basetag"/>
  <p:tag name="KSO_WM_TEMPLATE_INDEX" val="20161314"/>
  <p:tag name="KSO_WM_TAG_VERSION" val="1.0"/>
  <p:tag name="KSO_WM_SLIDE_ID" val="basetag20161314_4"/>
  <p:tag name="KSO_WM_SLIDE_INDEX" val="4"/>
  <p:tag name="KSO_WM_SLIDE_ITEM_CNT" val="0"/>
  <p:tag name="KSO_WM_SLIDE_TYPE" val="text"/>
  <p:tag name="KSO_WM_BEAUTIFY_FLAG" val="#wm#"/>
</p:tagLst>
</file>

<file path=ppt/tags/tag21.xml><?xml version="1.0" encoding="utf-8"?>
<p:tagLst xmlns:p="http://schemas.openxmlformats.org/presentationml/2006/main">
  <p:tag name="NORDRI TOOLS WATERMARK" val="p4p1neex"/>
</p:tagLst>
</file>

<file path=ppt/tags/tag22.xml><?xml version="1.0" encoding="utf-8"?>
<p:tagLst xmlns:p="http://schemas.openxmlformats.org/presentationml/2006/main">
  <p:tag name="KSO_WM_TEMPLATE_CATEGORY" val="basetag"/>
  <p:tag name="KSO_WM_TEMPLATE_INDEX" val="20161314"/>
  <p:tag name="KSO_WM_TAG_VERSION" val="1.0"/>
  <p:tag name="KSO_WM_SLIDE_ID" val="basetag20161314_9"/>
  <p:tag name="KSO_WM_SLIDE_INDEX" val="9"/>
  <p:tag name="KSO_WM_SLIDE_ITEM_CNT" val="0"/>
  <p:tag name="KSO_WM_SLIDE_TYPE" val="text"/>
  <p:tag name="KSO_WM_BEAUTIFY_FLAG" val="#wm#"/>
</p:tagLst>
</file>

<file path=ppt/tags/tag23.xml><?xml version="1.0" encoding="utf-8"?>
<p:tagLst xmlns:p="http://schemas.openxmlformats.org/presentationml/2006/main">
  <p:tag name="KSO_WM_TEMPLATE_CATEGORY" val="basetag"/>
  <p:tag name="KSO_WM_TEMPLATE_INDEX" val="20161314"/>
  <p:tag name="KSO_WM_TAG_VERSION" val="1.0"/>
  <p:tag name="KSO_WM_SLIDE_ID" val="basetag20161314_10"/>
  <p:tag name="KSO_WM_SLIDE_INDEX" val="10"/>
  <p:tag name="KSO_WM_SLIDE_ITEM_CNT" val="0"/>
  <p:tag name="KSO_WM_SLIDE_TYPE" val="text"/>
  <p:tag name="KSO_WM_BEAUTIFY_FLAG" val="#wm#"/>
</p:tagLst>
</file>

<file path=ppt/tags/tag24.xml><?xml version="1.0" encoding="utf-8"?>
<p:tagLst xmlns:p="http://schemas.openxmlformats.org/presentationml/2006/main">
  <p:tag name="NORDRI TOOLS WATERMARK" val="p4p1neex"/>
</p:tagLst>
</file>

<file path=ppt/tags/tag25.xml><?xml version="1.0" encoding="utf-8"?>
<p:tagLst xmlns:p="http://schemas.openxmlformats.org/presentationml/2006/main">
  <p:tag name="KSO_WM_TEMPLATE_CATEGORY" val="basetag"/>
  <p:tag name="KSO_WM_TEMPLATE_INDEX" val="20161314"/>
  <p:tag name="KSO_WM_TAG_VERSION" val="1.0"/>
  <p:tag name="KSO_WM_SLIDE_ID" val="basetag20161314_11"/>
  <p:tag name="KSO_WM_SLIDE_INDEX" val="11"/>
  <p:tag name="KSO_WM_SLIDE_ITEM_CNT" val="0"/>
  <p:tag name="KSO_WM_SLIDE_TYPE" val="text"/>
  <p:tag name="KSO_WM_BEAUTIFY_FLAG" val="#wm#"/>
</p:tagLst>
</file>

<file path=ppt/tags/tag26.xml><?xml version="1.0" encoding="utf-8"?>
<p:tagLst xmlns:p="http://schemas.openxmlformats.org/presentationml/2006/main">
  <p:tag name="NORDRI TOOLS WATERMARK" val="p4p1neex"/>
</p:tagLst>
</file>

<file path=ppt/tags/tag27.xml><?xml version="1.0" encoding="utf-8"?>
<p:tagLst xmlns:p="http://schemas.openxmlformats.org/presentationml/2006/main">
  <p:tag name="KSO_WM_TEMPLATE_CATEGORY" val="basetag"/>
  <p:tag name="KSO_WM_TEMPLATE_INDEX" val="20161314"/>
  <p:tag name="KSO_WM_TAG_VERSION" val="1.0"/>
  <p:tag name="KSO_WM_SLIDE_ID" val="basetag20161314_12"/>
  <p:tag name="KSO_WM_SLIDE_INDEX" val="12"/>
  <p:tag name="KSO_WM_SLIDE_ITEM_CNT" val="0"/>
  <p:tag name="KSO_WM_SLIDE_TYPE" val="text"/>
  <p:tag name="KSO_WM_BEAUTIFY_FLAG" val="#wm#"/>
</p:tagLst>
</file>

<file path=ppt/tags/tag28.xml><?xml version="1.0" encoding="utf-8"?>
<p:tagLst xmlns:p="http://schemas.openxmlformats.org/presentationml/2006/main">
  <p:tag name="NORDRI TOOLS WATERMARK" val="p4p1neex"/>
</p:tagLst>
</file>

<file path=ppt/tags/tag29.xml><?xml version="1.0" encoding="utf-8"?>
<p:tagLst xmlns:p="http://schemas.openxmlformats.org/presentationml/2006/main">
  <p:tag name="KSO_WM_TEMPLATE_CATEGORY" val="basetag"/>
  <p:tag name="KSO_WM_TEMPLATE_INDEX" val="20161314"/>
  <p:tag name="KSO_WM_TAG_VERSION" val="1.0"/>
  <p:tag name="KSO_WM_SLIDE_ID" val="basetag20161314_13"/>
  <p:tag name="KSO_WM_SLIDE_INDEX" val="13"/>
  <p:tag name="KSO_WM_SLIDE_ITEM_CNT" val="0"/>
  <p:tag name="KSO_WM_SLIDE_TYPE" val="text"/>
  <p:tag name="KSO_WM_BEAUTIFY_FLAG" val="#wm#"/>
</p:tagLst>
</file>

<file path=ppt/tags/tag3.xml><?xml version="1.0" encoding="utf-8"?>
<p:tagLst xmlns:p="http://schemas.openxmlformats.org/presentationml/2006/main">
  <p:tag name="KSO_WM_TEMPLATE_CATEGORY" val="basetag"/>
  <p:tag name="KSO_WM_TEMPLATE_INDEX" val="20161314"/>
  <p:tag name="KSO_WM_TAG_VERSION" val="1.0"/>
  <p:tag name="KSO_WM_TEMPLATE_THUMBS_INDEX" val="1、2、3、5、7、9、10、11、14"/>
  <p:tag name="KSO_WM_BEAUTIFY_FLAG" val="#wm#"/>
</p:tagLst>
</file>

<file path=ppt/tags/tag30.xml><?xml version="1.0" encoding="utf-8"?>
<p:tagLst xmlns:p="http://schemas.openxmlformats.org/presentationml/2006/main">
  <p:tag name="KSO_WM_TEMPLATE_CATEGORY" val="basetag"/>
  <p:tag name="KSO_WM_TEMPLATE_INDEX" val="20161314"/>
  <p:tag name="KSO_WM_TAG_VERSION" val="1.0"/>
  <p:tag name="KSO_WM_SLIDE_ID" val="basetag20161314_14"/>
  <p:tag name="KSO_WM_SLIDE_INDEX" val="14"/>
  <p:tag name="KSO_WM_SLIDE_ITEM_CNT" val="0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1314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1314"/>
</p:tagLst>
</file>

<file path=ppt/tags/tag6.xml><?xml version="1.0" encoding="utf-8"?>
<p:tagLst xmlns:p="http://schemas.openxmlformats.org/presentationml/2006/main">
  <p:tag name="KSO_WM_TEMPLATE_CATEGORY" val="basetag"/>
  <p:tag name="KSO_WM_TEMPLATE_INDEX" val="20161314"/>
  <p:tag name="KSO_WM_TAG_VERSION" val="1.0"/>
  <p:tag name="KSO_WM_TEMPLATE_THUMBS_INDEX" val="1、2、3、5、7、9、10、11、1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1314"/>
  <p:tag name="KSO_WM_TAG_VERSION" val="1.0"/>
  <p:tag name="KSO_WM_SLIDE_ID" val="basetag20161314_1"/>
  <p:tag name="KSO_WM_SLIDE_INDEX" val="1"/>
  <p:tag name="KSO_WM_SLIDE_ITEM_CNT" val="0"/>
  <p:tag name="KSO_WM_SLIDE_TYPE" val="title"/>
  <p:tag name="KSO_WM_TEMPLATE_THUMBS_INDEX" val="1、2、3、5、7、9、10、11、14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1314"/>
  <p:tag name="KSO_WM_TAG_VERSION" val="1.0"/>
  <p:tag name="KSO_WM_SLIDE_ID" val="basetag20161314_2"/>
  <p:tag name="KSO_WM_SLIDE_INDEX" val="2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NORDRI TOOLS WATERMARK" val="ralzkemd"/>
</p:tagLst>
</file>

<file path=ppt/theme/theme1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1998</Words>
  <Application>WPS 演示</Application>
  <PresentationFormat>宽屏</PresentationFormat>
  <Paragraphs>161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Calibri Light</vt:lpstr>
      <vt:lpstr>微软雅黑</vt:lpstr>
      <vt:lpstr>黑体</vt:lpstr>
      <vt:lpstr>1_Office 主题</vt:lpstr>
      <vt:lpstr>2_Office 主题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jxiong</dc:creator>
  <cp:lastModifiedBy>jxiong</cp:lastModifiedBy>
  <cp:revision>2</cp:revision>
  <dcterms:created xsi:type="dcterms:W3CDTF">2017-06-05T01:44:00Z</dcterms:created>
  <dcterms:modified xsi:type="dcterms:W3CDTF">2017-06-05T07:21:53Z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