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4"/>
  </p:notesMasterIdLst>
  <p:handoutMasterIdLst>
    <p:handoutMasterId r:id="rId15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6" r:id="rId11"/>
    <p:sldId id="263" r:id="rId12"/>
    <p:sldId id="264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70" autoAdjust="0"/>
  </p:normalViewPr>
  <p:slideViewPr>
    <p:cSldViewPr>
      <p:cViewPr>
        <p:scale>
          <a:sx n="66" d="100"/>
          <a:sy n="66" d="100"/>
        </p:scale>
        <p:origin x="1310" y="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B86B488C-1273-4F46-A528-C4B9A09DBE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18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CEC76FE6-18FF-4904-A79F-D11B604C1B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360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4" name="Rectangle 32"/>
          <p:cNvSpPr>
            <a:spLocks noGrp="1" noChangeArrowheads="1"/>
          </p:cNvSpPr>
          <p:nvPr>
            <p:ph type="ctrTitle" sz="quarter"/>
          </p:nvPr>
        </p:nvSpPr>
        <p:spPr>
          <a:xfrm>
            <a:off x="2362200" y="1143000"/>
            <a:ext cx="5638800" cy="24384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105" name="Rectangle 3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667000" y="3886200"/>
            <a:ext cx="5334000" cy="1285875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800"/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3166" name="Rectangle 94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167" name="Rectangle 9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68" name="Rectangle 9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C7BE582-C6D6-42C1-9349-E2A84CC8A2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0FB647-AD83-4603-B7BF-FFAD3CBD6D3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7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228600"/>
            <a:ext cx="16383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1200" y="228600"/>
            <a:ext cx="4762500" cy="59436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1A3655-1E44-4424-9E39-7DA470DC4A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45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506361-70C8-432A-93F0-141DC7F2B0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85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799" y="4406900"/>
            <a:ext cx="704691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799" y="2906713"/>
            <a:ext cx="7046913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DD7405-60FD-4A25-B3DD-05BF605EA6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31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0" y="1371600"/>
            <a:ext cx="3048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1371600"/>
            <a:ext cx="3048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0DF076-3FBF-4A8F-80EC-28CA0F9DD5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41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239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35113"/>
            <a:ext cx="34290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800" y="2174875"/>
            <a:ext cx="3429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1535113"/>
            <a:ext cx="35814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5400" y="2174875"/>
            <a:ext cx="35814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3291BC-C0BE-4454-B6FD-E10313E72F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28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34675C-63F2-4474-8BB9-0E7CEB072A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87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733C3B-11B0-46D4-8DAE-F9DF6935FA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5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287" y="273050"/>
            <a:ext cx="27797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0" y="273050"/>
            <a:ext cx="44196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11287" y="1435100"/>
            <a:ext cx="27797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713750-4AB4-48A8-B763-37883CEE07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17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7C3572-32B7-45E0-9C7C-9AB15D44FC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Rectangle 3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228600"/>
            <a:ext cx="65532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57" name="Rectangle 3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0" y="1371600"/>
            <a:ext cx="62484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1524000" y="6324600"/>
            <a:ext cx="1371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0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69" name="Rectangle 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324600"/>
            <a:ext cx="426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70" name="Rectangle 4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6324600"/>
            <a:ext cx="1066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</a:defRPr>
            </a:lvl1pPr>
          </a:lstStyle>
          <a:p>
            <a:fld id="{95C5CA75-96F3-42DA-8C73-E2B32B310B9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10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Verdana" pitchFamily="34" charset="0"/>
        <a:buChar char="−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Verdana" pitchFamily="34" charset="0"/>
        <a:buChar char="−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Employee Job Management Algorithm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Amazon Code Challenge – Software Development Engineer (Bangalore)</a:t>
            </a:r>
          </a:p>
          <a:p>
            <a:r>
              <a:rPr lang="en-US" dirty="0"/>
              <a:t>Desiree </a:t>
            </a:r>
            <a:r>
              <a:rPr lang="en-US" dirty="0" err="1"/>
              <a:t>Noela</a:t>
            </a:r>
            <a:r>
              <a:rPr lang="en-US" dirty="0"/>
              <a:t> Dias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Score: 90/100.</a:t>
            </a:r>
          </a:p>
          <a:p>
            <a:pPr>
              <a:lnSpc>
                <a:spcPct val="90000"/>
              </a:lnSpc>
            </a:pPr>
            <a:r>
              <a:rPr lang="en-US" dirty="0"/>
              <a:t>Passed test case on compile and run.</a:t>
            </a:r>
          </a:p>
          <a:p>
            <a:pPr>
              <a:lnSpc>
                <a:spcPct val="90000"/>
              </a:lnSpc>
            </a:pPr>
            <a:r>
              <a:rPr lang="en-US" dirty="0"/>
              <a:t>Thank you for the amazing opportunity to present code.</a:t>
            </a:r>
          </a:p>
          <a:p>
            <a:pPr>
              <a:lnSpc>
                <a:spcPct val="90000"/>
              </a:lnSpc>
            </a:pPr>
            <a:r>
              <a:rPr lang="en-US" dirty="0"/>
              <a:t>Look forward to working with Amazon and future contests.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2971800"/>
            <a:ext cx="6553200" cy="990600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Problem Description</a:t>
            </a:r>
          </a:p>
          <a:p>
            <a:r>
              <a:rPr lang="en-US" dirty="0"/>
              <a:t>Pseudo Algorithm</a:t>
            </a:r>
          </a:p>
          <a:p>
            <a:r>
              <a:rPr lang="en-US" dirty="0"/>
              <a:t>Techniques</a:t>
            </a:r>
          </a:p>
          <a:p>
            <a:r>
              <a:rPr lang="en-US" dirty="0"/>
              <a:t>Concerns</a:t>
            </a:r>
          </a:p>
          <a:p>
            <a:r>
              <a:rPr lang="en-US" dirty="0"/>
              <a:t>Data Structures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228600"/>
            <a:ext cx="6553200" cy="99060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1371600"/>
            <a:ext cx="6400800" cy="2514600"/>
          </a:xfrm>
        </p:spPr>
        <p:txBody>
          <a:bodyPr/>
          <a:lstStyle/>
          <a:p>
            <a:r>
              <a:rPr lang="en-US" sz="1600" dirty="0"/>
              <a:t>Amazon held a competition with TECHGIG.</a:t>
            </a:r>
          </a:p>
          <a:p>
            <a:r>
              <a:rPr lang="en-US" sz="1600" dirty="0"/>
              <a:t>It was held from 31</a:t>
            </a:r>
            <a:r>
              <a:rPr lang="en-US" sz="1600" baseline="30000" dirty="0"/>
              <a:t>st</a:t>
            </a:r>
            <a:r>
              <a:rPr lang="en-US" sz="1600" dirty="0"/>
              <a:t> May, 2017 to 22</a:t>
            </a:r>
            <a:r>
              <a:rPr lang="en-US" sz="1600" baseline="30000" dirty="0"/>
              <a:t>nd</a:t>
            </a:r>
            <a:r>
              <a:rPr lang="en-US" sz="1600" dirty="0"/>
              <a:t> June, 2017.</a:t>
            </a:r>
          </a:p>
          <a:p>
            <a:r>
              <a:rPr lang="en-US" sz="1600" dirty="0"/>
              <a:t>It had two levels.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Level 1 was a coding problem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Level 2 was a presentation (this submission) on how to solve level 1.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909CD2-8907-456C-B9EB-6730857624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962400"/>
            <a:ext cx="6781800" cy="272151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A job management function was required.</a:t>
            </a:r>
          </a:p>
          <a:p>
            <a:r>
              <a:rPr lang="en-US" sz="2000" dirty="0"/>
              <a:t>Input consisted of a list of employees with their IDs and skills (format ex: W1#S1.)</a:t>
            </a:r>
          </a:p>
          <a:p>
            <a:r>
              <a:rPr lang="en-US" sz="2000" dirty="0"/>
              <a:t>Input also consisted of a list of jobs which mentioned needed skill, job priority, time taken to complete ad job ID (format ex: S1#90#5#101.)</a:t>
            </a:r>
          </a:p>
          <a:p>
            <a:r>
              <a:rPr lang="en-US" sz="2000" dirty="0"/>
              <a:t>Output consisted of list of employees IDs with the job IDs they were assigned based on given conditions (format ex: W1#101.)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Employees are to be matched with job according to their designation (found in their ID), their skill, and the job attributes.</a:t>
            </a:r>
          </a:p>
          <a:p>
            <a:r>
              <a:rPr lang="en-US" sz="1800" dirty="0"/>
              <a:t>Incase two or more employees had the same skill required, the job is assigned to the one with higher designation.</a:t>
            </a:r>
          </a:p>
          <a:p>
            <a:r>
              <a:rPr lang="en-US" sz="1800" dirty="0"/>
              <a:t>Job with higher priorities were assigned first. </a:t>
            </a:r>
          </a:p>
          <a:p>
            <a:r>
              <a:rPr lang="en-US" sz="1800" dirty="0"/>
              <a:t>If two or more jobs had same priority, the one with lesser time to complete was chosen.</a:t>
            </a:r>
          </a:p>
          <a:p>
            <a:r>
              <a:rPr lang="en-US" sz="1800" dirty="0"/>
              <a:t>Employees were assigned tasks based on time allotted to tasks they undertook. The ones with least time allotted were given preference.</a:t>
            </a:r>
          </a:p>
          <a:p>
            <a:endParaRPr lang="en-US" sz="16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 Algorithm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295400"/>
            <a:ext cx="3581400" cy="5410200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/>
              <a:t>Sort employee list based on designation.</a:t>
            </a:r>
          </a:p>
          <a:p>
            <a:pPr marL="0" indent="0">
              <a:buNone/>
            </a:pPr>
            <a:r>
              <a:rPr lang="en-US" sz="1200" dirty="0"/>
              <a:t>Sort job list based on preference of given attributes.</a:t>
            </a:r>
          </a:p>
          <a:p>
            <a:pPr marL="0" indent="0">
              <a:buNone/>
            </a:pPr>
            <a:r>
              <a:rPr lang="en-US" sz="1200" dirty="0"/>
              <a:t>For each employee in list</a:t>
            </a:r>
          </a:p>
          <a:p>
            <a:pPr marL="0" indent="0">
              <a:buNone/>
            </a:pPr>
            <a:r>
              <a:rPr lang="en-US" sz="1200" dirty="0"/>
              <a:t>For each job in list </a:t>
            </a:r>
          </a:p>
          <a:p>
            <a:pPr marL="0" indent="0">
              <a:buNone/>
            </a:pPr>
            <a:r>
              <a:rPr lang="en-US" sz="1200" dirty="0"/>
              <a:t>If job and employee skill matches.</a:t>
            </a:r>
          </a:p>
          <a:p>
            <a:pPr marL="0" indent="0">
              <a:buNone/>
            </a:pPr>
            <a:r>
              <a:rPr lang="en-US" sz="1200" dirty="0"/>
              <a:t>If employees have same skill required for job</a:t>
            </a:r>
          </a:p>
          <a:p>
            <a:pPr marL="0" indent="0">
              <a:buNone/>
            </a:pPr>
            <a:r>
              <a:rPr lang="en-US" sz="1200" dirty="0"/>
              <a:t>Choose employee with lesser time allotted for jobs.</a:t>
            </a:r>
          </a:p>
          <a:p>
            <a:pPr marL="0" indent="0">
              <a:buNone/>
            </a:pPr>
            <a:r>
              <a:rPr lang="en-US" sz="1200" dirty="0"/>
              <a:t>Add time allotted for job to Employee time allotted list.</a:t>
            </a:r>
          </a:p>
          <a:p>
            <a:pPr marL="0" indent="0">
              <a:buNone/>
            </a:pPr>
            <a:r>
              <a:rPr lang="en-US" sz="1200" dirty="0"/>
              <a:t>Add job to employee job allotted list</a:t>
            </a:r>
          </a:p>
          <a:p>
            <a:pPr marL="0" indent="0">
              <a:buNone/>
            </a:pPr>
            <a:r>
              <a:rPr lang="en-US" sz="1200" dirty="0"/>
              <a:t>Else if employee have equal time allotted for jobs</a:t>
            </a:r>
          </a:p>
          <a:p>
            <a:pPr marL="0" indent="0">
              <a:buNone/>
            </a:pPr>
            <a:r>
              <a:rPr lang="en-US" sz="1200" dirty="0"/>
              <a:t>Choose employee with higher designation</a:t>
            </a:r>
          </a:p>
          <a:p>
            <a:pPr marL="0" indent="0">
              <a:buNone/>
            </a:pPr>
            <a:r>
              <a:rPr lang="en-US" sz="1200" dirty="0"/>
              <a:t>Add time allotted for job to Employee time allotted list.</a:t>
            </a:r>
          </a:p>
          <a:p>
            <a:pPr marL="0" indent="0">
              <a:buNone/>
            </a:pPr>
            <a:endParaRPr lang="en-US" sz="12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25EE50-F07A-4BC0-AD0C-76700B8D38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1306773"/>
            <a:ext cx="4038600" cy="5551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10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Verdana" pitchFamily="34" charset="0"/>
              <a:buChar char="−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Verdana" pitchFamily="34" charset="0"/>
              <a:buChar char="−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200" kern="0" dirty="0"/>
              <a:t>Add job to employee job allotted list</a:t>
            </a:r>
          </a:p>
          <a:p>
            <a:pPr marL="0" indent="0">
              <a:buNone/>
            </a:pPr>
            <a:r>
              <a:rPr lang="en-US" sz="1200" kern="0" dirty="0"/>
              <a:t>Else</a:t>
            </a:r>
          </a:p>
          <a:p>
            <a:pPr marL="0" indent="0">
              <a:buNone/>
            </a:pPr>
            <a:r>
              <a:rPr lang="en-US" sz="1200" kern="0" dirty="0"/>
              <a:t>Choose employee with matching skill.</a:t>
            </a:r>
          </a:p>
          <a:p>
            <a:pPr marL="0" indent="0">
              <a:buNone/>
            </a:pPr>
            <a:r>
              <a:rPr lang="en-US" sz="1200" kern="0" dirty="0"/>
              <a:t>Add time allotted for job to Employee time allotted list.</a:t>
            </a:r>
          </a:p>
          <a:p>
            <a:pPr marL="0" indent="0">
              <a:buNone/>
            </a:pPr>
            <a:r>
              <a:rPr lang="en-US" sz="1200" kern="0" dirty="0"/>
              <a:t>Add job to employee job allotted list</a:t>
            </a:r>
          </a:p>
          <a:p>
            <a:pPr marL="0" indent="0">
              <a:buNone/>
            </a:pPr>
            <a:r>
              <a:rPr lang="en-US" sz="1200" kern="0" dirty="0"/>
              <a:t>End if</a:t>
            </a:r>
          </a:p>
          <a:p>
            <a:pPr marL="0" indent="0">
              <a:buNone/>
            </a:pPr>
            <a:r>
              <a:rPr lang="en-US" sz="1200" kern="0" dirty="0"/>
              <a:t>End if</a:t>
            </a:r>
          </a:p>
          <a:p>
            <a:pPr marL="0" indent="0">
              <a:buNone/>
            </a:pPr>
            <a:r>
              <a:rPr lang="en-US" sz="1200" kern="0" dirty="0"/>
              <a:t>End for loop</a:t>
            </a:r>
          </a:p>
          <a:p>
            <a:pPr marL="0" indent="0">
              <a:buNone/>
            </a:pPr>
            <a:r>
              <a:rPr lang="en-US" sz="1200" kern="0" dirty="0"/>
              <a:t>End for loop</a:t>
            </a:r>
          </a:p>
          <a:p>
            <a:pPr marL="0" indent="0">
              <a:buNone/>
            </a:pPr>
            <a:r>
              <a:rPr lang="en-US" sz="1200" kern="0" dirty="0"/>
              <a:t>Return employee job list</a:t>
            </a:r>
          </a:p>
          <a:p>
            <a:endParaRPr lang="en-US" kern="0" dirty="0"/>
          </a:p>
          <a:p>
            <a:endParaRPr lang="en-US" kern="0" dirty="0"/>
          </a:p>
          <a:p>
            <a:endParaRPr lang="en-US" kern="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Read the two input lists to two single strings.</a:t>
            </a:r>
          </a:p>
          <a:p>
            <a:r>
              <a:rPr lang="en-US" sz="2000" dirty="0"/>
              <a:t>From two strings, copied them to different arrays of both string and </a:t>
            </a:r>
            <a:r>
              <a:rPr lang="en-US" sz="2000" dirty="0" err="1"/>
              <a:t>int</a:t>
            </a:r>
            <a:r>
              <a:rPr lang="en-US" sz="2000" dirty="0"/>
              <a:t> and used them.</a:t>
            </a:r>
          </a:p>
          <a:p>
            <a:r>
              <a:rPr lang="en-US" sz="2000" dirty="0"/>
              <a:t>Sorted arrays according to preferences and copied to new arrays.</a:t>
            </a:r>
          </a:p>
          <a:p>
            <a:r>
              <a:rPr lang="en-US" sz="2000" dirty="0"/>
              <a:t>Made a string array for output with employee IDs sorted according to designations for employee job list and added the job IDs chosen by algorithm.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1D212-1AE7-4628-AD81-D2196D8AF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976D0-17A7-407F-BFCC-E587094F7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Should free memory used by dynamic variables and arrays.</a:t>
            </a:r>
          </a:p>
          <a:p>
            <a:r>
              <a:rPr lang="en-US" dirty="0"/>
              <a:t>Should optimize loop structures (Big O notation.)</a:t>
            </a:r>
          </a:p>
          <a:p>
            <a:r>
              <a:rPr lang="en-US" dirty="0"/>
              <a:t>Should use trends and optimize program by optimized checks (if statements.)</a:t>
            </a:r>
          </a:p>
        </p:txBody>
      </p:sp>
    </p:spTree>
    <p:extLst>
      <p:ext uri="{BB962C8B-B14F-4D97-AF65-F5344CB8AC3E}">
        <p14:creationId xmlns:p14="http://schemas.microsoft.com/office/powerpoint/2010/main" val="805991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BE88-7B16-4DF7-8957-9A06B0A34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44C7D-5218-452D-BA75-C5B8C3520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1371600"/>
            <a:ext cx="6248400" cy="5181600"/>
          </a:xfrm>
        </p:spPr>
        <p:txBody>
          <a:bodyPr/>
          <a:lstStyle/>
          <a:p>
            <a:r>
              <a:rPr lang="en-US" sz="2000" dirty="0"/>
              <a:t>Char pointer arrays (passed by main)</a:t>
            </a:r>
          </a:p>
          <a:p>
            <a:r>
              <a:rPr lang="en-US" sz="2000" dirty="0"/>
              <a:t>Strings (concatenated input lists in two strings)</a:t>
            </a:r>
          </a:p>
          <a:p>
            <a:r>
              <a:rPr lang="en-US" sz="2000" dirty="0"/>
              <a:t>String pointer arrays (dynamic size) (different arrays to hold each employee and job type of attribute and one to hold output list)</a:t>
            </a:r>
          </a:p>
          <a:p>
            <a:r>
              <a:rPr lang="en-US" sz="2000" dirty="0" err="1"/>
              <a:t>Int</a:t>
            </a:r>
            <a:r>
              <a:rPr lang="en-US" sz="2000" dirty="0"/>
              <a:t> pointer arrays (dynamic size) (for comparison of employee designation, job priority and job time)</a:t>
            </a:r>
          </a:p>
          <a:p>
            <a:r>
              <a:rPr lang="en-US" sz="2000" dirty="0" err="1"/>
              <a:t>Int</a:t>
            </a:r>
            <a:r>
              <a:rPr lang="en-US" sz="2000" dirty="0"/>
              <a:t> array (for comparison of employee time allotted for jobs)</a:t>
            </a:r>
          </a:p>
        </p:txBody>
      </p:sp>
    </p:spTree>
    <p:extLst>
      <p:ext uri="{BB962C8B-B14F-4D97-AF65-F5344CB8AC3E}">
        <p14:creationId xmlns:p14="http://schemas.microsoft.com/office/powerpoint/2010/main" val="1453361236"/>
      </p:ext>
    </p:extLst>
  </p:cSld>
  <p:clrMapOvr>
    <a:masterClrMapping/>
  </p:clrMapOvr>
</p:sld>
</file>

<file path=ppt/theme/theme1.xml><?xml version="1.0" encoding="utf-8"?>
<a:theme xmlns:a="http://schemas.openxmlformats.org/drawingml/2006/main" name="06207074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333300"/>
        </a:dk1>
        <a:lt1>
          <a:srgbClr val="FFFFFF"/>
        </a:lt1>
        <a:dk2>
          <a:srgbClr val="000000"/>
        </a:dk2>
        <a:lt2>
          <a:srgbClr val="969696"/>
        </a:lt2>
        <a:accent1>
          <a:srgbClr val="E5D58A"/>
        </a:accent1>
        <a:accent2>
          <a:srgbClr val="CCCC00"/>
        </a:accent2>
        <a:accent3>
          <a:srgbClr val="FFFFFF"/>
        </a:accent3>
        <a:accent4>
          <a:srgbClr val="2A2A00"/>
        </a:accent4>
        <a:accent5>
          <a:srgbClr val="F0E7C4"/>
        </a:accent5>
        <a:accent6>
          <a:srgbClr val="B9B900"/>
        </a:accent6>
        <a:hlink>
          <a:srgbClr val="999933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8EA1C0"/>
        </a:lt1>
        <a:dk2>
          <a:srgbClr val="FFFFFF"/>
        </a:dk2>
        <a:lt2>
          <a:srgbClr val="5F5F5F"/>
        </a:lt2>
        <a:accent1>
          <a:srgbClr val="B6CDDE"/>
        </a:accent1>
        <a:accent2>
          <a:srgbClr val="8A7CA2"/>
        </a:accent2>
        <a:accent3>
          <a:srgbClr val="C6CDDC"/>
        </a:accent3>
        <a:accent4>
          <a:srgbClr val="000000"/>
        </a:accent4>
        <a:accent5>
          <a:srgbClr val="D7E3EC"/>
        </a:accent5>
        <a:accent6>
          <a:srgbClr val="7D7092"/>
        </a:accent6>
        <a:hlink>
          <a:srgbClr val="336699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333300"/>
        </a:dk1>
        <a:lt1>
          <a:srgbClr val="FFFFFF"/>
        </a:lt1>
        <a:dk2>
          <a:srgbClr val="000000"/>
        </a:dk2>
        <a:lt2>
          <a:srgbClr val="969696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2A2A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F35859F-D2B8-4F9D-A785-D0E1949E59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 presentation</Template>
  <TotalTime>130</TotalTime>
  <Words>575</Words>
  <Application>Microsoft Office PowerPoint</Application>
  <PresentationFormat>On-screen Show (4:3)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Times New Roman</vt:lpstr>
      <vt:lpstr>Verdana</vt:lpstr>
      <vt:lpstr>Wingdings</vt:lpstr>
      <vt:lpstr>06207074</vt:lpstr>
      <vt:lpstr>Employee Job Management Algorithm</vt:lpstr>
      <vt:lpstr>Outline</vt:lpstr>
      <vt:lpstr>Introduction</vt:lpstr>
      <vt:lpstr>Problem Description</vt:lpstr>
      <vt:lpstr>Problem Description</vt:lpstr>
      <vt:lpstr>Pseudo Algorithm</vt:lpstr>
      <vt:lpstr>Techniques</vt:lpstr>
      <vt:lpstr>Concerns</vt:lpstr>
      <vt:lpstr>Data Structures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Job Management Algorithm</dc:title>
  <dc:creator>Desiree Dias</dc:creator>
  <cp:keywords/>
  <cp:lastModifiedBy>Desiree Dias</cp:lastModifiedBy>
  <cp:revision>27</cp:revision>
  <cp:lastPrinted>1601-01-01T00:00:00Z</cp:lastPrinted>
  <dcterms:created xsi:type="dcterms:W3CDTF">2017-06-10T07:43:46Z</dcterms:created>
  <dcterms:modified xsi:type="dcterms:W3CDTF">2017-06-10T09:56:44Z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TC062070741033</vt:lpwstr>
  </property>
</Properties>
</file>