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10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62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1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4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07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30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46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94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39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4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E944-4864-457C-8861-88A93AFB79B7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1934-0F0E-479A-A3FE-D114FF30FC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81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84151" y="638770"/>
            <a:ext cx="62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Lista de empleados técnicos de la empresa X (Ejercicio capitulo 3)</a:t>
            </a:r>
            <a:endParaRPr lang="es-ES" dirty="0"/>
          </a:p>
        </p:txBody>
      </p:sp>
      <p:grpSp>
        <p:nvGrpSpPr>
          <p:cNvPr id="79" name="Grupo 78"/>
          <p:cNvGrpSpPr/>
          <p:nvPr/>
        </p:nvGrpSpPr>
        <p:grpSpPr>
          <a:xfrm>
            <a:off x="1646518" y="1278586"/>
            <a:ext cx="8537624" cy="5039777"/>
            <a:chOff x="1646518" y="1278586"/>
            <a:chExt cx="8537624" cy="5039777"/>
          </a:xfrm>
        </p:grpSpPr>
        <p:sp>
          <p:nvSpPr>
            <p:cNvPr id="6" name="CuadroTexto 5"/>
            <p:cNvSpPr txBox="1"/>
            <p:nvPr/>
          </p:nvSpPr>
          <p:spPr>
            <a:xfrm>
              <a:off x="5943904" y="4801966"/>
              <a:ext cx="213547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VE" dirty="0" smtClean="0"/>
                <a:t>Habilidades técnicas</a:t>
              </a:r>
              <a:endParaRPr lang="es-ES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721911" y="4801966"/>
              <a:ext cx="171506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VE" dirty="0" smtClean="0"/>
                <a:t>Idiomas</a:t>
              </a:r>
              <a:endParaRPr lang="es-ES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844966" y="2264035"/>
              <a:ext cx="1909701" cy="7166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dirty="0" smtClean="0"/>
                <a:t>Empleado</a:t>
              </a:r>
              <a:endParaRPr lang="es-ES" dirty="0"/>
            </a:p>
          </p:txBody>
        </p:sp>
        <p:sp>
          <p:nvSpPr>
            <p:cNvPr id="12" name="Decisión 11"/>
            <p:cNvSpPr/>
            <p:nvPr/>
          </p:nvSpPr>
          <p:spPr>
            <a:xfrm>
              <a:off x="2209332" y="2929924"/>
              <a:ext cx="1512579" cy="103796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dirty="0" smtClean="0"/>
                <a:t>Habla</a:t>
              </a:r>
              <a:endParaRPr lang="es-ES" dirty="0"/>
            </a:p>
          </p:txBody>
        </p:sp>
        <p:sp>
          <p:nvSpPr>
            <p:cNvPr id="13" name="Decisión 12"/>
            <p:cNvSpPr/>
            <p:nvPr/>
          </p:nvSpPr>
          <p:spPr>
            <a:xfrm>
              <a:off x="7877722" y="2938023"/>
              <a:ext cx="1814852" cy="103796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dirty="0" smtClean="0"/>
                <a:t>Conoce</a:t>
              </a:r>
              <a:endParaRPr lang="es-ES" dirty="0"/>
            </a:p>
          </p:txBody>
        </p:sp>
        <p:sp>
          <p:nvSpPr>
            <p:cNvPr id="14" name="Elipse 13"/>
            <p:cNvSpPr/>
            <p:nvPr/>
          </p:nvSpPr>
          <p:spPr>
            <a:xfrm>
              <a:off x="4077730" y="1292307"/>
              <a:ext cx="1359243" cy="5684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dirty="0" smtClean="0"/>
                <a:t>Nombre</a:t>
              </a:r>
              <a:endParaRPr lang="es-ES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6061786" y="1278586"/>
              <a:ext cx="1359243" cy="5684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u="sng" dirty="0" smtClean="0"/>
                <a:t>Cedula</a:t>
              </a:r>
              <a:endParaRPr lang="es-ES" u="sng" dirty="0"/>
            </a:p>
          </p:txBody>
        </p:sp>
        <p:cxnSp>
          <p:nvCxnSpPr>
            <p:cNvPr id="19" name="Conector recto 18"/>
            <p:cNvCxnSpPr>
              <a:endCxn id="14" idx="4"/>
            </p:cNvCxnSpPr>
            <p:nvPr/>
          </p:nvCxnSpPr>
          <p:spPr>
            <a:xfrm flipH="1" flipV="1">
              <a:off x="4757352" y="1860718"/>
              <a:ext cx="537519" cy="403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>
              <a:endCxn id="15" idx="4"/>
            </p:cNvCxnSpPr>
            <p:nvPr/>
          </p:nvCxnSpPr>
          <p:spPr>
            <a:xfrm flipV="1">
              <a:off x="6116595" y="1846997"/>
              <a:ext cx="624813" cy="4170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/>
            <p:cNvGrpSpPr/>
            <p:nvPr/>
          </p:nvGrpSpPr>
          <p:grpSpPr>
            <a:xfrm>
              <a:off x="3317081" y="2498126"/>
              <a:ext cx="1527885" cy="676527"/>
              <a:chOff x="3317081" y="2498126"/>
              <a:chExt cx="1527885" cy="676527"/>
            </a:xfrm>
          </p:grpSpPr>
          <p:cxnSp>
            <p:nvCxnSpPr>
              <p:cNvPr id="27" name="Conector recto 26"/>
              <p:cNvCxnSpPr>
                <a:endCxn id="11" idx="1"/>
              </p:cNvCxnSpPr>
              <p:nvPr/>
            </p:nvCxnSpPr>
            <p:spPr>
              <a:xfrm flipV="1">
                <a:off x="3317081" y="2622381"/>
                <a:ext cx="1527885" cy="5522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>
                <a:off x="4757351" y="2657475"/>
                <a:ext cx="87615" cy="833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 flipH="1">
                <a:off x="4757351" y="2498126"/>
                <a:ext cx="87615" cy="1593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3317081" y="3726180"/>
              <a:ext cx="1327994" cy="1075786"/>
              <a:chOff x="3317081" y="3726180"/>
              <a:chExt cx="1327994" cy="1075786"/>
            </a:xfrm>
          </p:grpSpPr>
          <p:cxnSp>
            <p:nvCxnSpPr>
              <p:cNvPr id="32" name="Conector recto 31"/>
              <p:cNvCxnSpPr>
                <a:endCxn id="7" idx="0"/>
              </p:cNvCxnSpPr>
              <p:nvPr/>
            </p:nvCxnSpPr>
            <p:spPr>
              <a:xfrm>
                <a:off x="3317081" y="3726180"/>
                <a:ext cx="1262361" cy="10757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>
              <a:xfrm>
                <a:off x="4448175" y="4695825"/>
                <a:ext cx="16669" cy="1061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>
              <a:xfrm>
                <a:off x="4456509" y="4695825"/>
                <a:ext cx="188566" cy="1061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upo 48"/>
            <p:cNvGrpSpPr/>
            <p:nvPr/>
          </p:nvGrpSpPr>
          <p:grpSpPr>
            <a:xfrm flipH="1">
              <a:off x="6754667" y="2473488"/>
              <a:ext cx="1646771" cy="676527"/>
              <a:chOff x="3317081" y="2498126"/>
              <a:chExt cx="1527885" cy="676527"/>
            </a:xfrm>
          </p:grpSpPr>
          <p:cxnSp>
            <p:nvCxnSpPr>
              <p:cNvPr id="50" name="Conector recto 49"/>
              <p:cNvCxnSpPr/>
              <p:nvPr/>
            </p:nvCxnSpPr>
            <p:spPr>
              <a:xfrm flipV="1">
                <a:off x="3317081" y="2622381"/>
                <a:ext cx="1527885" cy="5522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4757351" y="2657475"/>
                <a:ext cx="87615" cy="833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>
              <a:xfrm flipH="1">
                <a:off x="4757351" y="2498126"/>
                <a:ext cx="87615" cy="1593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 flipH="1">
              <a:off x="6871777" y="3721872"/>
              <a:ext cx="1501932" cy="1075786"/>
              <a:chOff x="3317081" y="3726180"/>
              <a:chExt cx="1327994" cy="1075786"/>
            </a:xfrm>
          </p:grpSpPr>
          <p:cxnSp>
            <p:nvCxnSpPr>
              <p:cNvPr id="57" name="Conector recto 56"/>
              <p:cNvCxnSpPr/>
              <p:nvPr/>
            </p:nvCxnSpPr>
            <p:spPr>
              <a:xfrm>
                <a:off x="3317081" y="3726180"/>
                <a:ext cx="1262361" cy="10757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/>
              <p:cNvCxnSpPr/>
              <p:nvPr/>
            </p:nvCxnSpPr>
            <p:spPr>
              <a:xfrm>
                <a:off x="4448175" y="4695825"/>
                <a:ext cx="16669" cy="1061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/>
              <p:nvPr/>
            </p:nvCxnSpPr>
            <p:spPr>
              <a:xfrm>
                <a:off x="4456509" y="4695825"/>
                <a:ext cx="188566" cy="1061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o 69"/>
            <p:cNvGrpSpPr/>
            <p:nvPr/>
          </p:nvGrpSpPr>
          <p:grpSpPr>
            <a:xfrm>
              <a:off x="1646518" y="3721872"/>
              <a:ext cx="2480223" cy="2515568"/>
              <a:chOff x="1646518" y="3721872"/>
              <a:chExt cx="2480223" cy="2515568"/>
            </a:xfrm>
          </p:grpSpPr>
          <p:sp>
            <p:nvSpPr>
              <p:cNvPr id="60" name="Elipse 59"/>
              <p:cNvSpPr/>
              <p:nvPr/>
            </p:nvSpPr>
            <p:spPr>
              <a:xfrm>
                <a:off x="2956103" y="5672866"/>
                <a:ext cx="1121627" cy="5645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200" dirty="0" smtClean="0"/>
                  <a:t>Nombre</a:t>
                </a:r>
                <a:endParaRPr lang="es-ES" sz="1200" dirty="0"/>
              </a:p>
            </p:txBody>
          </p:sp>
          <p:sp>
            <p:nvSpPr>
              <p:cNvPr id="61" name="Elipse 60"/>
              <p:cNvSpPr/>
              <p:nvPr/>
            </p:nvSpPr>
            <p:spPr>
              <a:xfrm flipH="1">
                <a:off x="1646518" y="4126943"/>
                <a:ext cx="1025351" cy="5645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600" dirty="0" smtClean="0"/>
                  <a:t>Nivel</a:t>
                </a:r>
                <a:endParaRPr lang="es-ES" sz="1600" dirty="0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1714500" y="5171298"/>
                <a:ext cx="1121627" cy="5369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600" u="sng" dirty="0" smtClean="0"/>
                  <a:t>Código</a:t>
                </a:r>
                <a:endParaRPr lang="es-ES" sz="1600" u="sng" dirty="0"/>
              </a:p>
            </p:txBody>
          </p:sp>
          <p:cxnSp>
            <p:nvCxnSpPr>
              <p:cNvPr id="64" name="Conector recto 63"/>
              <p:cNvCxnSpPr>
                <a:stCxn id="7" idx="1"/>
                <a:endCxn id="62" idx="7"/>
              </p:cNvCxnSpPr>
              <p:nvPr/>
            </p:nvCxnSpPr>
            <p:spPr>
              <a:xfrm flipH="1">
                <a:off x="2671869" y="4986632"/>
                <a:ext cx="1050042" cy="2633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/>
              <p:cNvCxnSpPr>
                <a:endCxn id="60" idx="0"/>
              </p:cNvCxnSpPr>
              <p:nvPr/>
            </p:nvCxnSpPr>
            <p:spPr>
              <a:xfrm flipH="1">
                <a:off x="3516917" y="5171298"/>
                <a:ext cx="609824" cy="501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endCxn id="61" idx="0"/>
              </p:cNvCxnSpPr>
              <p:nvPr/>
            </p:nvCxnSpPr>
            <p:spPr>
              <a:xfrm flipH="1">
                <a:off x="2159193" y="3721872"/>
                <a:ext cx="432533" cy="4050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upo 70"/>
            <p:cNvGrpSpPr/>
            <p:nvPr/>
          </p:nvGrpSpPr>
          <p:grpSpPr>
            <a:xfrm flipH="1">
              <a:off x="5989846" y="4984616"/>
              <a:ext cx="4194296" cy="1333747"/>
              <a:chOff x="1714500" y="4986632"/>
              <a:chExt cx="3981964" cy="1333747"/>
            </a:xfrm>
          </p:grpSpPr>
          <p:sp>
            <p:nvSpPr>
              <p:cNvPr id="72" name="Elipse 71"/>
              <p:cNvSpPr/>
              <p:nvPr/>
            </p:nvSpPr>
            <p:spPr>
              <a:xfrm>
                <a:off x="2956103" y="5672866"/>
                <a:ext cx="1121627" cy="5645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200" dirty="0" smtClean="0"/>
                  <a:t>Nombre</a:t>
                </a:r>
                <a:endParaRPr lang="es-ES" sz="1200" dirty="0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4419579" y="5755805"/>
                <a:ext cx="1276885" cy="5645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600" dirty="0" smtClean="0"/>
                  <a:t>Nivel</a:t>
                </a:r>
                <a:endParaRPr lang="es-ES" sz="1600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1714500" y="5171298"/>
                <a:ext cx="1121627" cy="5369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1600" u="sng" dirty="0" smtClean="0"/>
                  <a:t>Código</a:t>
                </a:r>
                <a:endParaRPr lang="es-ES" sz="1600" u="sng" dirty="0"/>
              </a:p>
            </p:txBody>
          </p:sp>
          <p:cxnSp>
            <p:nvCxnSpPr>
              <p:cNvPr id="75" name="Conector recto 74"/>
              <p:cNvCxnSpPr>
                <a:endCxn id="74" idx="7"/>
              </p:cNvCxnSpPr>
              <p:nvPr/>
            </p:nvCxnSpPr>
            <p:spPr>
              <a:xfrm flipH="1">
                <a:off x="2671869" y="4986632"/>
                <a:ext cx="1050042" cy="26330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>
                <a:endCxn id="72" idx="0"/>
              </p:cNvCxnSpPr>
              <p:nvPr/>
            </p:nvCxnSpPr>
            <p:spPr>
              <a:xfrm flipH="1">
                <a:off x="3516917" y="5171298"/>
                <a:ext cx="609824" cy="5015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>
                <a:endCxn id="73" idx="0"/>
              </p:cNvCxnSpPr>
              <p:nvPr/>
            </p:nvCxnSpPr>
            <p:spPr>
              <a:xfrm>
                <a:off x="4902048" y="5167736"/>
                <a:ext cx="155974" cy="5880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Elipse 82"/>
          <p:cNvSpPr/>
          <p:nvPr/>
        </p:nvSpPr>
        <p:spPr>
          <a:xfrm flipH="1">
            <a:off x="9311743" y="4126943"/>
            <a:ext cx="1344973" cy="564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Nivel</a:t>
            </a:r>
            <a:endParaRPr lang="es-ES" sz="1600" dirty="0"/>
          </a:p>
        </p:txBody>
      </p:sp>
      <p:cxnSp>
        <p:nvCxnSpPr>
          <p:cNvPr id="84" name="Conector recto 83"/>
          <p:cNvCxnSpPr>
            <a:endCxn id="83" idx="0"/>
          </p:cNvCxnSpPr>
          <p:nvPr/>
        </p:nvCxnSpPr>
        <p:spPr>
          <a:xfrm>
            <a:off x="9305426" y="3690532"/>
            <a:ext cx="678803" cy="436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451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principal</dc:creator>
  <cp:lastModifiedBy>principal</cp:lastModifiedBy>
  <cp:revision>5</cp:revision>
  <dcterms:created xsi:type="dcterms:W3CDTF">2017-11-23T15:35:15Z</dcterms:created>
  <dcterms:modified xsi:type="dcterms:W3CDTF">2017-11-23T17:25:53Z</dcterms:modified>
</cp:coreProperties>
</file>