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3" d="100"/>
          <a:sy n="63" d="100"/>
        </p:scale>
        <p:origin x="804" y="44"/>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7/7/2020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7/7/2020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7/7/2020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7/7/2020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7/7/2020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7/7/2020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7/7/2020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7/7/2020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7/7/2020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7/7/2020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dirty="0"/>
              <a:t>Dezy Kumari</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66</TotalTime>
  <Words>789</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Kumari, Dezy</cp:lastModifiedBy>
  <cp:revision>5</cp:revision>
  <dcterms:created xsi:type="dcterms:W3CDTF">2020-01-05T08:05:09Z</dcterms:created>
  <dcterms:modified xsi:type="dcterms:W3CDTF">2020-07-07T16:52:38Z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