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1"/>
    <p:restoredTop sz="94670"/>
  </p:normalViewPr>
  <p:slideViewPr>
    <p:cSldViewPr snapToGrid="0" snapToObjects="1">
      <p:cViewPr varScale="1">
        <p:scale>
          <a:sx n="94" d="100"/>
          <a:sy n="94" d="100"/>
        </p:scale>
        <p:origin x="1488" y="184"/>
      </p:cViewPr>
      <p:guideLst>
        <p:guide orient="horz" pos="384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9C7F-22DC-4F47-898A-31592A8D9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should I become a </a:t>
            </a:r>
            <a:r>
              <a:rPr lang="en-US" dirty="0" err="1"/>
              <a:t>rideHAILING</a:t>
            </a:r>
            <a:r>
              <a:rPr lang="en-US" dirty="0"/>
              <a:t> driver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00D43-8C0D-E946-B102-ED2048803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343399"/>
            <a:ext cx="8676222" cy="190500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Covfefe</a:t>
            </a:r>
            <a:endParaRPr lang="en-US" dirty="0"/>
          </a:p>
          <a:p>
            <a:r>
              <a:rPr lang="en-US" dirty="0"/>
              <a:t>Dan Fox, Farzad </a:t>
            </a:r>
            <a:r>
              <a:rPr lang="en-US" dirty="0" err="1"/>
              <a:t>Khatoonabadi</a:t>
            </a:r>
            <a:r>
              <a:rPr lang="en-US" dirty="0"/>
              <a:t>, Pravin Venkatraman</a:t>
            </a:r>
          </a:p>
        </p:txBody>
      </p:sp>
    </p:spTree>
    <p:extLst>
      <p:ext uri="{BB962C8B-B14F-4D97-AF65-F5344CB8AC3E}">
        <p14:creationId xmlns:p14="http://schemas.microsoft.com/office/powerpoint/2010/main" val="226274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AE9F-D992-154E-937D-C0018CAF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7359"/>
            <a:ext cx="9905998" cy="91888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D21B-1CDA-BB4A-89B8-D7C31B03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66899"/>
            <a:ext cx="9905998" cy="3124201"/>
          </a:xfrm>
        </p:spPr>
        <p:txBody>
          <a:bodyPr/>
          <a:lstStyle/>
          <a:p>
            <a:r>
              <a:rPr lang="en-US" dirty="0"/>
              <a:t>Demographics</a:t>
            </a:r>
          </a:p>
          <a:p>
            <a:r>
              <a:rPr lang="en-US" dirty="0"/>
              <a:t>Establishments</a:t>
            </a:r>
          </a:p>
          <a:p>
            <a:r>
              <a:rPr lang="en-US" dirty="0"/>
              <a:t>Employees</a:t>
            </a:r>
          </a:p>
          <a:p>
            <a:r>
              <a:rPr lang="en-US" dirty="0"/>
              <a:t>Wages</a:t>
            </a:r>
          </a:p>
          <a:p>
            <a:r>
              <a:rPr lang="en-US" dirty="0"/>
              <a:t>Safety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7491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9905998" cy="918882"/>
          </a:xfrm>
        </p:spPr>
        <p:txBody>
          <a:bodyPr/>
          <a:lstStyle/>
          <a:p>
            <a:r>
              <a:rPr lang="en-US" dirty="0"/>
              <a:t>Demographics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6DCD3-DF3C-6A4F-A80D-46942662E5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48452-5040-1949-B309-75CE7DE9C0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8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4A23-77B2-9C48-AD78-EB5BA1C2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7359"/>
            <a:ext cx="9905998" cy="918882"/>
          </a:xfrm>
        </p:spPr>
        <p:txBody>
          <a:bodyPr/>
          <a:lstStyle/>
          <a:p>
            <a:r>
              <a:rPr lang="en-US" dirty="0"/>
              <a:t>Establishments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03272E-6EFF-5D4A-AB7B-EA889E9BE7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E1D5-FF7B-414F-8A97-D27867A76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1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A581-1144-1B40-8999-1618CA65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7359"/>
            <a:ext cx="9905998" cy="918882"/>
          </a:xfrm>
        </p:spPr>
        <p:txBody>
          <a:bodyPr/>
          <a:lstStyle/>
          <a:p>
            <a:r>
              <a:rPr lang="en-US" dirty="0"/>
              <a:t>Employees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64E973-1269-7A40-9DA4-D3877A494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22891-0377-FA46-BF16-E1219B4757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D65F-399D-E143-A876-AC1B9F20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9905998" cy="918882"/>
          </a:xfrm>
        </p:spPr>
        <p:txBody>
          <a:bodyPr/>
          <a:lstStyle/>
          <a:p>
            <a:r>
              <a:rPr lang="en-US" dirty="0"/>
              <a:t>Wages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F1EA0E-14D5-B343-BEE6-689F072F5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5F79A-3928-B14D-B469-4BD2BB473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660C-B2C0-034D-95D6-C62E56E8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9905998" cy="918882"/>
          </a:xfrm>
        </p:spPr>
        <p:txBody>
          <a:bodyPr/>
          <a:lstStyle/>
          <a:p>
            <a:r>
              <a:rPr lang="en-US" dirty="0"/>
              <a:t>Safety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231A27-E3C4-DF4A-9D4D-1748E81FF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189" y="1238763"/>
            <a:ext cx="8349395" cy="5009637"/>
          </a:xfrm>
        </p:spPr>
      </p:pic>
    </p:spTree>
    <p:extLst>
      <p:ext uri="{BB962C8B-B14F-4D97-AF65-F5344CB8AC3E}">
        <p14:creationId xmlns:p14="http://schemas.microsoft.com/office/powerpoint/2010/main" val="20955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F55D-FC82-CC48-B4A5-32EE32BD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7359"/>
            <a:ext cx="9905998" cy="91888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DFE0-713D-5C45-B8DC-DF265E1A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Based on the data, it is not a good idea to enter the transportation business based on the number of existing companies, wages, and higher potential of death while driving.</a:t>
            </a:r>
          </a:p>
          <a:p>
            <a:pPr marL="0" indent="0" algn="ctr">
              <a:buNone/>
            </a:pPr>
            <a:r>
              <a:rPr lang="en-US" sz="2400" dirty="0" err="1"/>
              <a:t>Covfefe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703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49</TotalTime>
  <Words>65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Where should I become a rideHAILING driver</vt:lpstr>
      <vt:lpstr>Agenda</vt:lpstr>
      <vt:lpstr>Demographics</vt:lpstr>
      <vt:lpstr>Establishments</vt:lpstr>
      <vt:lpstr>Employees</vt:lpstr>
      <vt:lpstr>Wages</vt:lpstr>
      <vt:lpstr>Safety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profitable to become a rideshare driver</dc:title>
  <dc:creator>Dan Fox</dc:creator>
  <cp:lastModifiedBy>Dan Fox</cp:lastModifiedBy>
  <cp:revision>7</cp:revision>
  <dcterms:created xsi:type="dcterms:W3CDTF">2019-03-08T23:06:08Z</dcterms:created>
  <dcterms:modified xsi:type="dcterms:W3CDTF">2019-03-09T01:56:46Z</dcterms:modified>
</cp:coreProperties>
</file>