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74" r:id="rId5"/>
    <p:sldId id="266" r:id="rId6"/>
    <p:sldId id="267" r:id="rId7"/>
    <p:sldId id="275" r:id="rId8"/>
    <p:sldId id="270" r:id="rId9"/>
    <p:sldId id="263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9"/>
    <p:restoredTop sz="94670"/>
  </p:normalViewPr>
  <p:slideViewPr>
    <p:cSldViewPr snapToGrid="0" snapToObjects="1">
      <p:cViewPr varScale="1">
        <p:scale>
          <a:sx n="62" d="100"/>
          <a:sy n="62" d="100"/>
        </p:scale>
        <p:origin x="224" y="1736"/>
      </p:cViewPr>
      <p:guideLst>
        <p:guide orient="horz" pos="1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5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3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1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5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9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53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6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7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6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5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9C7F-22DC-4F47-898A-31592A8D9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should I become a ride HAILING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00D43-8C0D-E946-B102-ED2048803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43399"/>
            <a:ext cx="8676222" cy="19050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Covfefe</a:t>
            </a:r>
            <a:endParaRPr lang="en-US" dirty="0"/>
          </a:p>
          <a:p>
            <a:r>
              <a:rPr lang="en-US" dirty="0"/>
              <a:t>Dan Fox, Farzad </a:t>
            </a:r>
            <a:r>
              <a:rPr lang="en-US" dirty="0" err="1"/>
              <a:t>Khatoonabadi</a:t>
            </a:r>
            <a:r>
              <a:rPr lang="en-US" dirty="0"/>
              <a:t>, Pravin Venkatraman</a:t>
            </a:r>
          </a:p>
        </p:txBody>
      </p:sp>
    </p:spTree>
    <p:extLst>
      <p:ext uri="{BB962C8B-B14F-4D97-AF65-F5344CB8AC3E}">
        <p14:creationId xmlns:p14="http://schemas.microsoft.com/office/powerpoint/2010/main" val="226274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D2628-1140-4D4D-BFA3-7558EF647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4183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AE9F-D992-154E-937D-C0018CAF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359"/>
            <a:ext cx="9905998" cy="91888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D21B-1CDA-BB4A-89B8-D7C31B03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 Asked</a:t>
            </a:r>
          </a:p>
          <a:p>
            <a:r>
              <a:rPr lang="en-US" dirty="0"/>
              <a:t>Demographics</a:t>
            </a:r>
          </a:p>
          <a:p>
            <a:r>
              <a:rPr lang="en-US" dirty="0"/>
              <a:t>Establishments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Wages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New York City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1F49-CD3F-1847-A5BA-66AFC2D08078}"/>
              </a:ext>
            </a:extLst>
          </p:cNvPr>
          <p:cNvSpPr txBox="1"/>
          <p:nvPr/>
        </p:nvSpPr>
        <p:spPr>
          <a:xfrm>
            <a:off x="1143000" y="5642920"/>
            <a:ext cx="99059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Terminology used in this presentation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Ride </a:t>
            </a:r>
            <a:r>
              <a:rPr lang="en-US" sz="1600" cap="small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haliing</a:t>
            </a: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– terminology used to group taxi and limousine services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Ride sharing – Terminology used to group Uber, lift, </a:t>
            </a:r>
            <a:r>
              <a:rPr lang="en-US" sz="1600" cap="small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etc</a:t>
            </a: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147491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Questions Asked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94F0-FB9B-1C48-B649-F95FF966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Main Objective:</a:t>
            </a:r>
          </a:p>
          <a:p>
            <a:r>
              <a:rPr lang="en-US" dirty="0">
                <a:effectLst/>
              </a:rPr>
              <a:t>Should we start a taxi/rideshare service in San Diego, CA or Dallas, TX? The recommendation is based in terms of demand, competition, expected wage and safety.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Additional questions:</a:t>
            </a:r>
          </a:p>
          <a:p>
            <a:r>
              <a:rPr lang="en-US" dirty="0">
                <a:effectLst/>
              </a:rPr>
              <a:t>Where should I start a rideshare company? in San Diego or Dallas Counties.</a:t>
            </a:r>
          </a:p>
          <a:p>
            <a:pPr lvl="1"/>
            <a:r>
              <a:rPr lang="en-US" dirty="0">
                <a:effectLst/>
              </a:rPr>
              <a:t>What is the age of passengers?</a:t>
            </a:r>
          </a:p>
          <a:p>
            <a:pPr lvl="1"/>
            <a:r>
              <a:rPr lang="en-US" dirty="0">
                <a:effectLst/>
              </a:rPr>
              <a:t>How much money will someone make as a taxi/limo driver</a:t>
            </a:r>
          </a:p>
          <a:p>
            <a:r>
              <a:rPr lang="en-US" dirty="0">
                <a:effectLst/>
              </a:rPr>
              <a:t>Have safe is it to drive a car in San Diego or Dallas?</a:t>
            </a:r>
          </a:p>
          <a:p>
            <a:r>
              <a:rPr lang="en-US" dirty="0">
                <a:effectLst/>
              </a:rPr>
              <a:t>New York City  is the modern birthplace of ride hailing services in the United States. </a:t>
            </a:r>
          </a:p>
          <a:p>
            <a:pPr lvl="1"/>
            <a:r>
              <a:rPr lang="en-US" dirty="0">
                <a:effectLst/>
              </a:rPr>
              <a:t>Why did we include this slide / data?</a:t>
            </a:r>
          </a:p>
          <a:p>
            <a:pPr lvl="1"/>
            <a:r>
              <a:rPr lang="en-US" dirty="0">
                <a:effectLst/>
              </a:rPr>
              <a:t>What does the data show on taxi usage?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8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547D-2983-8A4B-BA4B-0188AFAA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914400"/>
            <a:ext cx="512260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New York Taxis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C335AAF-A1D5-A643-AB88-C93D00C18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600" y="1828800"/>
            <a:ext cx="4709984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Questions Asked:</a:t>
            </a:r>
          </a:p>
          <a:p>
            <a:r>
              <a:rPr lang="en-US" dirty="0">
                <a:effectLst/>
              </a:rPr>
              <a:t>Why did we include this slide / data?</a:t>
            </a:r>
          </a:p>
          <a:p>
            <a:r>
              <a:rPr lang="en-US" dirty="0">
                <a:effectLst/>
              </a:rPr>
              <a:t>What does the data show on taxi usage?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</a:t>
            </a:r>
          </a:p>
          <a:p>
            <a:r>
              <a:rPr lang="en-US" dirty="0">
                <a:effectLst/>
              </a:rPr>
              <a:t>Taxi driving is well defined and regulated in cities like New York. We collected yellow taxi data to understand recent trends in fares and miles driven. See fig below-</a:t>
            </a:r>
          </a:p>
          <a:p>
            <a:r>
              <a:rPr lang="en-US" i="1" dirty="0">
                <a:effectLst/>
              </a:rPr>
              <a:t>On an average, a taxi driver drives 3 miles and charges around $15 per trip.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9CC83-BE04-D243-9487-985E3A9E8D08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 https://</a:t>
            </a:r>
            <a:r>
              <a:rPr lang="en-US" sz="1200" dirty="0" err="1"/>
              <a:t>opendata.cityofnewyork.us</a:t>
            </a:r>
            <a:endParaRPr lang="en-US" sz="1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FFE712-9495-974C-9547-A5608AD7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49" y="18288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7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1" y="921774"/>
            <a:ext cx="4709984" cy="9070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Demographics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DCD3-DF3C-6A4F-A80D-46942662E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600" y="1828800"/>
            <a:ext cx="4709984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Questions Asked:</a:t>
            </a:r>
          </a:p>
          <a:p>
            <a:r>
              <a:rPr lang="en-US" dirty="0"/>
              <a:t>Why we choose San Diego and Dallas?</a:t>
            </a:r>
          </a:p>
          <a:p>
            <a:r>
              <a:rPr lang="en-US" dirty="0"/>
              <a:t>What is the average age of the rider?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Insight</a:t>
            </a:r>
          </a:p>
          <a:p>
            <a:r>
              <a:rPr lang="en-US" i="1" dirty="0">
                <a:effectLst/>
              </a:rPr>
              <a:t>The median ages and Population of San Diego and Dallas counties, are very similar . Good for our main question.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BECE5-A0FC-664C-B268-ACD1BFD6A0AB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suburbanstats.org</a:t>
            </a:r>
            <a:endParaRPr lang="en-US" sz="1200" i="1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490527-C6B3-B743-A74E-B06C78417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8532" y="1828799"/>
            <a:ext cx="5891484" cy="129514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7EA95A-C4B1-FF46-9B26-C59D6251B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86" y="3220494"/>
            <a:ext cx="5891484" cy="14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916458"/>
            <a:ext cx="4724400" cy="9123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Establishments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C1CAF84-DBFB-AB4A-AC26-FBCDE61A1DB3}"/>
              </a:ext>
            </a:extLst>
          </p:cNvPr>
          <p:cNvSpPr txBox="1">
            <a:spLocks/>
          </p:cNvSpPr>
          <p:nvPr/>
        </p:nvSpPr>
        <p:spPr>
          <a:xfrm>
            <a:off x="7467600" y="1906765"/>
            <a:ext cx="4233259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Questions Asked:</a:t>
            </a:r>
          </a:p>
          <a:p>
            <a:r>
              <a:rPr lang="en-US" dirty="0"/>
              <a:t>How many companies are involved in Ride handling?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Insight</a:t>
            </a:r>
          </a:p>
          <a:p>
            <a:r>
              <a:rPr lang="en-US" i="1" dirty="0">
                <a:effectLst/>
              </a:rPr>
              <a:t>Both counties have seen a decline in the number of establishments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510DE-64A2-4C41-9B92-375416397A5A}"/>
              </a:ext>
            </a:extLst>
          </p:cNvPr>
          <p:cNvSpPr txBox="1"/>
          <p:nvPr/>
        </p:nvSpPr>
        <p:spPr>
          <a:xfrm>
            <a:off x="7467600" y="6414071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www.bls.gov</a:t>
            </a:r>
            <a:endParaRPr lang="en-US" sz="1200" i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297B07-24A7-7C48-B203-BA3018F9A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53" y="18288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Employees  and wages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2712C58-A5DC-DD40-B3DA-A2DA195624F9}"/>
              </a:ext>
            </a:extLst>
          </p:cNvPr>
          <p:cNvSpPr txBox="1">
            <a:spLocks/>
          </p:cNvSpPr>
          <p:nvPr/>
        </p:nvSpPr>
        <p:spPr>
          <a:xfrm>
            <a:off x="700348" y="5430071"/>
            <a:ext cx="5274425" cy="1066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900" dirty="0"/>
              <a:t>Questions Asked:</a:t>
            </a:r>
          </a:p>
          <a:p>
            <a:r>
              <a:rPr lang="en-US" sz="2900" dirty="0"/>
              <a:t>How  many employees work for these establishments?</a:t>
            </a:r>
          </a:p>
          <a:p>
            <a:r>
              <a:rPr lang="en-US" sz="2900" dirty="0"/>
              <a:t>How much money can you make Annually?</a:t>
            </a:r>
          </a:p>
          <a:p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B6E3117-CF79-374A-91F5-BBF8FE64EB26}"/>
              </a:ext>
            </a:extLst>
          </p:cNvPr>
          <p:cNvSpPr txBox="1">
            <a:spLocks/>
          </p:cNvSpPr>
          <p:nvPr/>
        </p:nvSpPr>
        <p:spPr>
          <a:xfrm>
            <a:off x="6703859" y="5430072"/>
            <a:ext cx="4787793" cy="94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dirty="0"/>
              <a:t>Insight:</a:t>
            </a:r>
          </a:p>
          <a:p>
            <a:r>
              <a:rPr lang="en-US" sz="1500" dirty="0"/>
              <a:t>Above data suggests less competition with better wages in Dallas over San Diego.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72FDC-8A2E-524A-847E-28DC25695F20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crashviewer.nhtsa.dot.gov</a:t>
            </a:r>
            <a:endParaRPr lang="en-US" sz="12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82165-671C-734F-85BD-DB7D447C4F38}"/>
              </a:ext>
            </a:extLst>
          </p:cNvPr>
          <p:cNvPicPr/>
          <p:nvPr/>
        </p:nvPicPr>
        <p:blipFill rotWithShape="1">
          <a:blip r:embed="rId3"/>
          <a:srcRect t="-30" r="8940" b="5719"/>
          <a:stretch/>
        </p:blipFill>
        <p:spPr>
          <a:xfrm>
            <a:off x="236562" y="748444"/>
            <a:ext cx="5513832" cy="36576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7132A-7C90-CF4A-BB89-85D2377426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479"/>
          <a:stretch/>
        </p:blipFill>
        <p:spPr>
          <a:xfrm>
            <a:off x="6442363" y="749507"/>
            <a:ext cx="5513073" cy="36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2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Safety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D58C36-FC71-9F4D-9FFA-4198080B73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8757" y="419100"/>
            <a:ext cx="5604927" cy="3362956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C4BAD22-965D-5F41-938A-9F60F12F6345}"/>
              </a:ext>
            </a:extLst>
          </p:cNvPr>
          <p:cNvSpPr txBox="1">
            <a:spLocks/>
          </p:cNvSpPr>
          <p:nvPr/>
        </p:nvSpPr>
        <p:spPr>
          <a:xfrm>
            <a:off x="248757" y="5430071"/>
            <a:ext cx="5604928" cy="94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Question Asked:</a:t>
            </a:r>
          </a:p>
          <a:p>
            <a:r>
              <a:rPr lang="en-US" sz="1700" dirty="0">
                <a:effectLst/>
              </a:rPr>
              <a:t>How safe is it to drive a car in San Diego or Dallas?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09994BD-6565-344A-9A17-0882F1CE1F67}"/>
              </a:ext>
            </a:extLst>
          </p:cNvPr>
          <p:cNvSpPr txBox="1">
            <a:spLocks/>
          </p:cNvSpPr>
          <p:nvPr/>
        </p:nvSpPr>
        <p:spPr>
          <a:xfrm>
            <a:off x="6324563" y="5430071"/>
            <a:ext cx="5604926" cy="94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Insight:</a:t>
            </a:r>
          </a:p>
          <a:p>
            <a:r>
              <a:rPr lang="en-US" sz="1700" dirty="0"/>
              <a:t>The number of Accidents with fatalities is trending upwards in Dallas, while San Diego’s trend is neutral.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778FD-6E87-FD43-B986-32F8D66F54C6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crashviewer.nhtsa.dot.gov</a:t>
            </a:r>
            <a:endParaRPr lang="en-US" sz="1200" i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25A7C4-102E-EE42-A141-6479C61D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63" y="419099"/>
            <a:ext cx="5622720" cy="33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1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F55D-FC82-CC48-B4A5-32EE32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359"/>
            <a:ext cx="9905998" cy="9188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DFE0-713D-5C45-B8DC-DF265E1A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Based on the data, Dallas county more </a:t>
            </a:r>
            <a:r>
              <a:rPr lang="en-US" sz="2400" dirty="0" err="1"/>
              <a:t>opportunites</a:t>
            </a:r>
            <a:r>
              <a:rPr lang="en-US" sz="2400" dirty="0"/>
              <a:t> over San Diego County to start a </a:t>
            </a:r>
            <a:r>
              <a:rPr lang="en-US" sz="2400" dirty="0" err="1"/>
              <a:t>ridehailing</a:t>
            </a:r>
            <a:r>
              <a:rPr lang="en-US" sz="2400" dirty="0"/>
              <a:t> or ridesharing business on account of less competition and higher wages.</a:t>
            </a:r>
          </a:p>
        </p:txBody>
      </p:sp>
    </p:spTree>
    <p:extLst>
      <p:ext uri="{BB962C8B-B14F-4D97-AF65-F5344CB8AC3E}">
        <p14:creationId xmlns:p14="http://schemas.microsoft.com/office/powerpoint/2010/main" val="211970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488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Where should I become a ride HAILING driver</vt:lpstr>
      <vt:lpstr>Agenda</vt:lpstr>
      <vt:lpstr>Questions Asked</vt:lpstr>
      <vt:lpstr>New York Taxis  </vt:lpstr>
      <vt:lpstr>Demographics</vt:lpstr>
      <vt:lpstr>Establishments</vt:lpstr>
      <vt:lpstr>Employees  and wages</vt:lpstr>
      <vt:lpstr>Safety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I become a rideHAILING driver</dc:title>
  <dc:creator>Dan Fox</dc:creator>
  <cp:lastModifiedBy>Dan Fox</cp:lastModifiedBy>
  <cp:revision>12</cp:revision>
  <dcterms:created xsi:type="dcterms:W3CDTF">2019-03-10T19:46:03Z</dcterms:created>
  <dcterms:modified xsi:type="dcterms:W3CDTF">2019-03-12T00:17:22Z</dcterms:modified>
</cp:coreProperties>
</file>