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66" r:id="rId5"/>
    <p:sldId id="267" r:id="rId6"/>
    <p:sldId id="275" r:id="rId7"/>
    <p:sldId id="270" r:id="rId8"/>
    <p:sldId id="274" r:id="rId9"/>
    <p:sldId id="263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8"/>
    <p:restoredTop sz="94670"/>
  </p:normalViewPr>
  <p:slideViewPr>
    <p:cSldViewPr snapToGrid="0" snapToObjects="1">
      <p:cViewPr varScale="1">
        <p:scale>
          <a:sx n="134" d="100"/>
          <a:sy n="134" d="100"/>
        </p:scale>
        <p:origin x="1048" y="192"/>
      </p:cViewPr>
      <p:guideLst>
        <p:guide orient="horz" pos="11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5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3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17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5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91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87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53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7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1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6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7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6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9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95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9C7F-22DC-4F47-898A-31592A8D9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should I become a ride HAILING driver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00D43-8C0D-E946-B102-ED2048803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343399"/>
            <a:ext cx="8676222" cy="1905000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Covfefe</a:t>
            </a:r>
            <a:endParaRPr lang="en-US" dirty="0"/>
          </a:p>
          <a:p>
            <a:r>
              <a:rPr lang="en-US" dirty="0"/>
              <a:t>Dan Fox, Farzad </a:t>
            </a:r>
            <a:r>
              <a:rPr lang="en-US" dirty="0" err="1"/>
              <a:t>Khatoonabadi</a:t>
            </a:r>
            <a:r>
              <a:rPr lang="en-US" dirty="0"/>
              <a:t>, Pravin Venkatraman</a:t>
            </a:r>
          </a:p>
        </p:txBody>
      </p:sp>
    </p:spTree>
    <p:extLst>
      <p:ext uri="{BB962C8B-B14F-4D97-AF65-F5344CB8AC3E}">
        <p14:creationId xmlns:p14="http://schemas.microsoft.com/office/powerpoint/2010/main" val="226274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D2628-1140-4D4D-BFA3-7558EF647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41837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AE9F-D992-154E-937D-C0018CAF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7359"/>
            <a:ext cx="9905998" cy="91888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D21B-1CDA-BB4A-89B8-D7C31B03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66899"/>
            <a:ext cx="9905998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 Asked</a:t>
            </a:r>
          </a:p>
          <a:p>
            <a:r>
              <a:rPr lang="en-US" dirty="0"/>
              <a:t>Demographics</a:t>
            </a:r>
          </a:p>
          <a:p>
            <a:r>
              <a:rPr lang="en-US" dirty="0"/>
              <a:t>Establishments</a:t>
            </a:r>
          </a:p>
          <a:p>
            <a:r>
              <a:rPr lang="en-US" dirty="0"/>
              <a:t>Employees</a:t>
            </a:r>
          </a:p>
          <a:p>
            <a:r>
              <a:rPr lang="en-US" dirty="0"/>
              <a:t>Wages</a:t>
            </a:r>
          </a:p>
          <a:p>
            <a:r>
              <a:rPr lang="en-US" dirty="0"/>
              <a:t>Safety</a:t>
            </a:r>
          </a:p>
          <a:p>
            <a:r>
              <a:rPr lang="en-US" dirty="0"/>
              <a:t>New York City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C1F49-CD3F-1847-A5BA-66AFC2D08078}"/>
              </a:ext>
            </a:extLst>
          </p:cNvPr>
          <p:cNvSpPr txBox="1"/>
          <p:nvPr/>
        </p:nvSpPr>
        <p:spPr>
          <a:xfrm>
            <a:off x="1143000" y="5642920"/>
            <a:ext cx="990599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Terminology used in this presentation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Ride hailing – terminology used to group taxi and limousine services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Ride sharing – Terminology used to group Uber, lift, etc. services</a:t>
            </a:r>
          </a:p>
        </p:txBody>
      </p:sp>
    </p:spTree>
    <p:extLst>
      <p:ext uri="{BB962C8B-B14F-4D97-AF65-F5344CB8AC3E}">
        <p14:creationId xmlns:p14="http://schemas.microsoft.com/office/powerpoint/2010/main" val="147491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Questions Asked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94F0-FB9B-1C48-B649-F95FF966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Main Objective:</a:t>
            </a:r>
          </a:p>
          <a:p>
            <a:r>
              <a:rPr lang="en-US" dirty="0">
                <a:effectLst/>
              </a:rPr>
              <a:t>Should we start a taxi/rideshare service in San Diego, CA or Dallas, TX? The recommendation is based in terms of demand, competition, expected wage and safety.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Additional questions:</a:t>
            </a:r>
          </a:p>
          <a:p>
            <a:r>
              <a:rPr lang="en-US" dirty="0">
                <a:effectLst/>
              </a:rPr>
              <a:t>Where should I start a rideshare company? in San Diego or Dallas Counties.</a:t>
            </a:r>
          </a:p>
          <a:p>
            <a:pPr lvl="1"/>
            <a:r>
              <a:rPr lang="en-US" dirty="0">
                <a:effectLst/>
              </a:rPr>
              <a:t>What is the age of passengers?</a:t>
            </a:r>
          </a:p>
          <a:p>
            <a:pPr lvl="1"/>
            <a:r>
              <a:rPr lang="en-US" dirty="0">
                <a:effectLst/>
              </a:rPr>
              <a:t>How much money will someone make as a taxi/limo driver</a:t>
            </a:r>
          </a:p>
          <a:p>
            <a:r>
              <a:rPr lang="en-US" dirty="0">
                <a:effectLst/>
              </a:rPr>
              <a:t>Have safe is it to drive a car in San Diego or Dallas?</a:t>
            </a:r>
          </a:p>
          <a:p>
            <a:r>
              <a:rPr lang="en-US" dirty="0">
                <a:effectLst/>
              </a:rPr>
              <a:t>New York City  is the modern birthplace of ride hailing services in the United States. </a:t>
            </a:r>
          </a:p>
          <a:p>
            <a:pPr lvl="1"/>
            <a:r>
              <a:rPr lang="en-US" dirty="0">
                <a:effectLst/>
              </a:rPr>
              <a:t>Why did we include this slide / data?</a:t>
            </a:r>
          </a:p>
          <a:p>
            <a:pPr lvl="1"/>
            <a:r>
              <a:rPr lang="en-US" dirty="0">
                <a:effectLst/>
              </a:rPr>
              <a:t>What does the data show on taxi usage?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8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1" y="921774"/>
            <a:ext cx="4709984" cy="9070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Demographics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6DCD3-DF3C-6A4F-A80D-46942662E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7600" y="1828800"/>
            <a:ext cx="4709984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Questions Asked:</a:t>
            </a:r>
          </a:p>
          <a:p>
            <a:r>
              <a:rPr lang="en-US" dirty="0"/>
              <a:t>Why we choose San Diego and Dallas?</a:t>
            </a:r>
          </a:p>
          <a:p>
            <a:r>
              <a:rPr lang="en-US" dirty="0"/>
              <a:t>What is the average age of the rider?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Insight</a:t>
            </a:r>
          </a:p>
          <a:p>
            <a:r>
              <a:rPr lang="en-US" i="1" dirty="0">
                <a:effectLst/>
              </a:rPr>
              <a:t>The median ages and Population of San Diego and Dallas counties, are very similar . Good for our main question.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BECE5-A0FC-664C-B268-ACD1BFD6A0AB}"/>
              </a:ext>
            </a:extLst>
          </p:cNvPr>
          <p:cNvSpPr txBox="1"/>
          <p:nvPr/>
        </p:nvSpPr>
        <p:spPr>
          <a:xfrm>
            <a:off x="7405816" y="6414071"/>
            <a:ext cx="470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  https://</a:t>
            </a:r>
            <a:r>
              <a:rPr lang="en-US" sz="1200" i="1" dirty="0" err="1"/>
              <a:t>suburbanstats.org</a:t>
            </a:r>
            <a:endParaRPr lang="en-US" sz="1200" i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06DF4C-F799-534E-B649-4BE332536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1" y="3594099"/>
            <a:ext cx="5850100" cy="1379741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A527E1-035D-5248-91CF-034301132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99" y="1828799"/>
            <a:ext cx="586516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5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916458"/>
            <a:ext cx="4724400" cy="9123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Establishments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C1CAF84-DBFB-AB4A-AC26-FBCDE61A1DB3}"/>
              </a:ext>
            </a:extLst>
          </p:cNvPr>
          <p:cNvSpPr txBox="1">
            <a:spLocks/>
          </p:cNvSpPr>
          <p:nvPr/>
        </p:nvSpPr>
        <p:spPr>
          <a:xfrm>
            <a:off x="7467600" y="1906765"/>
            <a:ext cx="4233259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Questions Asked:</a:t>
            </a:r>
          </a:p>
          <a:p>
            <a:r>
              <a:rPr lang="en-US" dirty="0"/>
              <a:t>How many companies are involved in Ride handling?</a:t>
            </a:r>
          </a:p>
          <a:p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Insight</a:t>
            </a:r>
          </a:p>
          <a:p>
            <a:r>
              <a:rPr lang="en-US" i="1" dirty="0">
                <a:effectLst/>
              </a:rPr>
              <a:t>Both counties have seen a decline in the number of establishments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510DE-64A2-4C41-9B92-375416397A5A}"/>
              </a:ext>
            </a:extLst>
          </p:cNvPr>
          <p:cNvSpPr txBox="1"/>
          <p:nvPr/>
        </p:nvSpPr>
        <p:spPr>
          <a:xfrm>
            <a:off x="7467600" y="6414071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  https://</a:t>
            </a:r>
            <a:r>
              <a:rPr lang="en-US" sz="1200" i="1" dirty="0" err="1"/>
              <a:t>www.bls.gov</a:t>
            </a:r>
            <a:endParaRPr lang="en-US" sz="1200" i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FAE42E0-7FA1-4E40-A05F-3DB7C96A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88" y="18288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Employees  and wages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C23C12-7C11-FE46-9F41-F8B52BA376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5501" y="750570"/>
            <a:ext cx="5257108" cy="3646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EEEA5-5282-064F-B778-449FC344665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39392" y="750570"/>
            <a:ext cx="4770475" cy="3646473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2712C58-A5DC-DD40-B3DA-A2DA195624F9}"/>
              </a:ext>
            </a:extLst>
          </p:cNvPr>
          <p:cNvSpPr txBox="1">
            <a:spLocks/>
          </p:cNvSpPr>
          <p:nvPr/>
        </p:nvSpPr>
        <p:spPr>
          <a:xfrm>
            <a:off x="700348" y="5430071"/>
            <a:ext cx="5274425" cy="10668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900" dirty="0"/>
              <a:t>Questions Asked:</a:t>
            </a:r>
          </a:p>
          <a:p>
            <a:r>
              <a:rPr lang="en-US" sz="2900" dirty="0"/>
              <a:t>How  many employees work for these establishments?</a:t>
            </a:r>
          </a:p>
          <a:p>
            <a:r>
              <a:rPr lang="en-US" sz="2900" dirty="0"/>
              <a:t>How much money can you make Annually?</a:t>
            </a:r>
          </a:p>
          <a:p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B6E3117-CF79-374A-91F5-BBF8FE64EB26}"/>
              </a:ext>
            </a:extLst>
          </p:cNvPr>
          <p:cNvSpPr txBox="1">
            <a:spLocks/>
          </p:cNvSpPr>
          <p:nvPr/>
        </p:nvSpPr>
        <p:spPr>
          <a:xfrm>
            <a:off x="6703859" y="5430072"/>
            <a:ext cx="4787793" cy="94557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500" dirty="0"/>
              <a:t>Insight:</a:t>
            </a:r>
          </a:p>
          <a:p>
            <a:r>
              <a:rPr lang="en-US" sz="1500" dirty="0"/>
              <a:t>Above data suggests less competition with better wages in Dallas over San Diego.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72FDC-8A2E-524A-847E-28DC25695F20}"/>
              </a:ext>
            </a:extLst>
          </p:cNvPr>
          <p:cNvSpPr txBox="1"/>
          <p:nvPr/>
        </p:nvSpPr>
        <p:spPr>
          <a:xfrm>
            <a:off x="7405816" y="6414071"/>
            <a:ext cx="470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  https://</a:t>
            </a:r>
            <a:r>
              <a:rPr lang="en-US" sz="1200" i="1" dirty="0" err="1"/>
              <a:t>crashviewer.nhtsa.dot.gov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74762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00E-7D49-6B47-B595-C08AE0AE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Safety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D58C36-FC71-9F4D-9FFA-4198080B73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8757" y="419100"/>
            <a:ext cx="5604927" cy="3362956"/>
          </a:xfrm>
          <a:prstGeom prst="rect">
            <a:avLst/>
          </a:prstGeom>
          <a:effectLst/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C4BAD22-965D-5F41-938A-9F60F12F6345}"/>
              </a:ext>
            </a:extLst>
          </p:cNvPr>
          <p:cNvSpPr txBox="1">
            <a:spLocks/>
          </p:cNvSpPr>
          <p:nvPr/>
        </p:nvSpPr>
        <p:spPr>
          <a:xfrm>
            <a:off x="248757" y="5430071"/>
            <a:ext cx="5604928" cy="9455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Question Asked:</a:t>
            </a:r>
          </a:p>
          <a:p>
            <a:r>
              <a:rPr lang="en-US" sz="1700" dirty="0">
                <a:effectLst/>
              </a:rPr>
              <a:t>How safe is it to drive a car in San Diego or Dallas?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09994BD-6565-344A-9A17-0882F1CE1F67}"/>
              </a:ext>
            </a:extLst>
          </p:cNvPr>
          <p:cNvSpPr txBox="1">
            <a:spLocks/>
          </p:cNvSpPr>
          <p:nvPr/>
        </p:nvSpPr>
        <p:spPr>
          <a:xfrm>
            <a:off x="6324563" y="5430071"/>
            <a:ext cx="5604926" cy="9455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Insight:</a:t>
            </a:r>
          </a:p>
          <a:p>
            <a:r>
              <a:rPr lang="en-US" sz="1700" dirty="0"/>
              <a:t>The number of Accidents with fatalities is trending upwards in Dallas, while San Diego’s trend is neutral.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778FD-6E87-FD43-B986-32F8D66F54C6}"/>
              </a:ext>
            </a:extLst>
          </p:cNvPr>
          <p:cNvSpPr txBox="1"/>
          <p:nvPr/>
        </p:nvSpPr>
        <p:spPr>
          <a:xfrm>
            <a:off x="7405816" y="6414071"/>
            <a:ext cx="470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  https://</a:t>
            </a:r>
            <a:r>
              <a:rPr lang="en-US" sz="1200" i="1" dirty="0" err="1"/>
              <a:t>crashviewer.nhtsa.dot.gov</a:t>
            </a:r>
            <a:endParaRPr lang="en-US" sz="1200" i="1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CC8A3F-1C5F-E44C-86A3-94EF403A4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576" y="419100"/>
            <a:ext cx="5604926" cy="33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1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547D-2983-8A4B-BA4B-0188AFAA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914400"/>
            <a:ext cx="5122606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New York Taxis 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C335AAF-A1D5-A643-AB88-C93D00C18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7600" y="1828800"/>
            <a:ext cx="4709984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Questions Asked:</a:t>
            </a:r>
          </a:p>
          <a:p>
            <a:r>
              <a:rPr lang="en-US" dirty="0">
                <a:effectLst/>
              </a:rPr>
              <a:t>Why did we include this slide / data?</a:t>
            </a:r>
          </a:p>
          <a:p>
            <a:r>
              <a:rPr lang="en-US" dirty="0">
                <a:effectLst/>
              </a:rPr>
              <a:t>What does the data show on taxi usage?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Insight:</a:t>
            </a:r>
          </a:p>
          <a:p>
            <a:r>
              <a:rPr lang="en-US" dirty="0">
                <a:effectLst/>
              </a:rPr>
              <a:t>Taxi driving is well defined and regulated in cities like New York. We collected yellow taxi data to understand recent trends in fares and miles driven. </a:t>
            </a:r>
          </a:p>
          <a:p>
            <a:r>
              <a:rPr lang="en-US" i="1" dirty="0">
                <a:effectLst/>
              </a:rPr>
              <a:t>On average, a taxi driver drives 3 miles and charges around $15 per trip.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9CC83-BE04-D243-9487-985E3A9E8D08}"/>
              </a:ext>
            </a:extLst>
          </p:cNvPr>
          <p:cNvSpPr txBox="1"/>
          <p:nvPr/>
        </p:nvSpPr>
        <p:spPr>
          <a:xfrm>
            <a:off x="7405816" y="6414071"/>
            <a:ext cx="470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  https://</a:t>
            </a:r>
            <a:r>
              <a:rPr lang="en-US" sz="1200" dirty="0" err="1"/>
              <a:t>opendata.cityofnewyork.us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FB280-ACB2-2149-B3B8-6AB49A239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58" y="18288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7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F55D-FC82-CC48-B4A5-32EE32BD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7359"/>
            <a:ext cx="9905998" cy="91888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DFE0-713D-5C45-B8DC-DF265E1A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Based on the data, Dallas county more opportunities over San Diego County to start a ride hailing or ride sharing business on account of less competition and higher wages.</a:t>
            </a:r>
          </a:p>
        </p:txBody>
      </p:sp>
    </p:spTree>
    <p:extLst>
      <p:ext uri="{BB962C8B-B14F-4D97-AF65-F5344CB8AC3E}">
        <p14:creationId xmlns:p14="http://schemas.microsoft.com/office/powerpoint/2010/main" val="2119703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487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Where should I become a ride HAILING driver</vt:lpstr>
      <vt:lpstr>Agenda</vt:lpstr>
      <vt:lpstr>Questions Asked</vt:lpstr>
      <vt:lpstr>Demographics</vt:lpstr>
      <vt:lpstr>Establishments</vt:lpstr>
      <vt:lpstr>Employees  and wages</vt:lpstr>
      <vt:lpstr>Safety</vt:lpstr>
      <vt:lpstr>New York Taxis  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should I become a rideHAILING driver</dc:title>
  <dc:creator>Dan Fox</dc:creator>
  <cp:lastModifiedBy>Dan Fox</cp:lastModifiedBy>
  <cp:revision>10</cp:revision>
  <dcterms:created xsi:type="dcterms:W3CDTF">2019-03-10T19:46:03Z</dcterms:created>
  <dcterms:modified xsi:type="dcterms:W3CDTF">2019-03-11T21:19:38Z</dcterms:modified>
</cp:coreProperties>
</file>