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2D6B1D-649F-44AD-91CC-F11B0400B2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homework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8BEC33-101F-44E5-B12D-E35A4E24EA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6/17/19 7:14:12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D1E03702-5447-443A-84E3-1DE661A7EE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EEECD13-0CA3-46F2-8849-6A36E350D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93" y="0"/>
            <a:ext cx="9520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0E28811-3272-44CC-9BF3-446C88A41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83" y="0"/>
            <a:ext cx="2070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BC1F6A0-9C4D-45B3-81B1-6DABF445F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733550"/>
            <a:ext cx="115347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EDCE6C0-4EC9-4291-A6D0-E52DB4A00C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8" y="0"/>
            <a:ext cx="10919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83FAD62-C869-4AFF-81E9-67C463626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83" y="0"/>
            <a:ext cx="2070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AC4BB6D2-B9CC-440C-A46F-C0CE720C0A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38" y="0"/>
            <a:ext cx="3471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A2D3F287-DB55-48A8-BED3-A51D45AD69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00"/>
            <a:ext cx="12192000" cy="45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30C0F2DA-D758-4E06-933E-17970A9DF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19" y="0"/>
            <a:ext cx="7251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2019-06-18T02:14:14Z</dcterms:created>
  <dcterms:modified xsi:type="dcterms:W3CDTF">2019-06-18T02:14:14Z</dcterms:modified>
</cp:coreProperties>
</file>