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_rels/presentation.xml.rels" ContentType="application/vnd.openxmlformats-package.relationships+xml"/>
  <Override PartName="/ppt/media/image28.tif" ContentType="image/tiff"/>
  <Override PartName="/ppt/media/image27.png" ContentType="image/png"/>
  <Override PartName="/ppt/media/image26.tif" ContentType="image/tiff"/>
  <Override PartName="/ppt/media/image25.tif" ContentType="image/tiff"/>
  <Override PartName="/ppt/media/image23.jpeg" ContentType="image/jpeg"/>
  <Override PartName="/ppt/media/image6.tif" ContentType="image/tiff"/>
  <Override PartName="/ppt/media/image21.tif" ContentType="image/tiff"/>
  <Override PartName="/ppt/media/image3.png" ContentType="image/png"/>
  <Override PartName="/ppt/media/image20.jpeg" ContentType="image/jpeg"/>
  <Override PartName="/ppt/media/image19.tif" ContentType="image/tiff"/>
  <Override PartName="/ppt/media/image4.tif" ContentType="image/tiff"/>
  <Override PartName="/ppt/media/image18.png" ContentType="image/png"/>
  <Override PartName="/ppt/media/image17.tif" ContentType="image/tiff"/>
  <Override PartName="/ppt/media/image16.tif" ContentType="image/tiff"/>
  <Override PartName="/ppt/media/image15.tif" ContentType="image/tiff"/>
  <Override PartName="/ppt/media/image14.tif" ContentType="image/tiff"/>
  <Override PartName="/ppt/media/image13.png" ContentType="image/png"/>
  <Override PartName="/ppt/media/image12.png" ContentType="image/png"/>
  <Override PartName="/ppt/media/image8.tif" ContentType="image/tiff"/>
  <Override PartName="/ppt/media/image10.png" ContentType="image/png"/>
  <Override PartName="/ppt/media/image24.tif" ContentType="image/tiff"/>
  <Override PartName="/ppt/media/image9.tif" ContentType="image/tiff"/>
  <Override PartName="/ppt/media/image5.png" ContentType="image/png"/>
  <Override PartName="/ppt/media/image7.tif" ContentType="image/tiff"/>
  <Override PartName="/ppt/media/image22.tif" ContentType="image/tiff"/>
  <Override PartName="/ppt/media/image2.tif" ContentType="image/tiff"/>
  <Override PartName="/ppt/media/image11.png" ContentType="image/png"/>
  <Override PartName="/ppt/media/image1.jpeg" ContentType="image/jpeg"/>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28560" y="365040"/>
            <a:ext cx="788652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628560" y="1825560"/>
            <a:ext cx="788652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6" name="PlaceHolder 3"/>
          <p:cNvSpPr>
            <a:spLocks noGrp="1"/>
          </p:cNvSpPr>
          <p:nvPr>
            <p:ph type="body"/>
          </p:nvPr>
        </p:nvSpPr>
        <p:spPr>
          <a:xfrm>
            <a:off x="628560" y="4098240"/>
            <a:ext cx="788652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28560" y="365040"/>
            <a:ext cx="788652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8"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9"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0"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5"/>
          <p:cNvSpPr>
            <a:spLocks noGrp="1"/>
          </p:cNvSpPr>
          <p:nvPr>
            <p:ph type="body"/>
          </p:nvPr>
        </p:nvSpPr>
        <p:spPr>
          <a:xfrm>
            <a:off x="466992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28560" y="365040"/>
            <a:ext cx="788652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3" name="PlaceHolder 2"/>
          <p:cNvSpPr>
            <a:spLocks noGrp="1"/>
          </p:cNvSpPr>
          <p:nvPr>
            <p:ph type="body"/>
          </p:nvPr>
        </p:nvSpPr>
        <p:spPr>
          <a:xfrm>
            <a:off x="628560" y="182556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4" name="PlaceHolder 3"/>
          <p:cNvSpPr>
            <a:spLocks noGrp="1"/>
          </p:cNvSpPr>
          <p:nvPr>
            <p:ph type="body"/>
          </p:nvPr>
        </p:nvSpPr>
        <p:spPr>
          <a:xfrm>
            <a:off x="3295080" y="182556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5" name="PlaceHolder 4"/>
          <p:cNvSpPr>
            <a:spLocks noGrp="1"/>
          </p:cNvSpPr>
          <p:nvPr>
            <p:ph type="body"/>
          </p:nvPr>
        </p:nvSpPr>
        <p:spPr>
          <a:xfrm>
            <a:off x="5961240" y="182556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5"/>
          <p:cNvSpPr>
            <a:spLocks noGrp="1"/>
          </p:cNvSpPr>
          <p:nvPr>
            <p:ph type="body"/>
          </p:nvPr>
        </p:nvSpPr>
        <p:spPr>
          <a:xfrm>
            <a:off x="628560" y="409824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6"/>
          <p:cNvSpPr>
            <a:spLocks noGrp="1"/>
          </p:cNvSpPr>
          <p:nvPr>
            <p:ph type="body"/>
          </p:nvPr>
        </p:nvSpPr>
        <p:spPr>
          <a:xfrm>
            <a:off x="3295080" y="409824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7"/>
          <p:cNvSpPr>
            <a:spLocks noGrp="1"/>
          </p:cNvSpPr>
          <p:nvPr>
            <p:ph type="body"/>
          </p:nvPr>
        </p:nvSpPr>
        <p:spPr>
          <a:xfrm>
            <a:off x="5961240" y="409824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28560" y="365040"/>
            <a:ext cx="788652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3" name="PlaceHolder 2"/>
          <p:cNvSpPr>
            <a:spLocks noGrp="1"/>
          </p:cNvSpPr>
          <p:nvPr>
            <p:ph type="subTitle"/>
          </p:nvPr>
        </p:nvSpPr>
        <p:spPr>
          <a:xfrm>
            <a:off x="628560" y="1825560"/>
            <a:ext cx="7886520" cy="4350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28560" y="365040"/>
            <a:ext cx="788652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5" name="PlaceHolder 2"/>
          <p:cNvSpPr>
            <a:spLocks noGrp="1"/>
          </p:cNvSpPr>
          <p:nvPr>
            <p:ph type="body"/>
          </p:nvPr>
        </p:nvSpPr>
        <p:spPr>
          <a:xfrm>
            <a:off x="628560" y="1825560"/>
            <a:ext cx="788652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28560" y="365040"/>
            <a:ext cx="788652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7"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48"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28560" y="365040"/>
            <a:ext cx="7886520" cy="132516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28560" y="365040"/>
            <a:ext cx="788652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28560" y="365040"/>
            <a:ext cx="788652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2"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3"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4"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28560" y="365040"/>
            <a:ext cx="788652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 name="PlaceHolder 2"/>
          <p:cNvSpPr>
            <a:spLocks noGrp="1"/>
          </p:cNvSpPr>
          <p:nvPr>
            <p:ph type="subTitle"/>
          </p:nvPr>
        </p:nvSpPr>
        <p:spPr>
          <a:xfrm>
            <a:off x="628560" y="1825560"/>
            <a:ext cx="7886520" cy="4350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28560" y="365040"/>
            <a:ext cx="788652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466992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28560" y="365040"/>
            <a:ext cx="788652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8560" y="4098240"/>
            <a:ext cx="788652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28560" y="365040"/>
            <a:ext cx="788652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628560" y="1825560"/>
            <a:ext cx="788652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8560" y="4098240"/>
            <a:ext cx="788652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28560" y="365040"/>
            <a:ext cx="788652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7"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8"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0" name="PlaceHolder 5"/>
          <p:cNvSpPr>
            <a:spLocks noGrp="1"/>
          </p:cNvSpPr>
          <p:nvPr>
            <p:ph type="body"/>
          </p:nvPr>
        </p:nvSpPr>
        <p:spPr>
          <a:xfrm>
            <a:off x="466992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28560" y="365040"/>
            <a:ext cx="788652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2" name="PlaceHolder 2"/>
          <p:cNvSpPr>
            <a:spLocks noGrp="1"/>
          </p:cNvSpPr>
          <p:nvPr>
            <p:ph type="body"/>
          </p:nvPr>
        </p:nvSpPr>
        <p:spPr>
          <a:xfrm>
            <a:off x="628560" y="182556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3"/>
          <p:cNvSpPr>
            <a:spLocks noGrp="1"/>
          </p:cNvSpPr>
          <p:nvPr>
            <p:ph type="body"/>
          </p:nvPr>
        </p:nvSpPr>
        <p:spPr>
          <a:xfrm>
            <a:off x="3295080" y="182556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4"/>
          <p:cNvSpPr>
            <a:spLocks noGrp="1"/>
          </p:cNvSpPr>
          <p:nvPr>
            <p:ph type="body"/>
          </p:nvPr>
        </p:nvSpPr>
        <p:spPr>
          <a:xfrm>
            <a:off x="5961240" y="182556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5" name="PlaceHolder 5"/>
          <p:cNvSpPr>
            <a:spLocks noGrp="1"/>
          </p:cNvSpPr>
          <p:nvPr>
            <p:ph type="body"/>
          </p:nvPr>
        </p:nvSpPr>
        <p:spPr>
          <a:xfrm>
            <a:off x="628560" y="409824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6" name="PlaceHolder 6"/>
          <p:cNvSpPr>
            <a:spLocks noGrp="1"/>
          </p:cNvSpPr>
          <p:nvPr>
            <p:ph type="body"/>
          </p:nvPr>
        </p:nvSpPr>
        <p:spPr>
          <a:xfrm>
            <a:off x="3295080" y="409824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7"/>
          <p:cNvSpPr>
            <a:spLocks noGrp="1"/>
          </p:cNvSpPr>
          <p:nvPr>
            <p:ph type="body"/>
          </p:nvPr>
        </p:nvSpPr>
        <p:spPr>
          <a:xfrm>
            <a:off x="5961240" y="4098240"/>
            <a:ext cx="2539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365040"/>
            <a:ext cx="788652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 name="PlaceHolder 2"/>
          <p:cNvSpPr>
            <a:spLocks noGrp="1"/>
          </p:cNvSpPr>
          <p:nvPr>
            <p:ph type="body"/>
          </p:nvPr>
        </p:nvSpPr>
        <p:spPr>
          <a:xfrm>
            <a:off x="628560" y="1825560"/>
            <a:ext cx="788652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560" y="365040"/>
            <a:ext cx="788652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28560" y="365040"/>
            <a:ext cx="7886520" cy="132516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28560" y="365040"/>
            <a:ext cx="788652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365040"/>
            <a:ext cx="788652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5"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28560" y="365040"/>
            <a:ext cx="788652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7"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8"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9" name="PlaceHolder 4"/>
          <p:cNvSpPr>
            <a:spLocks noGrp="1"/>
          </p:cNvSpPr>
          <p:nvPr>
            <p:ph type="body"/>
          </p:nvPr>
        </p:nvSpPr>
        <p:spPr>
          <a:xfrm>
            <a:off x="4669920" y="409824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28560" y="365040"/>
            <a:ext cx="788652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2"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3" name="PlaceHolder 4"/>
          <p:cNvSpPr>
            <a:spLocks noGrp="1"/>
          </p:cNvSpPr>
          <p:nvPr>
            <p:ph type="body"/>
          </p:nvPr>
        </p:nvSpPr>
        <p:spPr>
          <a:xfrm>
            <a:off x="628560" y="4098240"/>
            <a:ext cx="788652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122480"/>
            <a:ext cx="7772040" cy="2387160"/>
          </a:xfrm>
          <a:prstGeom prst="rect">
            <a:avLst/>
          </a:prstGeom>
        </p:spPr>
        <p:txBody>
          <a:bodyPr lIns="45720" rIns="45720" tIns="45000" bIns="45000" anchor="b">
            <a:noAutofit/>
          </a:bodyPr>
          <a:p>
            <a:pPr algn="ctr">
              <a:lnSpc>
                <a:spcPct val="90000"/>
              </a:lnSpc>
            </a:pPr>
            <a:r>
              <a:rPr b="0" lang="en-US" sz="6000" spc="-1" strike="noStrike">
                <a:solidFill>
                  <a:srgbClr val="000000"/>
                </a:solidFill>
                <a:latin typeface="Calibri Light"/>
                <a:ea typeface="Calibri Light"/>
              </a:rPr>
              <a:t>Title Text</a:t>
            </a:r>
            <a:endParaRPr b="0" lang="en-US" sz="6000" spc="-1" strike="noStrike">
              <a:solidFill>
                <a:srgbClr val="000000"/>
              </a:solidFill>
              <a:latin typeface="Calibri"/>
            </a:endParaRPr>
          </a:p>
        </p:txBody>
      </p:sp>
      <p:sp>
        <p:nvSpPr>
          <p:cNvPr id="1" name="PlaceHolder 2"/>
          <p:cNvSpPr>
            <a:spLocks noGrp="1"/>
          </p:cNvSpPr>
          <p:nvPr>
            <p:ph type="body"/>
          </p:nvPr>
        </p:nvSpPr>
        <p:spPr>
          <a:xfrm>
            <a:off x="1143000" y="3602160"/>
            <a:ext cx="6857640" cy="1655280"/>
          </a:xfrm>
          <a:prstGeom prst="rect">
            <a:avLst/>
          </a:prstGeom>
        </p:spPr>
        <p:txBody>
          <a:bodyPr lIns="45720" rIns="45720" tIns="45000" bIns="45000">
            <a:noAutofit/>
          </a:bodyPr>
          <a:p>
            <a:pPr algn="ctr">
              <a:lnSpc>
                <a:spcPct val="90000"/>
              </a:lnSpc>
              <a:spcBef>
                <a:spcPts val="1001"/>
              </a:spcBef>
            </a:pPr>
            <a:r>
              <a:rPr b="0" lang="en-US" sz="2400" spc="-1" strike="noStrike">
                <a:solidFill>
                  <a:srgbClr val="000000"/>
                </a:solidFill>
                <a:latin typeface="Calibri"/>
                <a:ea typeface="Calibri"/>
              </a:rPr>
              <a:t>Body Level One</a:t>
            </a:r>
            <a:endParaRPr b="0" lang="en-US" sz="2400" spc="-1" strike="noStrike">
              <a:solidFill>
                <a:srgbClr val="000000"/>
              </a:solidFill>
              <a:latin typeface="Calibri"/>
            </a:endParaRPr>
          </a:p>
          <a:p>
            <a:pPr algn="ctr">
              <a:lnSpc>
                <a:spcPct val="90000"/>
              </a:lnSpc>
              <a:spcBef>
                <a:spcPts val="1001"/>
              </a:spcBef>
            </a:pPr>
            <a:r>
              <a:rPr b="0" lang="en-US" sz="2400" spc="-1" strike="noStrike">
                <a:solidFill>
                  <a:srgbClr val="000000"/>
                </a:solidFill>
                <a:latin typeface="Calibri"/>
                <a:ea typeface="Calibri"/>
              </a:rPr>
              <a:t>Body Level Two</a:t>
            </a:r>
            <a:endParaRPr b="0" lang="en-US" sz="2400" spc="-1" strike="noStrike">
              <a:solidFill>
                <a:srgbClr val="000000"/>
              </a:solidFill>
              <a:latin typeface="Calibri"/>
            </a:endParaRPr>
          </a:p>
          <a:p>
            <a:pPr algn="ctr">
              <a:lnSpc>
                <a:spcPct val="90000"/>
              </a:lnSpc>
              <a:spcBef>
                <a:spcPts val="1001"/>
              </a:spcBef>
            </a:pPr>
            <a:r>
              <a:rPr b="0" lang="en-US" sz="2400" spc="-1" strike="noStrike">
                <a:solidFill>
                  <a:srgbClr val="000000"/>
                </a:solidFill>
                <a:latin typeface="Calibri"/>
                <a:ea typeface="Calibri"/>
              </a:rPr>
              <a:t>Body Level Three</a:t>
            </a:r>
            <a:endParaRPr b="0" lang="en-US" sz="2400" spc="-1" strike="noStrike">
              <a:solidFill>
                <a:srgbClr val="000000"/>
              </a:solidFill>
              <a:latin typeface="Calibri"/>
            </a:endParaRPr>
          </a:p>
          <a:p>
            <a:pPr algn="ctr">
              <a:lnSpc>
                <a:spcPct val="90000"/>
              </a:lnSpc>
              <a:spcBef>
                <a:spcPts val="1001"/>
              </a:spcBef>
            </a:pPr>
            <a:r>
              <a:rPr b="0" lang="en-US" sz="2400" spc="-1" strike="noStrike">
                <a:solidFill>
                  <a:srgbClr val="000000"/>
                </a:solidFill>
                <a:latin typeface="Calibri"/>
                <a:ea typeface="Calibri"/>
              </a:rPr>
              <a:t>Body Level Four</a:t>
            </a:r>
            <a:endParaRPr b="0" lang="en-US" sz="2400" spc="-1" strike="noStrike">
              <a:solidFill>
                <a:srgbClr val="000000"/>
              </a:solidFill>
              <a:latin typeface="Calibri"/>
            </a:endParaRPr>
          </a:p>
          <a:p>
            <a:pPr algn="ctr">
              <a:lnSpc>
                <a:spcPct val="90000"/>
              </a:lnSpc>
              <a:spcBef>
                <a:spcPts val="1001"/>
              </a:spcBef>
            </a:pPr>
            <a:r>
              <a:rPr b="0" lang="en-US" sz="2400" spc="-1" strike="noStrike">
                <a:solidFill>
                  <a:srgbClr val="000000"/>
                </a:solidFill>
                <a:latin typeface="Calibri"/>
                <a:ea typeface="Calibri"/>
              </a:rPr>
              <a:t>Body Level Five</a:t>
            </a:r>
            <a:endParaRPr b="0" lang="en-US" sz="2400" spc="-1" strike="noStrike">
              <a:solidFill>
                <a:srgbClr val="000000"/>
              </a:solidFill>
              <a:latin typeface="Calibri"/>
            </a:endParaRPr>
          </a:p>
        </p:txBody>
      </p:sp>
      <p:sp>
        <p:nvSpPr>
          <p:cNvPr id="2" name="PlaceHolder 3"/>
          <p:cNvSpPr>
            <a:spLocks noGrp="1"/>
          </p:cNvSpPr>
          <p:nvPr>
            <p:ph type="sldNum"/>
          </p:nvPr>
        </p:nvSpPr>
        <p:spPr>
          <a:xfrm>
            <a:off x="8251200" y="6404400"/>
            <a:ext cx="263520" cy="268920"/>
          </a:xfrm>
          <a:prstGeom prst="rect">
            <a:avLst/>
          </a:prstGeom>
        </p:spPr>
        <p:txBody>
          <a:bodyPr lIns="45720" rIns="45720" tIns="45000" bIns="45000" anchor="ctr">
            <a:noAutofit/>
          </a:bodyPr>
          <a:p>
            <a:pPr algn="r">
              <a:lnSpc>
                <a:spcPct val="100000"/>
              </a:lnSpc>
            </a:pPr>
            <a:fld id="{CFFC2AF7-11C2-4A94-A8D6-8165F0662D4B}" type="slidenum">
              <a:rPr b="0" lang="en-US" sz="1200" spc="-1" strike="noStrike">
                <a:solidFill>
                  <a:srgbClr val="888888"/>
                </a:solidFill>
                <a:latin typeface="Calibri"/>
                <a:ea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28560" y="365040"/>
            <a:ext cx="7886520" cy="1325160"/>
          </a:xfrm>
          <a:prstGeom prst="rect">
            <a:avLst/>
          </a:prstGeom>
        </p:spPr>
        <p:txBody>
          <a:bodyPr lIns="45720" rIns="45720" tIns="45000" bIns="45000" anchor="ctr">
            <a:noAutofit/>
          </a:bodyPr>
          <a:p>
            <a:pPr>
              <a:lnSpc>
                <a:spcPct val="90000"/>
              </a:lnSpc>
            </a:pPr>
            <a:r>
              <a:rPr b="0" lang="en-US" sz="4400" spc="-1" strike="noStrike">
                <a:solidFill>
                  <a:srgbClr val="000000"/>
                </a:solidFill>
                <a:latin typeface="Calibri Light"/>
                <a:ea typeface="Calibri Light"/>
              </a:rPr>
              <a:t>Title Text</a:t>
            </a:r>
            <a:endParaRPr b="0" lang="en-US" sz="4400" spc="-1" strike="noStrike">
              <a:solidFill>
                <a:srgbClr val="000000"/>
              </a:solidFill>
              <a:latin typeface="Calibri"/>
            </a:endParaRPr>
          </a:p>
        </p:txBody>
      </p:sp>
      <p:sp>
        <p:nvSpPr>
          <p:cNvPr id="40" name="PlaceHolder 2"/>
          <p:cNvSpPr>
            <a:spLocks noGrp="1"/>
          </p:cNvSpPr>
          <p:nvPr>
            <p:ph type="body"/>
          </p:nvPr>
        </p:nvSpPr>
        <p:spPr>
          <a:xfrm>
            <a:off x="628560" y="1825560"/>
            <a:ext cx="7886520" cy="4350960"/>
          </a:xfrm>
          <a:prstGeom prst="rect">
            <a:avLst/>
          </a:prstGeom>
        </p:spPr>
        <p:txBody>
          <a:bodyPr lIns="45720" rIns="45720" tIns="45000" bIns="45000">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Calibri"/>
              </a:rPr>
              <a:t>Body Level One</a:t>
            </a:r>
            <a:endParaRPr b="0" lang="en-US" sz="2800" spc="-1" strike="noStrike">
              <a:solidFill>
                <a:srgbClr val="000000"/>
              </a:solidFill>
              <a:latin typeface="Calibri"/>
            </a:endParaRPr>
          </a:p>
          <a:p>
            <a:pPr lvl="1" marL="723960" indent="-266400">
              <a:lnSpc>
                <a:spcPct val="90000"/>
              </a:lnSpc>
              <a:spcBef>
                <a:spcPts val="1001"/>
              </a:spcBef>
              <a:buClr>
                <a:srgbClr val="000000"/>
              </a:buClr>
              <a:buFont typeface="Arial"/>
              <a:buChar char="•"/>
            </a:pPr>
            <a:r>
              <a:rPr b="0" lang="en-US" sz="2800" spc="-1" strike="noStrike">
                <a:solidFill>
                  <a:srgbClr val="000000"/>
                </a:solidFill>
                <a:latin typeface="Calibri"/>
                <a:ea typeface="Calibri"/>
              </a:rPr>
              <a:t>Body Level Two</a:t>
            </a:r>
            <a:endParaRPr b="0" lang="en-US" sz="2800" spc="-1" strike="noStrike">
              <a:solidFill>
                <a:srgbClr val="000000"/>
              </a:solidFill>
              <a:latin typeface="Calibri"/>
            </a:endParaRPr>
          </a:p>
          <a:p>
            <a:pPr lvl="2" marL="1234440" indent="-319680">
              <a:lnSpc>
                <a:spcPct val="90000"/>
              </a:lnSpc>
              <a:spcBef>
                <a:spcPts val="1001"/>
              </a:spcBef>
              <a:buClr>
                <a:srgbClr val="000000"/>
              </a:buClr>
              <a:buFont typeface="Arial"/>
              <a:buChar char="•"/>
            </a:pPr>
            <a:r>
              <a:rPr b="0" lang="en-US" sz="2800" spc="-1" strike="noStrike">
                <a:solidFill>
                  <a:srgbClr val="000000"/>
                </a:solidFill>
                <a:latin typeface="Calibri"/>
                <a:ea typeface="Calibri"/>
              </a:rPr>
              <a:t>Body Level Three</a:t>
            </a:r>
            <a:endParaRPr b="0" lang="en-US" sz="2800" spc="-1" strike="noStrike">
              <a:solidFill>
                <a:srgbClr val="000000"/>
              </a:solidFill>
              <a:latin typeface="Calibri"/>
            </a:endParaRPr>
          </a:p>
          <a:p>
            <a:pPr lvl="3" marL="1727280" indent="-355320">
              <a:lnSpc>
                <a:spcPct val="90000"/>
              </a:lnSpc>
              <a:spcBef>
                <a:spcPts val="1001"/>
              </a:spcBef>
              <a:buClr>
                <a:srgbClr val="000000"/>
              </a:buClr>
              <a:buFont typeface="Arial"/>
              <a:buChar char="•"/>
            </a:pPr>
            <a:r>
              <a:rPr b="0" lang="en-US" sz="2800" spc="-1" strike="noStrike">
                <a:solidFill>
                  <a:srgbClr val="000000"/>
                </a:solidFill>
                <a:latin typeface="Calibri"/>
                <a:ea typeface="Calibri"/>
              </a:rPr>
              <a:t>Body Level Four</a:t>
            </a:r>
            <a:endParaRPr b="0" lang="en-US" sz="2800" spc="-1" strike="noStrike">
              <a:solidFill>
                <a:srgbClr val="000000"/>
              </a:solidFill>
              <a:latin typeface="Calibri"/>
            </a:endParaRPr>
          </a:p>
          <a:p>
            <a:pPr lvl="4" marL="2184480" indent="-355320">
              <a:lnSpc>
                <a:spcPct val="90000"/>
              </a:lnSpc>
              <a:spcBef>
                <a:spcPts val="1001"/>
              </a:spcBef>
              <a:buClr>
                <a:srgbClr val="000000"/>
              </a:buClr>
              <a:buFont typeface="Arial"/>
              <a:buChar char="•"/>
            </a:pPr>
            <a:r>
              <a:rPr b="0" lang="en-US" sz="2800" spc="-1" strike="noStrike">
                <a:solidFill>
                  <a:srgbClr val="000000"/>
                </a:solidFill>
                <a:latin typeface="Calibri"/>
                <a:ea typeface="Calibri"/>
              </a:rPr>
              <a:t>Body Level Five</a:t>
            </a:r>
            <a:endParaRPr b="0" lang="en-US" sz="2800" spc="-1" strike="noStrike">
              <a:solidFill>
                <a:srgbClr val="000000"/>
              </a:solidFill>
              <a:latin typeface="Calibri"/>
            </a:endParaRPr>
          </a:p>
        </p:txBody>
      </p:sp>
      <p:sp>
        <p:nvSpPr>
          <p:cNvPr id="41" name="PlaceHolder 3"/>
          <p:cNvSpPr>
            <a:spLocks noGrp="1"/>
          </p:cNvSpPr>
          <p:nvPr>
            <p:ph type="sldNum"/>
          </p:nvPr>
        </p:nvSpPr>
        <p:spPr>
          <a:xfrm>
            <a:off x="8251200" y="6404400"/>
            <a:ext cx="263520" cy="268920"/>
          </a:xfrm>
          <a:prstGeom prst="rect">
            <a:avLst/>
          </a:prstGeom>
        </p:spPr>
        <p:txBody>
          <a:bodyPr lIns="45720" rIns="45720" tIns="45000" bIns="45000" anchor="ctr">
            <a:noAutofit/>
          </a:bodyPr>
          <a:p>
            <a:pPr algn="r">
              <a:lnSpc>
                <a:spcPct val="100000"/>
              </a:lnSpc>
            </a:pPr>
            <a:fld id="{C4065E00-CF0E-453D-A67A-23DEC7F1B2D3}" type="slidenum">
              <a:rPr b="0" lang="en-US" sz="1200" spc="-1" strike="noStrike">
                <a:solidFill>
                  <a:srgbClr val="888888"/>
                </a:solidFill>
                <a:latin typeface="Calibri"/>
                <a:ea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tif"/><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1.tif"/><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22.tif"/><Relationship Id="rId2" Type="http://schemas.openxmlformats.org/officeDocument/2006/relationships/image" Target="../media/image23.jpeg"/><Relationship Id="rId3"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24.tif"/><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25.tif"/><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26.tif"/><Relationship Id="rId2" Type="http://schemas.openxmlformats.org/officeDocument/2006/relationships/image" Target="../media/image27.png"/><Relationship Id="rId3"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28.tif"/><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tif"/><Relationship Id="rId3"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tif"/><Relationship Id="rId3"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7.tif"/><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8.tif"/><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9.tif"/><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4.tif"/><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5.tif"/><Relationship Id="rId2" Type="http://schemas.openxmlformats.org/officeDocument/2006/relationships/image" Target="../media/image16.tif"/><Relationship Id="rId3" Type="http://schemas.openxmlformats.org/officeDocument/2006/relationships/image" Target="../media/image17.tif"/><Relationship Id="rId4" Type="http://schemas.openxmlformats.org/officeDocument/2006/relationships/image" Target="../media/image18.png"/><Relationship Id="rId5"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9.tif"/><Relationship Id="rId2" Type="http://schemas.openxmlformats.org/officeDocument/2006/relationships/image" Target="../media/image20.jpeg"/><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0" y="0"/>
            <a:ext cx="7881840" cy="5190120"/>
          </a:xfrm>
          <a:custGeom>
            <a:avLst/>
            <a:gdLst/>
            <a:ahLst/>
            <a:rect l="l" t="t" r="r" b="b"/>
            <a:pathLst>
              <a:path w="21134" h="21121">
                <a:moveTo>
                  <a:pt x="19956" y="0"/>
                </a:moveTo>
                <a:lnTo>
                  <a:pt x="0" y="0"/>
                </a:lnTo>
                <a:lnTo>
                  <a:pt x="14" y="15796"/>
                </a:lnTo>
                <a:cubicBezTo>
                  <a:pt x="2333" y="17328"/>
                  <a:pt x="-261" y="15644"/>
                  <a:pt x="6998" y="20434"/>
                </a:cubicBezTo>
                <a:cubicBezTo>
                  <a:pt x="8866" y="21600"/>
                  <a:pt x="11445" y="21239"/>
                  <a:pt x="12323" y="19677"/>
                </a:cubicBezTo>
                <a:lnTo>
                  <a:pt x="20846" y="3830"/>
                </a:lnTo>
                <a:cubicBezTo>
                  <a:pt x="21339" y="2791"/>
                  <a:pt x="21184" y="1342"/>
                  <a:pt x="20499" y="593"/>
                </a:cubicBezTo>
                <a:close/>
              </a:path>
            </a:pathLst>
          </a:custGeom>
          <a:blipFill rotWithShape="0">
            <a:blip r:embed="rId1"/>
            <a:stretch>
              <a:fillRect/>
            </a:stretch>
          </a:blipFill>
          <a:ln w="12600">
            <a:noFill/>
          </a:ln>
        </p:spPr>
        <p:style>
          <a:lnRef idx="0"/>
          <a:fillRef idx="0"/>
          <a:effectRef idx="0"/>
          <a:fontRef idx="minor"/>
        </p:style>
      </p:sp>
      <p:sp>
        <p:nvSpPr>
          <p:cNvPr id="79" name="CustomShape 2"/>
          <p:cNvSpPr/>
          <p:nvPr/>
        </p:nvSpPr>
        <p:spPr>
          <a:xfrm>
            <a:off x="3855960" y="3694680"/>
            <a:ext cx="5167080" cy="1162440"/>
          </a:xfrm>
          <a:prstGeom prst="rect">
            <a:avLst/>
          </a:prstGeom>
          <a:noFill/>
          <a:ln w="12600">
            <a:noFill/>
          </a:ln>
        </p:spPr>
        <p:style>
          <a:lnRef idx="0"/>
          <a:fillRef idx="0"/>
          <a:effectRef idx="0"/>
          <a:fontRef idx="minor"/>
        </p:style>
        <p:txBody>
          <a:bodyPr lIns="45720" rIns="45720" tIns="45000" bIns="45000">
            <a:spAutoFit/>
          </a:bodyPr>
          <a:p>
            <a:pPr algn="r">
              <a:lnSpc>
                <a:spcPct val="80000"/>
              </a:lnSpc>
            </a:pPr>
            <a:r>
              <a:rPr b="1" lang="en-US" sz="4400" spc="-1" strike="noStrike">
                <a:solidFill>
                  <a:srgbClr val="000000"/>
                </a:solidFill>
                <a:latin typeface="Gill Sans MT"/>
                <a:ea typeface="Gill Sans MT"/>
              </a:rPr>
              <a:t>PROPOSAL</a:t>
            </a:r>
            <a:endParaRPr b="0" lang="en-US" sz="4400" spc="-1" strike="noStrike">
              <a:latin typeface="Arial"/>
            </a:endParaRPr>
          </a:p>
          <a:p>
            <a:pPr algn="r">
              <a:lnSpc>
                <a:spcPct val="80000"/>
              </a:lnSpc>
            </a:pPr>
            <a:r>
              <a:rPr b="1" lang="en-US" sz="4400" spc="-1" strike="noStrike">
                <a:solidFill>
                  <a:srgbClr val="000000"/>
                </a:solidFill>
                <a:latin typeface="Gill Sans MT"/>
                <a:ea typeface="Gill Sans MT"/>
              </a:rPr>
              <a:t>GUIDELINES</a:t>
            </a:r>
            <a:endParaRPr b="0" lang="en-US" sz="4400" spc="-1" strike="noStrike">
              <a:latin typeface="Arial"/>
            </a:endParaRPr>
          </a:p>
        </p:txBody>
      </p:sp>
      <p:sp>
        <p:nvSpPr>
          <p:cNvPr id="80" name="CustomShape 3"/>
          <p:cNvSpPr/>
          <p:nvPr/>
        </p:nvSpPr>
        <p:spPr>
          <a:xfrm>
            <a:off x="5015880" y="5115600"/>
            <a:ext cx="3641040" cy="364680"/>
          </a:xfrm>
          <a:prstGeom prst="rect">
            <a:avLst/>
          </a:prstGeom>
          <a:noFill/>
          <a:ln w="12600">
            <a:noFill/>
          </a:ln>
        </p:spPr>
        <p:style>
          <a:lnRef idx="0"/>
          <a:fillRef idx="0"/>
          <a:effectRef idx="0"/>
          <a:fontRef idx="minor"/>
        </p:style>
        <p:txBody>
          <a:bodyPr wrap="none" lIns="45720" rIns="45720" tIns="45000" bIns="45000">
            <a:spAutoFit/>
          </a:bodyPr>
          <a:p>
            <a:pPr algn="r">
              <a:lnSpc>
                <a:spcPct val="100000"/>
              </a:lnSpc>
            </a:pPr>
            <a:r>
              <a:rPr b="0" lang="en-US" sz="1800" spc="599" strike="noStrike">
                <a:solidFill>
                  <a:srgbClr val="faaa22"/>
                </a:solidFill>
                <a:latin typeface="Gill Sans MT"/>
                <a:ea typeface="Gill Sans MT"/>
              </a:rPr>
              <a:t>APP CHALLENGE 2019</a:t>
            </a:r>
            <a:endParaRPr b="0" lang="en-US" sz="1800" spc="-1" strike="noStrike">
              <a:latin typeface="Arial"/>
            </a:endParaRPr>
          </a:p>
        </p:txBody>
      </p:sp>
      <p:sp>
        <p:nvSpPr>
          <p:cNvPr id="81" name="CustomShape 4"/>
          <p:cNvSpPr/>
          <p:nvPr/>
        </p:nvSpPr>
        <p:spPr>
          <a:xfrm>
            <a:off x="7857000" y="5641200"/>
            <a:ext cx="1032120" cy="117000"/>
          </a:xfrm>
          <a:prstGeom prst="rect">
            <a:avLst/>
          </a:prstGeom>
          <a:solidFill>
            <a:srgbClr val="0e1e63"/>
          </a:solidFill>
          <a:ln w="12600">
            <a:noFill/>
          </a:ln>
        </p:spPr>
        <p:style>
          <a:lnRef idx="0"/>
          <a:fillRef idx="0"/>
          <a:effectRef idx="0"/>
          <a:fontRef idx="minor"/>
        </p:style>
      </p:sp>
      <p:sp>
        <p:nvSpPr>
          <p:cNvPr id="82" name="CustomShape 5"/>
          <p:cNvSpPr/>
          <p:nvPr/>
        </p:nvSpPr>
        <p:spPr>
          <a:xfrm>
            <a:off x="4555080" y="5923800"/>
            <a:ext cx="4462560" cy="333720"/>
          </a:xfrm>
          <a:prstGeom prst="rect">
            <a:avLst/>
          </a:prstGeom>
          <a:noFill/>
          <a:ln w="12600">
            <a:noFill/>
          </a:ln>
        </p:spPr>
        <p:style>
          <a:lnRef idx="0"/>
          <a:fillRef idx="0"/>
          <a:effectRef idx="0"/>
          <a:fontRef idx="minor"/>
        </p:style>
        <p:txBody>
          <a:bodyPr lIns="45720" rIns="45720" tIns="45000" bIns="45000">
            <a:spAutoFit/>
          </a:bodyPr>
          <a:p>
            <a:pPr algn="r">
              <a:lnSpc>
                <a:spcPct val="100000"/>
              </a:lnSpc>
            </a:pPr>
            <a:r>
              <a:rPr b="0" lang="en-US" sz="1600" spc="-1" strike="noStrike">
                <a:solidFill>
                  <a:srgbClr val="000000"/>
                </a:solidFill>
                <a:latin typeface="Calibri Light"/>
                <a:ea typeface="Calibri Light"/>
              </a:rPr>
              <a:t>Essentials and tips on how to pitch your great idea </a:t>
            </a:r>
            <a:endParaRPr b="0" lang="en-US" sz="1600" spc="-1" strike="noStrike">
              <a:latin typeface="Arial"/>
            </a:endParaRPr>
          </a:p>
        </p:txBody>
      </p:sp>
      <p:pic>
        <p:nvPicPr>
          <p:cNvPr id="83" name="Picture 11" descr=""/>
          <p:cNvPicPr/>
          <p:nvPr/>
        </p:nvPicPr>
        <p:blipFill>
          <a:blip r:embed="rId2"/>
          <a:stretch/>
        </p:blipFill>
        <p:spPr>
          <a:xfrm>
            <a:off x="101160" y="5983920"/>
            <a:ext cx="1316160" cy="547920"/>
          </a:xfrm>
          <a:prstGeom prst="rect">
            <a:avLst/>
          </a:prstGeom>
          <a:ln w="1260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299880" y="342360"/>
            <a:ext cx="8647560" cy="583920"/>
          </a:xfrm>
          <a:prstGeom prst="rect">
            <a:avLst/>
          </a:prstGeom>
          <a:noFill/>
          <a:ln w="12600">
            <a:noFill/>
          </a:ln>
        </p:spPr>
        <p:style>
          <a:lnRef idx="0"/>
          <a:fillRef idx="0"/>
          <a:effectRef idx="0"/>
          <a:fontRef idx="minor"/>
        </p:style>
        <p:txBody>
          <a:bodyPr lIns="45720" rIns="45720" tIns="45000" bIns="45000">
            <a:spAutoFit/>
          </a:bodyPr>
          <a:p>
            <a:pPr>
              <a:lnSpc>
                <a:spcPct val="90000"/>
              </a:lnSpc>
              <a:spcBef>
                <a:spcPts val="1001"/>
              </a:spcBef>
            </a:pPr>
            <a:r>
              <a:rPr b="1" lang="en-US" sz="3600" spc="-1" strike="noStrike">
                <a:solidFill>
                  <a:srgbClr val="000000"/>
                </a:solidFill>
                <a:latin typeface="Gill Sans MT"/>
                <a:ea typeface="Gill Sans MT"/>
              </a:rPr>
              <a:t>6.  Your Technology</a:t>
            </a:r>
            <a:endParaRPr b="0" lang="en-US" sz="3600" spc="-1" strike="noStrike">
              <a:latin typeface="Arial"/>
            </a:endParaRPr>
          </a:p>
        </p:txBody>
      </p:sp>
      <p:pic>
        <p:nvPicPr>
          <p:cNvPr id="204" name="Picture 48" descr=""/>
          <p:cNvPicPr/>
          <p:nvPr/>
        </p:nvPicPr>
        <p:blipFill>
          <a:blip r:embed="rId1"/>
          <a:stretch/>
        </p:blipFill>
        <p:spPr>
          <a:xfrm>
            <a:off x="75960" y="6435000"/>
            <a:ext cx="888480" cy="369720"/>
          </a:xfrm>
          <a:prstGeom prst="rect">
            <a:avLst/>
          </a:prstGeom>
          <a:ln w="12600">
            <a:noFill/>
          </a:ln>
        </p:spPr>
      </p:pic>
      <p:sp>
        <p:nvSpPr>
          <p:cNvPr id="205" name="CustomShape 2"/>
          <p:cNvSpPr/>
          <p:nvPr/>
        </p:nvSpPr>
        <p:spPr>
          <a:xfrm>
            <a:off x="964800" y="1176120"/>
            <a:ext cx="8496720" cy="1310040"/>
          </a:xfrm>
          <a:prstGeom prst="rect">
            <a:avLst/>
          </a:prstGeom>
          <a:noFill/>
          <a:ln w="12600">
            <a:noFill/>
          </a:ln>
        </p:spPr>
        <p:style>
          <a:lnRef idx="0"/>
          <a:fillRef idx="0"/>
          <a:effectRef idx="0"/>
          <a:fontRef idx="minor"/>
        </p:style>
        <p:txBody>
          <a:bodyPr lIns="45720" rIns="45720" tIns="45000" bIns="45000">
            <a:spAutoFit/>
          </a:bodyPr>
          <a:p>
            <a:pPr>
              <a:lnSpc>
                <a:spcPct val="100000"/>
              </a:lnSpc>
            </a:pPr>
            <a:r>
              <a:rPr b="1" lang="en-US" sz="2000" spc="-1" strike="noStrike">
                <a:solidFill>
                  <a:srgbClr val="262626"/>
                </a:solidFill>
                <a:latin typeface="Calibri Light"/>
                <a:ea typeface="Calibri Light"/>
              </a:rPr>
              <a:t>Explain in depth how your idea works and the architecture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262626"/>
                </a:solidFill>
                <a:latin typeface="Calibri Light"/>
                <a:ea typeface="Calibri Light"/>
              </a:rPr>
              <a:t>Consider elaborating on the points below:</a:t>
            </a:r>
            <a:endParaRPr b="0" lang="en-US" sz="2000" spc="-1" strike="noStrike">
              <a:latin typeface="Arial"/>
            </a:endParaRPr>
          </a:p>
        </p:txBody>
      </p:sp>
      <p:grpSp>
        <p:nvGrpSpPr>
          <p:cNvPr id="206" name="Group 3"/>
          <p:cNvGrpSpPr/>
          <p:nvPr/>
        </p:nvGrpSpPr>
        <p:grpSpPr>
          <a:xfrm>
            <a:off x="1040040" y="2640600"/>
            <a:ext cx="7820640" cy="2814840"/>
            <a:chOff x="1040040" y="2640600"/>
            <a:chExt cx="7820640" cy="2814840"/>
          </a:xfrm>
        </p:grpSpPr>
        <p:sp>
          <p:nvSpPr>
            <p:cNvPr id="207" name="CustomShape 4"/>
            <p:cNvSpPr/>
            <p:nvPr/>
          </p:nvSpPr>
          <p:spPr>
            <a:xfrm>
              <a:off x="1040040" y="2640600"/>
              <a:ext cx="7820640" cy="2814840"/>
            </a:xfrm>
            <a:prstGeom prst="rect">
              <a:avLst/>
            </a:prstGeom>
            <a:solidFill>
              <a:srgbClr val="f2f2f2"/>
            </a:solidFill>
            <a:ln w="12600">
              <a:noFill/>
            </a:ln>
          </p:spPr>
          <p:style>
            <a:lnRef idx="0"/>
            <a:fillRef idx="0"/>
            <a:effectRef idx="0"/>
            <a:fontRef idx="minor"/>
          </p:style>
        </p:sp>
        <p:sp>
          <p:nvSpPr>
            <p:cNvPr id="208" name="CustomShape 5"/>
            <p:cNvSpPr/>
            <p:nvPr/>
          </p:nvSpPr>
          <p:spPr>
            <a:xfrm>
              <a:off x="1083960" y="2727000"/>
              <a:ext cx="7776720" cy="2568960"/>
            </a:xfrm>
            <a:prstGeom prst="rect">
              <a:avLst/>
            </a:prstGeom>
            <a:noFill/>
            <a:ln w="12600">
              <a:noFill/>
            </a:ln>
          </p:spPr>
          <p:style>
            <a:lnRef idx="0"/>
            <a:fillRef idx="0"/>
            <a:effectRef idx="0"/>
            <a:fontRef idx="minor"/>
          </p:style>
          <p:txBody>
            <a:bodyPr lIns="45720" rIns="45720">
              <a:spAutoFit/>
            </a:bodyPr>
            <a:p>
              <a:pPr marL="171360" indent="-171000">
                <a:lnSpc>
                  <a:spcPts val="2701"/>
                </a:lnSpc>
                <a:spcBef>
                  <a:spcPts val="99"/>
                </a:spcBef>
                <a:buClr>
                  <a:srgbClr val="262626"/>
                </a:buClr>
                <a:buFont typeface="StarSymbol"/>
                <a:buChar char="-"/>
              </a:pPr>
              <a:r>
                <a:rPr b="0" lang="en-US" sz="1800" spc="-1" strike="noStrike">
                  <a:solidFill>
                    <a:srgbClr val="262626"/>
                  </a:solidFill>
                  <a:latin typeface="Calibri Light"/>
                  <a:ea typeface="Calibri Light"/>
                </a:rPr>
                <a:t>What is the underlying mechanism?</a:t>
              </a:r>
              <a:endParaRPr b="0" lang="en-US" sz="1800" spc="-1" strike="noStrike">
                <a:latin typeface="Arial"/>
              </a:endParaRPr>
            </a:p>
            <a:p>
              <a:pPr marL="171360" indent="-171000">
                <a:lnSpc>
                  <a:spcPts val="2701"/>
                </a:lnSpc>
                <a:spcBef>
                  <a:spcPts val="99"/>
                </a:spcBef>
                <a:buClr>
                  <a:srgbClr val="262626"/>
                </a:buClr>
                <a:buFont typeface="StarSymbol"/>
                <a:buChar char="-"/>
              </a:pPr>
              <a:r>
                <a:rPr b="0" lang="en-US" sz="1800" spc="-1" strike="noStrike">
                  <a:solidFill>
                    <a:srgbClr val="262626"/>
                  </a:solidFill>
                  <a:latin typeface="Calibri Light"/>
                  <a:ea typeface="Calibri Light"/>
                </a:rPr>
                <a:t>What is the technology stack that you are using? </a:t>
              </a:r>
              <a:endParaRPr b="0" lang="en-US" sz="1800" spc="-1" strike="noStrike">
                <a:latin typeface="Arial"/>
              </a:endParaRPr>
            </a:p>
            <a:p>
              <a:pPr marL="171360" indent="-171000">
                <a:lnSpc>
                  <a:spcPts val="2701"/>
                </a:lnSpc>
                <a:spcBef>
                  <a:spcPts val="99"/>
                </a:spcBef>
                <a:buClr>
                  <a:srgbClr val="262626"/>
                </a:buClr>
                <a:buFont typeface="StarSymbol"/>
                <a:buChar char="-"/>
              </a:pPr>
              <a:r>
                <a:rPr b="0" lang="en-US" sz="1800" spc="-1" strike="noStrike">
                  <a:solidFill>
                    <a:srgbClr val="262626"/>
                  </a:solidFill>
                  <a:latin typeface="Calibri Light"/>
                  <a:ea typeface="Calibri Light"/>
                </a:rPr>
                <a:t>What is your secret sauce behind your technology?</a:t>
              </a:r>
              <a:endParaRPr b="0" lang="en-US" sz="1800" spc="-1" strike="noStrike">
                <a:latin typeface="Arial"/>
              </a:endParaRPr>
            </a:p>
            <a:p>
              <a:pPr marL="171360" indent="-171000">
                <a:lnSpc>
                  <a:spcPts val="2701"/>
                </a:lnSpc>
                <a:spcBef>
                  <a:spcPts val="99"/>
                </a:spcBef>
                <a:buClr>
                  <a:srgbClr val="262626"/>
                </a:buClr>
                <a:buFont typeface="StarSymbol"/>
                <a:buChar char="-"/>
              </a:pPr>
              <a:r>
                <a:rPr b="0" lang="en-US" sz="1800" spc="-1" strike="noStrike">
                  <a:solidFill>
                    <a:srgbClr val="262626"/>
                  </a:solidFill>
                  <a:latin typeface="Calibri Light"/>
                  <a:ea typeface="Calibri Light"/>
                </a:rPr>
                <a:t>How is your solution implemented? </a:t>
              </a:r>
              <a:endParaRPr b="0" lang="en-US" sz="1800" spc="-1" strike="noStrike">
                <a:latin typeface="Arial"/>
              </a:endParaRPr>
            </a:p>
            <a:p>
              <a:pPr marL="171360" indent="-171000">
                <a:lnSpc>
                  <a:spcPts val="2701"/>
                </a:lnSpc>
                <a:spcBef>
                  <a:spcPts val="99"/>
                </a:spcBef>
                <a:buClr>
                  <a:srgbClr val="262626"/>
                </a:buClr>
                <a:buFont typeface="StarSymbol"/>
                <a:buChar char="-"/>
              </a:pPr>
              <a:r>
                <a:rPr b="0" lang="en-US" sz="1800" spc="-1" strike="noStrike">
                  <a:solidFill>
                    <a:srgbClr val="262626"/>
                  </a:solidFill>
                  <a:latin typeface="Calibri Light"/>
                  <a:ea typeface="Calibri Light"/>
                </a:rPr>
                <a:t>Is your solution technically and operationally feasible? </a:t>
              </a:r>
              <a:endParaRPr b="0" lang="en-US" sz="1800" spc="-1" strike="noStrike">
                <a:latin typeface="Arial"/>
              </a:endParaRPr>
            </a:p>
            <a:p>
              <a:pPr marL="171360" indent="-171000">
                <a:lnSpc>
                  <a:spcPts val="2701"/>
                </a:lnSpc>
                <a:spcBef>
                  <a:spcPts val="99"/>
                </a:spcBef>
                <a:buClr>
                  <a:srgbClr val="262626"/>
                </a:buClr>
                <a:buFont typeface="StarSymbol"/>
                <a:buChar char="-"/>
              </a:pPr>
              <a:r>
                <a:rPr b="0" lang="en-US" sz="1800" spc="-1" strike="noStrike">
                  <a:solidFill>
                    <a:srgbClr val="262626"/>
                  </a:solidFill>
                  <a:latin typeface="Calibri Light"/>
                  <a:ea typeface="Calibri Light"/>
                </a:rPr>
                <a:t>Do you have any architecture diagrams or flow chats to explain your solution?</a:t>
              </a:r>
              <a:endParaRPr b="0" lang="en-US" sz="1800" spc="-1" strike="noStrike">
                <a:latin typeface="Arial"/>
              </a:endParaRPr>
            </a:p>
            <a:p>
              <a:pPr marL="171360" indent="-171000">
                <a:lnSpc>
                  <a:spcPts val="2701"/>
                </a:lnSpc>
                <a:spcBef>
                  <a:spcPts val="99"/>
                </a:spcBef>
                <a:buClr>
                  <a:srgbClr val="262626"/>
                </a:buClr>
                <a:buFont typeface="StarSymbol"/>
                <a:buChar char="-"/>
              </a:pPr>
              <a:r>
                <a:rPr b="0" lang="en-US" sz="1800" spc="-1" strike="noStrike">
                  <a:solidFill>
                    <a:srgbClr val="262626"/>
                  </a:solidFill>
                  <a:latin typeface="Calibri Light"/>
                  <a:ea typeface="Calibri Light"/>
                </a:rPr>
                <a:t>Have you considered info security and data privacy concerns?</a:t>
              </a:r>
              <a:endParaRPr b="0" lang="en-US" sz="1800" spc="-1" strike="noStrike">
                <a:latin typeface="Arial"/>
              </a:endParaRPr>
            </a:p>
          </p:txBody>
        </p:sp>
      </p:gr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299880" y="342360"/>
            <a:ext cx="8647560" cy="583920"/>
          </a:xfrm>
          <a:prstGeom prst="rect">
            <a:avLst/>
          </a:prstGeom>
          <a:noFill/>
          <a:ln w="12600">
            <a:noFill/>
          </a:ln>
        </p:spPr>
        <p:style>
          <a:lnRef idx="0"/>
          <a:fillRef idx="0"/>
          <a:effectRef idx="0"/>
          <a:fontRef idx="minor"/>
        </p:style>
        <p:txBody>
          <a:bodyPr lIns="45720" rIns="45720" tIns="45000" bIns="45000">
            <a:spAutoFit/>
          </a:bodyPr>
          <a:p>
            <a:pPr>
              <a:lnSpc>
                <a:spcPct val="90000"/>
              </a:lnSpc>
              <a:spcBef>
                <a:spcPts val="1001"/>
              </a:spcBef>
            </a:pPr>
            <a:r>
              <a:rPr b="1" lang="en-US" sz="3600" spc="-1" strike="noStrike">
                <a:solidFill>
                  <a:srgbClr val="000000"/>
                </a:solidFill>
                <a:latin typeface="Gill Sans MT"/>
                <a:ea typeface="Gill Sans MT"/>
              </a:rPr>
              <a:t>7. Demo</a:t>
            </a:r>
            <a:endParaRPr b="0" lang="en-US" sz="3600" spc="-1" strike="noStrike">
              <a:latin typeface="Arial"/>
            </a:endParaRPr>
          </a:p>
        </p:txBody>
      </p:sp>
      <p:pic>
        <p:nvPicPr>
          <p:cNvPr id="210" name="Picture 48" descr=""/>
          <p:cNvPicPr/>
          <p:nvPr/>
        </p:nvPicPr>
        <p:blipFill>
          <a:blip r:embed="rId1"/>
          <a:stretch/>
        </p:blipFill>
        <p:spPr>
          <a:xfrm>
            <a:off x="75960" y="6435000"/>
            <a:ext cx="888480" cy="369720"/>
          </a:xfrm>
          <a:prstGeom prst="rect">
            <a:avLst/>
          </a:prstGeom>
          <a:ln w="12600">
            <a:noFill/>
          </a:ln>
        </p:spPr>
      </p:pic>
      <p:sp>
        <p:nvSpPr>
          <p:cNvPr id="211" name="CustomShape 2"/>
          <p:cNvSpPr/>
          <p:nvPr/>
        </p:nvSpPr>
        <p:spPr>
          <a:xfrm>
            <a:off x="425880" y="1275480"/>
            <a:ext cx="4163400" cy="3139560"/>
          </a:xfrm>
          <a:prstGeom prst="rect">
            <a:avLst/>
          </a:prstGeom>
          <a:noFill/>
          <a:ln w="12600">
            <a:noFill/>
          </a:ln>
        </p:spPr>
        <p:style>
          <a:lnRef idx="0"/>
          <a:fillRef idx="0"/>
          <a:effectRef idx="0"/>
          <a:fontRef idx="minor"/>
        </p:style>
        <p:txBody>
          <a:bodyPr lIns="45720" rIns="45720" tIns="45000" bIns="45000">
            <a:spAutoFit/>
          </a:bodyPr>
          <a:p>
            <a:pPr>
              <a:lnSpc>
                <a:spcPct val="100000"/>
              </a:lnSpc>
            </a:pPr>
            <a:r>
              <a:rPr b="0" lang="en-US" sz="2000" spc="-1" strike="noStrike">
                <a:solidFill>
                  <a:srgbClr val="bfbfbf"/>
                </a:solidFill>
                <a:latin typeface="Calibri Light"/>
                <a:ea typeface="Calibri Light"/>
              </a:rPr>
              <a:t>(Optional)</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262626"/>
                </a:solidFill>
                <a:latin typeface="Calibri Light"/>
                <a:ea typeface="Calibri Light"/>
              </a:rPr>
              <a:t>Showcase what you’ve got if you already have a working solution</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262626"/>
                </a:solidFill>
                <a:latin typeface="Calibri Light"/>
                <a:ea typeface="Calibri Light"/>
              </a:rPr>
              <a:t>Be sure to highlight the key features and functionality</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262626"/>
                </a:solidFill>
                <a:latin typeface="Calibri Light"/>
                <a:ea typeface="Calibri Light"/>
              </a:rPr>
              <a:t>If you have already gotten feedback or reviews from testers, do share with us</a:t>
            </a:r>
            <a:endParaRPr b="0" lang="en-US" sz="2000" spc="-1" strike="noStrike">
              <a:latin typeface="Arial"/>
            </a:endParaRPr>
          </a:p>
        </p:txBody>
      </p:sp>
      <p:pic>
        <p:nvPicPr>
          <p:cNvPr id="212" name="Picture 6" descr=""/>
          <p:cNvPicPr/>
          <p:nvPr/>
        </p:nvPicPr>
        <p:blipFill>
          <a:blip r:embed="rId2"/>
          <a:stretch/>
        </p:blipFill>
        <p:spPr>
          <a:xfrm flipH="1">
            <a:off x="5156640" y="0"/>
            <a:ext cx="5130360" cy="6857640"/>
          </a:xfrm>
          <a:prstGeom prst="rect">
            <a:avLst/>
          </a:prstGeom>
          <a:ln w="12600">
            <a:noFill/>
          </a:ln>
        </p:spPr>
      </p:pic>
      <p:sp>
        <p:nvSpPr>
          <p:cNvPr id="213" name="CustomShape 3"/>
          <p:cNvSpPr/>
          <p:nvPr/>
        </p:nvSpPr>
        <p:spPr>
          <a:xfrm>
            <a:off x="769680" y="4373280"/>
            <a:ext cx="2767680" cy="364680"/>
          </a:xfrm>
          <a:prstGeom prst="rect">
            <a:avLst/>
          </a:prstGeom>
          <a:noFill/>
          <a:ln w="12600">
            <a:noFill/>
          </a:ln>
        </p:spPr>
        <p:style>
          <a:lnRef idx="0"/>
          <a:fillRef idx="0"/>
          <a:effectRef idx="0"/>
          <a:fontRef idx="minor"/>
        </p:style>
        <p:txBody>
          <a:bodyPr lIns="45720" rIns="45720" tIns="45000" bIns="45000">
            <a:spAutoFit/>
          </a:bodyPr>
          <a:p>
            <a:pPr>
              <a:lnSpc>
                <a:spcPct val="100000"/>
              </a:lnSpc>
            </a:pPr>
            <a:r>
              <a:rPr b="0" lang="en-US" sz="1800" spc="-1" strike="noStrike">
                <a:solidFill>
                  <a:srgbClr val="262626"/>
                </a:solidFill>
                <a:latin typeface="Calibri Light"/>
                <a:ea typeface="Calibri Light"/>
              </a:rPr>
              <a:t>              </a:t>
            </a:r>
            <a:endParaRPr b="0" lang="en-US" sz="1800" spc="-1" strike="noStrike">
              <a:latin typeface="Arial"/>
            </a:endParaRPr>
          </a:p>
        </p:txBody>
      </p:sp>
      <p:sp>
        <p:nvSpPr>
          <p:cNvPr id="214" name="CustomShape 4"/>
          <p:cNvSpPr/>
          <p:nvPr/>
        </p:nvSpPr>
        <p:spPr>
          <a:xfrm>
            <a:off x="4247640" y="5190120"/>
            <a:ext cx="3146400" cy="1353600"/>
          </a:xfrm>
          <a:prstGeom prst="rect">
            <a:avLst/>
          </a:prstGeom>
          <a:solidFill>
            <a:srgbClr val="0e1e63"/>
          </a:solidFill>
          <a:ln w="12600">
            <a:noFill/>
          </a:ln>
        </p:spPr>
        <p:style>
          <a:lnRef idx="0"/>
          <a:fillRef idx="0"/>
          <a:effectRef idx="0"/>
          <a:fontRef idx="minor"/>
        </p:style>
      </p:sp>
      <p:sp>
        <p:nvSpPr>
          <p:cNvPr id="215" name="CustomShape 5"/>
          <p:cNvSpPr/>
          <p:nvPr/>
        </p:nvSpPr>
        <p:spPr>
          <a:xfrm>
            <a:off x="4975560" y="5384160"/>
            <a:ext cx="2131920" cy="820440"/>
          </a:xfrm>
          <a:prstGeom prst="rect">
            <a:avLst/>
          </a:prstGeom>
          <a:noFill/>
          <a:ln w="12600">
            <a:noFill/>
          </a:ln>
        </p:spPr>
        <p:style>
          <a:lnRef idx="0"/>
          <a:fillRef idx="0"/>
          <a:effectRef idx="0"/>
          <a:fontRef idx="minor"/>
        </p:style>
        <p:txBody>
          <a:bodyPr lIns="45720" rIns="45720" tIns="45000" bIns="45000">
            <a:spAutoFit/>
          </a:bodyPr>
          <a:p>
            <a:pPr>
              <a:lnSpc>
                <a:spcPct val="100000"/>
              </a:lnSpc>
            </a:pPr>
            <a:r>
              <a:rPr b="0" lang="en-US" sz="1600" spc="-1" strike="noStrike">
                <a:solidFill>
                  <a:srgbClr val="ffffff"/>
                </a:solidFill>
                <a:latin typeface="Calibri Light"/>
                <a:ea typeface="Calibri Light"/>
              </a:rPr>
              <a:t>If a picture is worth a 1000 words, a prototype is worth a million slides </a:t>
            </a:r>
            <a:endParaRPr b="0" lang="en-US" sz="1600" spc="-1" strike="noStrike">
              <a:latin typeface="Arial"/>
            </a:endParaRPr>
          </a:p>
        </p:txBody>
      </p:sp>
      <p:sp>
        <p:nvSpPr>
          <p:cNvPr id="216" name="CustomShape 6"/>
          <p:cNvSpPr/>
          <p:nvPr/>
        </p:nvSpPr>
        <p:spPr>
          <a:xfrm>
            <a:off x="4339080" y="5077800"/>
            <a:ext cx="563760" cy="1842120"/>
          </a:xfrm>
          <a:prstGeom prst="rect">
            <a:avLst/>
          </a:prstGeom>
          <a:noFill/>
          <a:ln w="12600">
            <a:noFill/>
          </a:ln>
        </p:spPr>
        <p:style>
          <a:lnRef idx="0"/>
          <a:fillRef idx="0"/>
          <a:effectRef idx="0"/>
          <a:fontRef idx="minor"/>
        </p:style>
        <p:txBody>
          <a:bodyPr lIns="45720" rIns="45720" tIns="45000" bIns="45000">
            <a:spAutoFit/>
          </a:bodyPr>
          <a:p>
            <a:pPr>
              <a:lnSpc>
                <a:spcPct val="100000"/>
              </a:lnSpc>
            </a:pPr>
            <a:r>
              <a:rPr b="0" lang="en-US" sz="11500" spc="-1" strike="noStrike">
                <a:solidFill>
                  <a:srgbClr val="ffffff"/>
                </a:solidFill>
                <a:latin typeface="Arial"/>
                <a:ea typeface="Arial"/>
              </a:rPr>
              <a:t>“</a:t>
            </a:r>
            <a:endParaRPr b="0" lang="en-US" sz="115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299880" y="342360"/>
            <a:ext cx="8647560" cy="583920"/>
          </a:xfrm>
          <a:prstGeom prst="rect">
            <a:avLst/>
          </a:prstGeom>
          <a:noFill/>
          <a:ln w="12600">
            <a:noFill/>
          </a:ln>
        </p:spPr>
        <p:style>
          <a:lnRef idx="0"/>
          <a:fillRef idx="0"/>
          <a:effectRef idx="0"/>
          <a:fontRef idx="minor"/>
        </p:style>
        <p:txBody>
          <a:bodyPr lIns="45720" rIns="45720" tIns="45000" bIns="45000">
            <a:spAutoFit/>
          </a:bodyPr>
          <a:p>
            <a:pPr>
              <a:lnSpc>
                <a:spcPct val="90000"/>
              </a:lnSpc>
              <a:spcBef>
                <a:spcPts val="1001"/>
              </a:spcBef>
            </a:pPr>
            <a:r>
              <a:rPr b="1" lang="en-US" sz="3600" spc="-1" strike="noStrike">
                <a:solidFill>
                  <a:srgbClr val="000000"/>
                </a:solidFill>
                <a:latin typeface="Gill Sans MT"/>
                <a:ea typeface="Gill Sans MT"/>
              </a:rPr>
              <a:t>8. Business Value</a:t>
            </a:r>
            <a:endParaRPr b="0" lang="en-US" sz="3600" spc="-1" strike="noStrike">
              <a:latin typeface="Arial"/>
            </a:endParaRPr>
          </a:p>
        </p:txBody>
      </p:sp>
      <p:pic>
        <p:nvPicPr>
          <p:cNvPr id="218" name="Picture 48" descr=""/>
          <p:cNvPicPr/>
          <p:nvPr/>
        </p:nvPicPr>
        <p:blipFill>
          <a:blip r:embed="rId1"/>
          <a:stretch/>
        </p:blipFill>
        <p:spPr>
          <a:xfrm>
            <a:off x="75960" y="6435000"/>
            <a:ext cx="888480" cy="369720"/>
          </a:xfrm>
          <a:prstGeom prst="rect">
            <a:avLst/>
          </a:prstGeom>
          <a:ln w="12600">
            <a:noFill/>
          </a:ln>
        </p:spPr>
      </p:pic>
      <p:sp>
        <p:nvSpPr>
          <p:cNvPr id="219" name="CustomShape 2"/>
          <p:cNvSpPr/>
          <p:nvPr/>
        </p:nvSpPr>
        <p:spPr>
          <a:xfrm>
            <a:off x="310320" y="1176480"/>
            <a:ext cx="8496720" cy="913320"/>
          </a:xfrm>
          <a:prstGeom prst="rect">
            <a:avLst/>
          </a:prstGeom>
          <a:noFill/>
          <a:ln w="12600">
            <a:noFill/>
          </a:ln>
        </p:spPr>
        <p:style>
          <a:lnRef idx="0"/>
          <a:fillRef idx="0"/>
          <a:effectRef idx="0"/>
          <a:fontRef idx="minor"/>
        </p:style>
        <p:txBody>
          <a:bodyPr lIns="45720" rIns="45720" tIns="45000" bIns="45000">
            <a:spAutoFit/>
          </a:bodyPr>
          <a:p>
            <a:pPr>
              <a:lnSpc>
                <a:spcPct val="100000"/>
              </a:lnSpc>
            </a:pPr>
            <a:r>
              <a:rPr b="1" lang="en-US" sz="2000" spc="-1" strike="noStrike">
                <a:solidFill>
                  <a:srgbClr val="262626"/>
                </a:solidFill>
                <a:latin typeface="Calibri Light"/>
                <a:ea typeface="Calibri Light"/>
              </a:rPr>
              <a:t>What is your projected earnings, savings, and cost for your solution?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262626"/>
                </a:solidFill>
                <a:latin typeface="Calibri Light"/>
                <a:ea typeface="Calibri Light"/>
              </a:rPr>
              <a:t>What other values can your solution bring to the table? </a:t>
            </a:r>
            <a:endParaRPr b="0" lang="en-US" sz="2000" spc="-1" strike="noStrike">
              <a:latin typeface="Arial"/>
            </a:endParaRPr>
          </a:p>
        </p:txBody>
      </p:sp>
      <p:grpSp>
        <p:nvGrpSpPr>
          <p:cNvPr id="220" name="Group 3"/>
          <p:cNvGrpSpPr/>
          <p:nvPr/>
        </p:nvGrpSpPr>
        <p:grpSpPr>
          <a:xfrm>
            <a:off x="292320" y="2865600"/>
            <a:ext cx="2549880" cy="1229760"/>
            <a:chOff x="292320" y="2865600"/>
            <a:chExt cx="2549880" cy="1229760"/>
          </a:xfrm>
        </p:grpSpPr>
        <p:sp>
          <p:nvSpPr>
            <p:cNvPr id="221" name="CustomShape 4"/>
            <p:cNvSpPr/>
            <p:nvPr/>
          </p:nvSpPr>
          <p:spPr>
            <a:xfrm>
              <a:off x="292320" y="3151080"/>
              <a:ext cx="2549880" cy="944280"/>
            </a:xfrm>
            <a:prstGeom prst="rect">
              <a:avLst/>
            </a:prstGeom>
            <a:noFill/>
            <a:ln w="12600">
              <a:noFill/>
            </a:ln>
          </p:spPr>
          <p:style>
            <a:lnRef idx="0"/>
            <a:fillRef idx="0"/>
            <a:effectRef idx="0"/>
            <a:fontRef idx="minor"/>
          </p:style>
          <p:txBody>
            <a:bodyPr lIns="45720" rIns="45720">
              <a:spAutoFit/>
            </a:bodyPr>
            <a:p>
              <a:pPr>
                <a:lnSpc>
                  <a:spcPct val="100000"/>
                </a:lnSpc>
              </a:pPr>
              <a:r>
                <a:rPr b="0" lang="en-US" sz="1400" spc="-1" strike="noStrike">
                  <a:solidFill>
                    <a:srgbClr val="000000"/>
                  </a:solidFill>
                  <a:latin typeface="Calibri Light"/>
                  <a:ea typeface="Calibri Light"/>
                </a:rPr>
                <a:t>- Increased Revenue/ Increased number of users</a:t>
              </a:r>
              <a:endParaRPr b="0" lang="en-US" sz="1400" spc="-1" strike="noStrike">
                <a:latin typeface="Arial"/>
              </a:endParaRPr>
            </a:p>
            <a:p>
              <a:pPr>
                <a:lnSpc>
                  <a:spcPct val="100000"/>
                </a:lnSpc>
              </a:pPr>
              <a:r>
                <a:rPr b="0" lang="en-US" sz="1400" spc="-1" strike="noStrike">
                  <a:solidFill>
                    <a:srgbClr val="000000"/>
                  </a:solidFill>
                  <a:latin typeface="Calibri Light"/>
                  <a:ea typeface="Calibri Light"/>
                </a:rPr>
                <a:t>- Cost Savings</a:t>
              </a:r>
              <a:endParaRPr b="0" lang="en-US" sz="1400" spc="-1" strike="noStrike">
                <a:latin typeface="Arial"/>
              </a:endParaRPr>
            </a:p>
            <a:p>
              <a:pPr>
                <a:lnSpc>
                  <a:spcPct val="100000"/>
                </a:lnSpc>
              </a:pPr>
              <a:r>
                <a:rPr b="0" lang="en-US" sz="1400" spc="-1" strike="noStrike">
                  <a:solidFill>
                    <a:srgbClr val="000000"/>
                  </a:solidFill>
                  <a:latin typeface="Calibri Light"/>
                  <a:ea typeface="Calibri Light"/>
                </a:rPr>
                <a:t>- Reduced Asset Utilisation</a:t>
              </a:r>
              <a:endParaRPr b="0" lang="en-US" sz="1400" spc="-1" strike="noStrike">
                <a:latin typeface="Arial"/>
              </a:endParaRPr>
            </a:p>
          </p:txBody>
        </p:sp>
        <p:sp>
          <p:nvSpPr>
            <p:cNvPr id="222" name="CustomShape 5"/>
            <p:cNvSpPr/>
            <p:nvPr/>
          </p:nvSpPr>
          <p:spPr>
            <a:xfrm>
              <a:off x="398880" y="2865600"/>
              <a:ext cx="1391040" cy="334440"/>
            </a:xfrm>
            <a:prstGeom prst="rect">
              <a:avLst/>
            </a:prstGeom>
            <a:noFill/>
            <a:ln w="12600">
              <a:noFill/>
            </a:ln>
          </p:spPr>
          <p:style>
            <a:lnRef idx="0"/>
            <a:fillRef idx="0"/>
            <a:effectRef idx="0"/>
            <a:fontRef idx="minor"/>
          </p:style>
          <p:txBody>
            <a:bodyPr wrap="none" lIns="45720" rIns="45720">
              <a:spAutoFit/>
            </a:bodyPr>
            <a:p>
              <a:pPr>
                <a:lnSpc>
                  <a:spcPct val="100000"/>
                </a:lnSpc>
              </a:pPr>
              <a:r>
                <a:rPr b="1" lang="en-US" sz="1600" spc="-1" strike="noStrike">
                  <a:solidFill>
                    <a:srgbClr val="000000"/>
                  </a:solidFill>
                  <a:latin typeface="Calibri"/>
                  <a:ea typeface="Calibri"/>
                </a:rPr>
                <a:t>Direct Financial</a:t>
              </a:r>
              <a:endParaRPr b="0" lang="en-US" sz="1600" spc="-1" strike="noStrike">
                <a:latin typeface="Arial"/>
              </a:endParaRPr>
            </a:p>
          </p:txBody>
        </p:sp>
      </p:grpSp>
      <p:grpSp>
        <p:nvGrpSpPr>
          <p:cNvPr id="223" name="Group 6"/>
          <p:cNvGrpSpPr/>
          <p:nvPr/>
        </p:nvGrpSpPr>
        <p:grpSpPr>
          <a:xfrm>
            <a:off x="3195720" y="2865600"/>
            <a:ext cx="2905560" cy="1229760"/>
            <a:chOff x="3195720" y="2865600"/>
            <a:chExt cx="2905560" cy="1229760"/>
          </a:xfrm>
        </p:grpSpPr>
        <p:sp>
          <p:nvSpPr>
            <p:cNvPr id="224" name="CustomShape 7"/>
            <p:cNvSpPr/>
            <p:nvPr/>
          </p:nvSpPr>
          <p:spPr>
            <a:xfrm>
              <a:off x="3195720" y="3151080"/>
              <a:ext cx="2905560" cy="944280"/>
            </a:xfrm>
            <a:prstGeom prst="rect">
              <a:avLst/>
            </a:prstGeom>
            <a:noFill/>
            <a:ln w="12600">
              <a:noFill/>
            </a:ln>
          </p:spPr>
          <p:style>
            <a:lnRef idx="0"/>
            <a:fillRef idx="0"/>
            <a:effectRef idx="0"/>
            <a:fontRef idx="minor"/>
          </p:style>
          <p:txBody>
            <a:bodyPr lIns="45720" rIns="45720">
              <a:spAutoFit/>
            </a:bodyPr>
            <a:p>
              <a:pPr>
                <a:lnSpc>
                  <a:spcPct val="100000"/>
                </a:lnSpc>
              </a:pPr>
              <a:r>
                <a:rPr b="0" lang="en-US" sz="1400" spc="-1" strike="noStrike">
                  <a:solidFill>
                    <a:srgbClr val="000000"/>
                  </a:solidFill>
                  <a:latin typeface="Calibri Light"/>
                  <a:ea typeface="Calibri Light"/>
                </a:rPr>
                <a:t>- Applicability to other new ventures</a:t>
              </a:r>
              <a:endParaRPr b="0" lang="en-US" sz="1400" spc="-1" strike="noStrike">
                <a:latin typeface="Arial"/>
              </a:endParaRPr>
            </a:p>
            <a:p>
              <a:pPr>
                <a:lnSpc>
                  <a:spcPct val="100000"/>
                </a:lnSpc>
              </a:pPr>
              <a:r>
                <a:rPr b="0" lang="en-US" sz="1400" spc="-1" strike="noStrike">
                  <a:solidFill>
                    <a:srgbClr val="000000"/>
                  </a:solidFill>
                  <a:latin typeface="Calibri Light"/>
                  <a:ea typeface="Calibri Light"/>
                </a:rPr>
                <a:t>- First Mover Advantages</a:t>
              </a:r>
              <a:endParaRPr b="0" lang="en-US" sz="1400" spc="-1" strike="noStrike">
                <a:latin typeface="Arial"/>
              </a:endParaRPr>
            </a:p>
            <a:p>
              <a:pPr>
                <a:lnSpc>
                  <a:spcPct val="100000"/>
                </a:lnSpc>
              </a:pPr>
              <a:r>
                <a:rPr b="0" lang="en-US" sz="1400" spc="-1" strike="noStrike">
                  <a:solidFill>
                    <a:srgbClr val="000000"/>
                  </a:solidFill>
                  <a:latin typeface="Calibri Light"/>
                  <a:ea typeface="Calibri Light"/>
                </a:rPr>
                <a:t>- Pre-emptive strike against potential future threats</a:t>
              </a:r>
              <a:endParaRPr b="0" lang="en-US" sz="1400" spc="-1" strike="noStrike">
                <a:latin typeface="Arial"/>
              </a:endParaRPr>
            </a:p>
          </p:txBody>
        </p:sp>
        <p:sp>
          <p:nvSpPr>
            <p:cNvPr id="225" name="CustomShape 8"/>
            <p:cNvSpPr/>
            <p:nvPr/>
          </p:nvSpPr>
          <p:spPr>
            <a:xfrm>
              <a:off x="3254040" y="2865600"/>
              <a:ext cx="824040" cy="334440"/>
            </a:xfrm>
            <a:prstGeom prst="rect">
              <a:avLst/>
            </a:prstGeom>
            <a:noFill/>
            <a:ln w="12600">
              <a:noFill/>
            </a:ln>
          </p:spPr>
          <p:style>
            <a:lnRef idx="0"/>
            <a:fillRef idx="0"/>
            <a:effectRef idx="0"/>
            <a:fontRef idx="minor"/>
          </p:style>
          <p:txBody>
            <a:bodyPr wrap="none" lIns="45720" rIns="45720">
              <a:spAutoFit/>
            </a:bodyPr>
            <a:p>
              <a:pPr>
                <a:lnSpc>
                  <a:spcPct val="100000"/>
                </a:lnSpc>
              </a:pPr>
              <a:r>
                <a:rPr b="1" lang="en-US" sz="1600" spc="-1" strike="noStrike">
                  <a:solidFill>
                    <a:srgbClr val="000000"/>
                  </a:solidFill>
                  <a:latin typeface="Calibri"/>
                  <a:ea typeface="Calibri"/>
                </a:rPr>
                <a:t>Strategic</a:t>
              </a:r>
              <a:endParaRPr b="0" lang="en-US" sz="1600" spc="-1" strike="noStrike">
                <a:latin typeface="Arial"/>
              </a:endParaRPr>
            </a:p>
          </p:txBody>
        </p:sp>
      </p:grpSp>
      <p:grpSp>
        <p:nvGrpSpPr>
          <p:cNvPr id="226" name="Group 9"/>
          <p:cNvGrpSpPr/>
          <p:nvPr/>
        </p:nvGrpSpPr>
        <p:grpSpPr>
          <a:xfrm>
            <a:off x="6128640" y="2865600"/>
            <a:ext cx="3033720" cy="1442880"/>
            <a:chOff x="6128640" y="2865600"/>
            <a:chExt cx="3033720" cy="1442880"/>
          </a:xfrm>
        </p:grpSpPr>
        <p:sp>
          <p:nvSpPr>
            <p:cNvPr id="227" name="CustomShape 10"/>
            <p:cNvSpPr/>
            <p:nvPr/>
          </p:nvSpPr>
          <p:spPr>
            <a:xfrm>
              <a:off x="6128640" y="3151080"/>
              <a:ext cx="3033720" cy="1157400"/>
            </a:xfrm>
            <a:prstGeom prst="rect">
              <a:avLst/>
            </a:prstGeom>
            <a:noFill/>
            <a:ln w="12600">
              <a:noFill/>
            </a:ln>
          </p:spPr>
          <p:style>
            <a:lnRef idx="0"/>
            <a:fillRef idx="0"/>
            <a:effectRef idx="0"/>
            <a:fontRef idx="minor"/>
          </p:style>
          <p:txBody>
            <a:bodyPr lIns="45720" rIns="45720">
              <a:spAutoFit/>
            </a:bodyPr>
            <a:p>
              <a:pPr>
                <a:lnSpc>
                  <a:spcPct val="100000"/>
                </a:lnSpc>
              </a:pPr>
              <a:r>
                <a:rPr b="0" lang="en-US" sz="1400" spc="-1" strike="noStrike">
                  <a:solidFill>
                    <a:srgbClr val="000000"/>
                  </a:solidFill>
                  <a:latin typeface="Calibri Light"/>
                  <a:ea typeface="Calibri Light"/>
                </a:rPr>
                <a:t>- Operational efficiencies achieved</a:t>
              </a:r>
              <a:endParaRPr b="0" lang="en-US" sz="1400" spc="-1" strike="noStrike">
                <a:latin typeface="Arial"/>
              </a:endParaRPr>
            </a:p>
            <a:p>
              <a:pPr>
                <a:lnSpc>
                  <a:spcPct val="100000"/>
                </a:lnSpc>
              </a:pPr>
              <a:r>
                <a:rPr b="0" lang="en-US" sz="1400" spc="-1" strike="noStrike">
                  <a:solidFill>
                    <a:srgbClr val="000000"/>
                  </a:solidFill>
                  <a:latin typeface="Calibri Light"/>
                  <a:ea typeface="Calibri Light"/>
                </a:rPr>
                <a:t>- Potential for method to be propagated to other processes</a:t>
              </a:r>
              <a:endParaRPr b="0" lang="en-US" sz="1400" spc="-1" strike="noStrike">
                <a:latin typeface="Arial"/>
              </a:endParaRPr>
            </a:p>
            <a:p>
              <a:pPr>
                <a:lnSpc>
                  <a:spcPct val="100000"/>
                </a:lnSpc>
              </a:pPr>
              <a:r>
                <a:rPr b="0" lang="en-US" sz="1400" spc="-1" strike="noStrike">
                  <a:solidFill>
                    <a:srgbClr val="000000"/>
                  </a:solidFill>
                  <a:latin typeface="Calibri Light"/>
                  <a:ea typeface="Calibri Light"/>
                </a:rPr>
                <a:t>- Eases bottlenecks/ reduces dependencies on other parties</a:t>
              </a:r>
              <a:endParaRPr b="0" lang="en-US" sz="1400" spc="-1" strike="noStrike">
                <a:latin typeface="Arial"/>
              </a:endParaRPr>
            </a:p>
          </p:txBody>
        </p:sp>
        <p:sp>
          <p:nvSpPr>
            <p:cNvPr id="228" name="CustomShape 11"/>
            <p:cNvSpPr/>
            <p:nvPr/>
          </p:nvSpPr>
          <p:spPr>
            <a:xfrm>
              <a:off x="6189840" y="2865600"/>
              <a:ext cx="1092240" cy="334440"/>
            </a:xfrm>
            <a:prstGeom prst="rect">
              <a:avLst/>
            </a:prstGeom>
            <a:noFill/>
            <a:ln w="12600">
              <a:noFill/>
            </a:ln>
          </p:spPr>
          <p:style>
            <a:lnRef idx="0"/>
            <a:fillRef idx="0"/>
            <a:effectRef idx="0"/>
            <a:fontRef idx="minor"/>
          </p:style>
          <p:txBody>
            <a:bodyPr wrap="none" lIns="45720" rIns="45720">
              <a:spAutoFit/>
            </a:bodyPr>
            <a:p>
              <a:pPr>
                <a:lnSpc>
                  <a:spcPct val="100000"/>
                </a:lnSpc>
              </a:pPr>
              <a:r>
                <a:rPr b="1" lang="en-US" sz="1600" spc="-1" strike="noStrike">
                  <a:solidFill>
                    <a:srgbClr val="000000"/>
                  </a:solidFill>
                  <a:latin typeface="Calibri"/>
                  <a:ea typeface="Calibri"/>
                </a:rPr>
                <a:t>Operational</a:t>
              </a:r>
              <a:endParaRPr b="0" lang="en-US" sz="1600" spc="-1" strike="noStrike">
                <a:latin typeface="Arial"/>
              </a:endParaRPr>
            </a:p>
          </p:txBody>
        </p:sp>
      </p:grpSp>
      <p:grpSp>
        <p:nvGrpSpPr>
          <p:cNvPr id="229" name="Group 12"/>
          <p:cNvGrpSpPr/>
          <p:nvPr/>
        </p:nvGrpSpPr>
        <p:grpSpPr>
          <a:xfrm>
            <a:off x="284040" y="4835160"/>
            <a:ext cx="3776040" cy="1229760"/>
            <a:chOff x="284040" y="4835160"/>
            <a:chExt cx="3776040" cy="1229760"/>
          </a:xfrm>
        </p:grpSpPr>
        <p:sp>
          <p:nvSpPr>
            <p:cNvPr id="230" name="CustomShape 13"/>
            <p:cNvSpPr/>
            <p:nvPr/>
          </p:nvSpPr>
          <p:spPr>
            <a:xfrm>
              <a:off x="284040" y="5120640"/>
              <a:ext cx="2836080" cy="944280"/>
            </a:xfrm>
            <a:prstGeom prst="rect">
              <a:avLst/>
            </a:prstGeom>
            <a:noFill/>
            <a:ln w="12600">
              <a:noFill/>
            </a:ln>
          </p:spPr>
          <p:style>
            <a:lnRef idx="0"/>
            <a:fillRef idx="0"/>
            <a:effectRef idx="0"/>
            <a:fontRef idx="minor"/>
          </p:style>
          <p:txBody>
            <a:bodyPr lIns="45720" rIns="45720">
              <a:spAutoFit/>
            </a:bodyPr>
            <a:p>
              <a:pPr>
                <a:lnSpc>
                  <a:spcPct val="100000"/>
                </a:lnSpc>
              </a:pPr>
              <a:r>
                <a:rPr b="0" lang="en-US" sz="1400" spc="-1" strike="noStrike">
                  <a:solidFill>
                    <a:srgbClr val="000000"/>
                  </a:solidFill>
                  <a:latin typeface="Calibri Light"/>
                  <a:ea typeface="Calibri Light"/>
                </a:rPr>
                <a:t>- Increased happiness scores</a:t>
              </a:r>
              <a:endParaRPr b="0" lang="en-US" sz="1400" spc="-1" strike="noStrike">
                <a:latin typeface="Arial"/>
              </a:endParaRPr>
            </a:p>
            <a:p>
              <a:pPr>
                <a:lnSpc>
                  <a:spcPct val="100000"/>
                </a:lnSpc>
              </a:pPr>
              <a:r>
                <a:rPr b="0" lang="en-US" sz="1400" spc="-1" strike="noStrike">
                  <a:solidFill>
                    <a:srgbClr val="000000"/>
                  </a:solidFill>
                  <a:latin typeface="Calibri Light"/>
                  <a:ea typeface="Calibri Light"/>
                </a:rPr>
                <a:t>- Reduced frictions/ waiting times</a:t>
              </a:r>
              <a:endParaRPr b="0" lang="en-US" sz="1400" spc="-1" strike="noStrike">
                <a:latin typeface="Arial"/>
              </a:endParaRPr>
            </a:p>
            <a:p>
              <a:pPr>
                <a:lnSpc>
                  <a:spcPct val="100000"/>
                </a:lnSpc>
              </a:pPr>
              <a:r>
                <a:rPr b="0" lang="en-US" sz="1400" spc="-1" strike="noStrike">
                  <a:solidFill>
                    <a:srgbClr val="000000"/>
                  </a:solidFill>
                  <a:latin typeface="Calibri Light"/>
                  <a:ea typeface="Calibri Light"/>
                </a:rPr>
                <a:t>- Minimizes chances of adverse events</a:t>
              </a:r>
              <a:endParaRPr b="0" lang="en-US" sz="1400" spc="-1" strike="noStrike">
                <a:latin typeface="Arial"/>
              </a:endParaRPr>
            </a:p>
          </p:txBody>
        </p:sp>
        <p:sp>
          <p:nvSpPr>
            <p:cNvPr id="231" name="CustomShape 14"/>
            <p:cNvSpPr/>
            <p:nvPr/>
          </p:nvSpPr>
          <p:spPr>
            <a:xfrm>
              <a:off x="284040" y="4835160"/>
              <a:ext cx="3776040" cy="319320"/>
            </a:xfrm>
            <a:prstGeom prst="rect">
              <a:avLst/>
            </a:prstGeom>
            <a:noFill/>
            <a:ln w="12600">
              <a:noFill/>
            </a:ln>
          </p:spPr>
          <p:style>
            <a:lnRef idx="0"/>
            <a:fillRef idx="0"/>
            <a:effectRef idx="0"/>
            <a:fontRef idx="minor"/>
          </p:style>
          <p:txBody>
            <a:bodyPr lIns="45720" rIns="45720">
              <a:spAutoFit/>
            </a:bodyPr>
            <a:p>
              <a:pPr>
                <a:lnSpc>
                  <a:spcPct val="100000"/>
                </a:lnSpc>
              </a:pPr>
              <a:r>
                <a:rPr b="1" lang="en-US" sz="1500" spc="-1" strike="noStrike">
                  <a:solidFill>
                    <a:srgbClr val="000000"/>
                  </a:solidFill>
                  <a:latin typeface="Calibri"/>
                  <a:ea typeface="Calibri"/>
                </a:rPr>
                <a:t>Consumer/ Employee Satisfaction</a:t>
              </a:r>
              <a:endParaRPr b="0" lang="en-US" sz="1500" spc="-1" strike="noStrike">
                <a:latin typeface="Arial"/>
              </a:endParaRPr>
            </a:p>
          </p:txBody>
        </p:sp>
      </p:grpSp>
      <p:grpSp>
        <p:nvGrpSpPr>
          <p:cNvPr id="232" name="Group 15"/>
          <p:cNvGrpSpPr/>
          <p:nvPr/>
        </p:nvGrpSpPr>
        <p:grpSpPr>
          <a:xfrm>
            <a:off x="3195720" y="4818240"/>
            <a:ext cx="2549880" cy="1442880"/>
            <a:chOff x="3195720" y="4818240"/>
            <a:chExt cx="2549880" cy="1442880"/>
          </a:xfrm>
        </p:grpSpPr>
        <p:sp>
          <p:nvSpPr>
            <p:cNvPr id="233" name="CustomShape 16"/>
            <p:cNvSpPr/>
            <p:nvPr/>
          </p:nvSpPr>
          <p:spPr>
            <a:xfrm>
              <a:off x="3195720" y="5103720"/>
              <a:ext cx="2549880" cy="1157400"/>
            </a:xfrm>
            <a:prstGeom prst="rect">
              <a:avLst/>
            </a:prstGeom>
            <a:noFill/>
            <a:ln w="12600">
              <a:noFill/>
            </a:ln>
          </p:spPr>
          <p:style>
            <a:lnRef idx="0"/>
            <a:fillRef idx="0"/>
            <a:effectRef idx="0"/>
            <a:fontRef idx="minor"/>
          </p:style>
          <p:txBody>
            <a:bodyPr lIns="45720" rIns="45720">
              <a:spAutoFit/>
            </a:bodyPr>
            <a:p>
              <a:pPr>
                <a:lnSpc>
                  <a:spcPct val="100000"/>
                </a:lnSpc>
              </a:pPr>
              <a:r>
                <a:rPr b="0" lang="en-US" sz="1400" spc="-1" strike="noStrike">
                  <a:solidFill>
                    <a:srgbClr val="000000"/>
                  </a:solidFill>
                  <a:latin typeface="Calibri Light"/>
                  <a:ea typeface="Calibri Light"/>
                </a:rPr>
                <a:t>- Increased opportunities for publicity and marketing</a:t>
              </a:r>
              <a:endParaRPr b="0" lang="en-US" sz="1400" spc="-1" strike="noStrike">
                <a:latin typeface="Arial"/>
              </a:endParaRPr>
            </a:p>
            <a:p>
              <a:pPr>
                <a:lnSpc>
                  <a:spcPct val="100000"/>
                </a:lnSpc>
              </a:pPr>
              <a:r>
                <a:rPr b="0" lang="en-US" sz="1400" spc="-1" strike="noStrike">
                  <a:solidFill>
                    <a:srgbClr val="000000"/>
                  </a:solidFill>
                  <a:latin typeface="Calibri Light"/>
                  <a:ea typeface="Calibri Light"/>
                </a:rPr>
                <a:t>- Novelty of solution strengthens existing branding or forges new images</a:t>
              </a:r>
              <a:endParaRPr b="0" lang="en-US" sz="1400" spc="-1" strike="noStrike">
                <a:latin typeface="Arial"/>
              </a:endParaRPr>
            </a:p>
          </p:txBody>
        </p:sp>
        <p:sp>
          <p:nvSpPr>
            <p:cNvPr id="234" name="CustomShape 17"/>
            <p:cNvSpPr/>
            <p:nvPr/>
          </p:nvSpPr>
          <p:spPr>
            <a:xfrm>
              <a:off x="3240000" y="4818240"/>
              <a:ext cx="845280" cy="334440"/>
            </a:xfrm>
            <a:prstGeom prst="rect">
              <a:avLst/>
            </a:prstGeom>
            <a:noFill/>
            <a:ln w="12600">
              <a:noFill/>
            </a:ln>
          </p:spPr>
          <p:style>
            <a:lnRef idx="0"/>
            <a:fillRef idx="0"/>
            <a:effectRef idx="0"/>
            <a:fontRef idx="minor"/>
          </p:style>
          <p:txBody>
            <a:bodyPr wrap="none" lIns="45720" rIns="45720">
              <a:spAutoFit/>
            </a:bodyPr>
            <a:p>
              <a:pPr>
                <a:lnSpc>
                  <a:spcPct val="100000"/>
                </a:lnSpc>
              </a:pPr>
              <a:r>
                <a:rPr b="1" lang="en-US" sz="1600" spc="-1" strike="noStrike">
                  <a:solidFill>
                    <a:srgbClr val="000000"/>
                  </a:solidFill>
                  <a:latin typeface="Calibri"/>
                  <a:ea typeface="Calibri"/>
                </a:rPr>
                <a:t>Branding</a:t>
              </a:r>
              <a:endParaRPr b="0" lang="en-US" sz="1600" spc="-1" strike="noStrike">
                <a:latin typeface="Arial"/>
              </a:endParaRPr>
            </a:p>
          </p:txBody>
        </p:sp>
      </p:grpSp>
      <p:sp>
        <p:nvSpPr>
          <p:cNvPr id="235" name="CustomShape 18"/>
          <p:cNvSpPr/>
          <p:nvPr/>
        </p:nvSpPr>
        <p:spPr>
          <a:xfrm>
            <a:off x="3283560" y="4354560"/>
            <a:ext cx="476280" cy="424800"/>
          </a:xfrm>
          <a:custGeom>
            <a:avLst/>
            <a:gdLst/>
            <a:ahLst/>
            <a:rect l="l" t="t" r="r" b="b"/>
            <a:pathLst>
              <a:path w="21600" h="21600">
                <a:moveTo>
                  <a:pt x="15597" y="7922"/>
                </a:moveTo>
                <a:lnTo>
                  <a:pt x="16215" y="7922"/>
                </a:lnTo>
                <a:lnTo>
                  <a:pt x="16711" y="8072"/>
                </a:lnTo>
                <a:lnTo>
                  <a:pt x="16711" y="7922"/>
                </a:lnTo>
                <a:lnTo>
                  <a:pt x="16401" y="6428"/>
                </a:lnTo>
                <a:lnTo>
                  <a:pt x="15906" y="5680"/>
                </a:lnTo>
                <a:lnTo>
                  <a:pt x="15473" y="5232"/>
                </a:lnTo>
                <a:lnTo>
                  <a:pt x="14854" y="4559"/>
                </a:lnTo>
                <a:lnTo>
                  <a:pt x="14235" y="4260"/>
                </a:lnTo>
                <a:lnTo>
                  <a:pt x="13492" y="4111"/>
                </a:lnTo>
                <a:lnTo>
                  <a:pt x="12688" y="3961"/>
                </a:lnTo>
                <a:lnTo>
                  <a:pt x="11636" y="4111"/>
                </a:lnTo>
                <a:lnTo>
                  <a:pt x="10707" y="4559"/>
                </a:lnTo>
                <a:lnTo>
                  <a:pt x="9964" y="5232"/>
                </a:lnTo>
                <a:lnTo>
                  <a:pt x="9346" y="5979"/>
                </a:lnTo>
                <a:lnTo>
                  <a:pt x="10583" y="5979"/>
                </a:lnTo>
                <a:lnTo>
                  <a:pt x="11017" y="5531"/>
                </a:lnTo>
                <a:lnTo>
                  <a:pt x="11512" y="5232"/>
                </a:lnTo>
                <a:lnTo>
                  <a:pt x="12131" y="5008"/>
                </a:lnTo>
                <a:lnTo>
                  <a:pt x="12688" y="4858"/>
                </a:lnTo>
                <a:lnTo>
                  <a:pt x="13307" y="5008"/>
                </a:lnTo>
                <a:lnTo>
                  <a:pt x="13926" y="5232"/>
                </a:lnTo>
                <a:lnTo>
                  <a:pt x="14421" y="5531"/>
                </a:lnTo>
                <a:lnTo>
                  <a:pt x="14854" y="5830"/>
                </a:lnTo>
                <a:lnTo>
                  <a:pt x="15473" y="6727"/>
                </a:lnTo>
                <a:lnTo>
                  <a:pt x="15597" y="7325"/>
                </a:lnTo>
                <a:lnTo>
                  <a:pt x="15597" y="7922"/>
                </a:lnTo>
                <a:close/>
                <a:moveTo>
                  <a:pt x="11636" y="6278"/>
                </a:moveTo>
                <a:lnTo>
                  <a:pt x="12254" y="6577"/>
                </a:lnTo>
                <a:lnTo>
                  <a:pt x="12564" y="6876"/>
                </a:lnTo>
                <a:lnTo>
                  <a:pt x="12688" y="6876"/>
                </a:lnTo>
                <a:lnTo>
                  <a:pt x="13183" y="7026"/>
                </a:lnTo>
                <a:lnTo>
                  <a:pt x="13492" y="7175"/>
                </a:lnTo>
                <a:lnTo>
                  <a:pt x="13616" y="7474"/>
                </a:lnTo>
                <a:lnTo>
                  <a:pt x="13616" y="7922"/>
                </a:lnTo>
                <a:lnTo>
                  <a:pt x="14730" y="7922"/>
                </a:lnTo>
                <a:lnTo>
                  <a:pt x="14544" y="7175"/>
                </a:lnTo>
                <a:lnTo>
                  <a:pt x="14111" y="6577"/>
                </a:lnTo>
                <a:lnTo>
                  <a:pt x="13492" y="6129"/>
                </a:lnTo>
                <a:lnTo>
                  <a:pt x="12688" y="5979"/>
                </a:lnTo>
                <a:lnTo>
                  <a:pt x="12131" y="5979"/>
                </a:lnTo>
                <a:lnTo>
                  <a:pt x="11636" y="6278"/>
                </a:lnTo>
                <a:close/>
                <a:moveTo>
                  <a:pt x="19619" y="2018"/>
                </a:moveTo>
                <a:lnTo>
                  <a:pt x="17577" y="2018"/>
                </a:lnTo>
                <a:lnTo>
                  <a:pt x="16092" y="1046"/>
                </a:lnTo>
                <a:lnTo>
                  <a:pt x="14235" y="0"/>
                </a:lnTo>
                <a:lnTo>
                  <a:pt x="11202" y="0"/>
                </a:lnTo>
                <a:lnTo>
                  <a:pt x="9346" y="1046"/>
                </a:lnTo>
                <a:lnTo>
                  <a:pt x="7798" y="2018"/>
                </a:lnTo>
                <a:lnTo>
                  <a:pt x="5818" y="2018"/>
                </a:lnTo>
                <a:lnTo>
                  <a:pt x="5075" y="2167"/>
                </a:lnTo>
                <a:lnTo>
                  <a:pt x="4456" y="2616"/>
                </a:lnTo>
                <a:lnTo>
                  <a:pt x="4023" y="3214"/>
                </a:lnTo>
                <a:lnTo>
                  <a:pt x="3837" y="3961"/>
                </a:lnTo>
                <a:lnTo>
                  <a:pt x="3837" y="7922"/>
                </a:lnTo>
                <a:lnTo>
                  <a:pt x="4147" y="7773"/>
                </a:lnTo>
                <a:lnTo>
                  <a:pt x="4642" y="7325"/>
                </a:lnTo>
                <a:lnTo>
                  <a:pt x="4889" y="7026"/>
                </a:lnTo>
                <a:lnTo>
                  <a:pt x="4889" y="3662"/>
                </a:lnTo>
                <a:lnTo>
                  <a:pt x="5199" y="3214"/>
                </a:lnTo>
                <a:lnTo>
                  <a:pt x="5508" y="3064"/>
                </a:lnTo>
                <a:lnTo>
                  <a:pt x="7798" y="3064"/>
                </a:lnTo>
                <a:lnTo>
                  <a:pt x="9655" y="2018"/>
                </a:lnTo>
                <a:lnTo>
                  <a:pt x="11202" y="1046"/>
                </a:lnTo>
                <a:lnTo>
                  <a:pt x="14235" y="1046"/>
                </a:lnTo>
                <a:lnTo>
                  <a:pt x="15782" y="2018"/>
                </a:lnTo>
                <a:lnTo>
                  <a:pt x="17577" y="3064"/>
                </a:lnTo>
                <a:lnTo>
                  <a:pt x="19929" y="3064"/>
                </a:lnTo>
                <a:lnTo>
                  <a:pt x="20177" y="3214"/>
                </a:lnTo>
                <a:lnTo>
                  <a:pt x="20486" y="3662"/>
                </a:lnTo>
                <a:lnTo>
                  <a:pt x="20486" y="13154"/>
                </a:lnTo>
                <a:lnTo>
                  <a:pt x="20177" y="13453"/>
                </a:lnTo>
                <a:lnTo>
                  <a:pt x="19929" y="13752"/>
                </a:lnTo>
                <a:lnTo>
                  <a:pt x="18691" y="13752"/>
                </a:lnTo>
                <a:lnTo>
                  <a:pt x="18691" y="14873"/>
                </a:lnTo>
                <a:lnTo>
                  <a:pt x="19619" y="14873"/>
                </a:lnTo>
                <a:lnTo>
                  <a:pt x="20362" y="14724"/>
                </a:lnTo>
                <a:lnTo>
                  <a:pt x="20981" y="14201"/>
                </a:lnTo>
                <a:lnTo>
                  <a:pt x="21414" y="13603"/>
                </a:lnTo>
                <a:lnTo>
                  <a:pt x="21600" y="12855"/>
                </a:lnTo>
                <a:lnTo>
                  <a:pt x="21600" y="3961"/>
                </a:lnTo>
                <a:lnTo>
                  <a:pt x="21414" y="3214"/>
                </a:lnTo>
                <a:lnTo>
                  <a:pt x="20981" y="2616"/>
                </a:lnTo>
                <a:lnTo>
                  <a:pt x="20362" y="2167"/>
                </a:lnTo>
                <a:lnTo>
                  <a:pt x="19619" y="2018"/>
                </a:lnTo>
                <a:close/>
                <a:moveTo>
                  <a:pt x="16711" y="19731"/>
                </a:moveTo>
                <a:lnTo>
                  <a:pt x="16525" y="20030"/>
                </a:lnTo>
                <a:lnTo>
                  <a:pt x="16401" y="20329"/>
                </a:lnTo>
                <a:lnTo>
                  <a:pt x="16092" y="20628"/>
                </a:lnTo>
                <a:lnTo>
                  <a:pt x="1547" y="20628"/>
                </a:lnTo>
                <a:lnTo>
                  <a:pt x="1238" y="20329"/>
                </a:lnTo>
                <a:lnTo>
                  <a:pt x="1114" y="20030"/>
                </a:lnTo>
                <a:lnTo>
                  <a:pt x="928" y="19731"/>
                </a:lnTo>
                <a:lnTo>
                  <a:pt x="928" y="10837"/>
                </a:lnTo>
                <a:lnTo>
                  <a:pt x="1238" y="10090"/>
                </a:lnTo>
                <a:lnTo>
                  <a:pt x="1547" y="9940"/>
                </a:lnTo>
                <a:lnTo>
                  <a:pt x="2042" y="9791"/>
                </a:lnTo>
                <a:lnTo>
                  <a:pt x="3837" y="9791"/>
                </a:lnTo>
                <a:lnTo>
                  <a:pt x="5818" y="8894"/>
                </a:lnTo>
                <a:lnTo>
                  <a:pt x="7365" y="7922"/>
                </a:lnTo>
                <a:lnTo>
                  <a:pt x="10274" y="7922"/>
                </a:lnTo>
                <a:lnTo>
                  <a:pt x="11821" y="8894"/>
                </a:lnTo>
                <a:lnTo>
                  <a:pt x="13616" y="9791"/>
                </a:lnTo>
                <a:lnTo>
                  <a:pt x="15597" y="9791"/>
                </a:lnTo>
                <a:lnTo>
                  <a:pt x="16092" y="9940"/>
                </a:lnTo>
                <a:lnTo>
                  <a:pt x="16401" y="10090"/>
                </a:lnTo>
                <a:lnTo>
                  <a:pt x="16711" y="10837"/>
                </a:lnTo>
                <a:lnTo>
                  <a:pt x="16711" y="19731"/>
                </a:lnTo>
                <a:close/>
                <a:moveTo>
                  <a:pt x="15597" y="8894"/>
                </a:moveTo>
                <a:lnTo>
                  <a:pt x="13616" y="8894"/>
                </a:lnTo>
                <a:lnTo>
                  <a:pt x="12131" y="7922"/>
                </a:lnTo>
                <a:lnTo>
                  <a:pt x="10274" y="6876"/>
                </a:lnTo>
                <a:lnTo>
                  <a:pt x="7365" y="6876"/>
                </a:lnTo>
                <a:lnTo>
                  <a:pt x="5385" y="7922"/>
                </a:lnTo>
                <a:lnTo>
                  <a:pt x="3837" y="8894"/>
                </a:lnTo>
                <a:lnTo>
                  <a:pt x="2042" y="8894"/>
                </a:lnTo>
                <a:lnTo>
                  <a:pt x="1238" y="9044"/>
                </a:lnTo>
                <a:lnTo>
                  <a:pt x="495" y="9492"/>
                </a:lnTo>
                <a:lnTo>
                  <a:pt x="186" y="10090"/>
                </a:lnTo>
                <a:lnTo>
                  <a:pt x="0" y="10837"/>
                </a:lnTo>
                <a:lnTo>
                  <a:pt x="0" y="19731"/>
                </a:lnTo>
                <a:lnTo>
                  <a:pt x="186" y="20479"/>
                </a:lnTo>
                <a:lnTo>
                  <a:pt x="495" y="21152"/>
                </a:lnTo>
                <a:lnTo>
                  <a:pt x="1238" y="21451"/>
                </a:lnTo>
                <a:lnTo>
                  <a:pt x="2042" y="21600"/>
                </a:lnTo>
                <a:lnTo>
                  <a:pt x="15597" y="21600"/>
                </a:lnTo>
                <a:lnTo>
                  <a:pt x="16401" y="21451"/>
                </a:lnTo>
                <a:lnTo>
                  <a:pt x="17020" y="21152"/>
                </a:lnTo>
                <a:lnTo>
                  <a:pt x="17453" y="20479"/>
                </a:lnTo>
                <a:lnTo>
                  <a:pt x="17577" y="19731"/>
                </a:lnTo>
                <a:lnTo>
                  <a:pt x="17577" y="10837"/>
                </a:lnTo>
                <a:lnTo>
                  <a:pt x="17453" y="10090"/>
                </a:lnTo>
                <a:lnTo>
                  <a:pt x="17020" y="9492"/>
                </a:lnTo>
                <a:lnTo>
                  <a:pt x="16401" y="9044"/>
                </a:lnTo>
                <a:lnTo>
                  <a:pt x="15597" y="8894"/>
                </a:lnTo>
                <a:close/>
                <a:moveTo>
                  <a:pt x="19619" y="4858"/>
                </a:moveTo>
                <a:lnTo>
                  <a:pt x="19434" y="4559"/>
                </a:lnTo>
                <a:lnTo>
                  <a:pt x="19310" y="4260"/>
                </a:lnTo>
                <a:lnTo>
                  <a:pt x="18691" y="3961"/>
                </a:lnTo>
                <a:lnTo>
                  <a:pt x="18196" y="4111"/>
                </a:lnTo>
                <a:lnTo>
                  <a:pt x="17887" y="4260"/>
                </a:lnTo>
                <a:lnTo>
                  <a:pt x="17763" y="4559"/>
                </a:lnTo>
                <a:lnTo>
                  <a:pt x="17577" y="4858"/>
                </a:lnTo>
                <a:lnTo>
                  <a:pt x="17763" y="5381"/>
                </a:lnTo>
                <a:lnTo>
                  <a:pt x="17887" y="5680"/>
                </a:lnTo>
                <a:lnTo>
                  <a:pt x="18196" y="5830"/>
                </a:lnTo>
                <a:lnTo>
                  <a:pt x="18691" y="5979"/>
                </a:lnTo>
                <a:lnTo>
                  <a:pt x="19310" y="5680"/>
                </a:lnTo>
                <a:lnTo>
                  <a:pt x="19434" y="5381"/>
                </a:lnTo>
                <a:lnTo>
                  <a:pt x="19619" y="4858"/>
                </a:lnTo>
                <a:close/>
                <a:moveTo>
                  <a:pt x="19124" y="7325"/>
                </a:moveTo>
                <a:lnTo>
                  <a:pt x="19001" y="7026"/>
                </a:lnTo>
                <a:lnTo>
                  <a:pt x="18691" y="6876"/>
                </a:lnTo>
                <a:lnTo>
                  <a:pt x="18196" y="7026"/>
                </a:lnTo>
                <a:lnTo>
                  <a:pt x="18072" y="7325"/>
                </a:lnTo>
                <a:lnTo>
                  <a:pt x="18196" y="7773"/>
                </a:lnTo>
                <a:lnTo>
                  <a:pt x="18691" y="7922"/>
                </a:lnTo>
                <a:lnTo>
                  <a:pt x="19001" y="7773"/>
                </a:lnTo>
                <a:lnTo>
                  <a:pt x="19124" y="7325"/>
                </a:lnTo>
                <a:close/>
                <a:moveTo>
                  <a:pt x="8727" y="15770"/>
                </a:moveTo>
                <a:lnTo>
                  <a:pt x="8108" y="15471"/>
                </a:lnTo>
                <a:lnTo>
                  <a:pt x="7984" y="15172"/>
                </a:lnTo>
                <a:lnTo>
                  <a:pt x="7798" y="14873"/>
                </a:lnTo>
                <a:lnTo>
                  <a:pt x="7984" y="14350"/>
                </a:lnTo>
                <a:lnTo>
                  <a:pt x="8108" y="14051"/>
                </a:lnTo>
                <a:lnTo>
                  <a:pt x="8727" y="13752"/>
                </a:lnTo>
                <a:lnTo>
                  <a:pt x="9222" y="13902"/>
                </a:lnTo>
                <a:lnTo>
                  <a:pt x="9531" y="14051"/>
                </a:lnTo>
                <a:lnTo>
                  <a:pt x="9655" y="14350"/>
                </a:lnTo>
                <a:lnTo>
                  <a:pt x="9841" y="14873"/>
                </a:lnTo>
                <a:lnTo>
                  <a:pt x="9655" y="15172"/>
                </a:lnTo>
                <a:lnTo>
                  <a:pt x="9531" y="15471"/>
                </a:lnTo>
                <a:lnTo>
                  <a:pt x="9222" y="15621"/>
                </a:lnTo>
                <a:lnTo>
                  <a:pt x="8727" y="15770"/>
                </a:lnTo>
                <a:close/>
                <a:moveTo>
                  <a:pt x="8727" y="12855"/>
                </a:moveTo>
                <a:lnTo>
                  <a:pt x="7984" y="13005"/>
                </a:lnTo>
                <a:lnTo>
                  <a:pt x="7365" y="13304"/>
                </a:lnTo>
                <a:lnTo>
                  <a:pt x="7056" y="14051"/>
                </a:lnTo>
                <a:lnTo>
                  <a:pt x="6932" y="14873"/>
                </a:lnTo>
                <a:lnTo>
                  <a:pt x="7056" y="15621"/>
                </a:lnTo>
                <a:lnTo>
                  <a:pt x="7365" y="16219"/>
                </a:lnTo>
                <a:lnTo>
                  <a:pt x="7984" y="16518"/>
                </a:lnTo>
                <a:lnTo>
                  <a:pt x="8727" y="16667"/>
                </a:lnTo>
                <a:lnTo>
                  <a:pt x="9531" y="16518"/>
                </a:lnTo>
                <a:lnTo>
                  <a:pt x="10088" y="16219"/>
                </a:lnTo>
                <a:lnTo>
                  <a:pt x="10583" y="15621"/>
                </a:lnTo>
                <a:lnTo>
                  <a:pt x="10707" y="14873"/>
                </a:lnTo>
                <a:lnTo>
                  <a:pt x="10583" y="14051"/>
                </a:lnTo>
                <a:lnTo>
                  <a:pt x="10088" y="13304"/>
                </a:lnTo>
                <a:lnTo>
                  <a:pt x="9531" y="13005"/>
                </a:lnTo>
                <a:lnTo>
                  <a:pt x="8727" y="12855"/>
                </a:lnTo>
                <a:close/>
                <a:moveTo>
                  <a:pt x="14730" y="10837"/>
                </a:moveTo>
                <a:lnTo>
                  <a:pt x="14235" y="10837"/>
                </a:lnTo>
                <a:lnTo>
                  <a:pt x="13926" y="11136"/>
                </a:lnTo>
                <a:lnTo>
                  <a:pt x="13802" y="11510"/>
                </a:lnTo>
                <a:lnTo>
                  <a:pt x="13616" y="11809"/>
                </a:lnTo>
                <a:lnTo>
                  <a:pt x="13926" y="12556"/>
                </a:lnTo>
                <a:lnTo>
                  <a:pt x="14235" y="12706"/>
                </a:lnTo>
                <a:lnTo>
                  <a:pt x="14730" y="12855"/>
                </a:lnTo>
                <a:lnTo>
                  <a:pt x="15040" y="12706"/>
                </a:lnTo>
                <a:lnTo>
                  <a:pt x="15287" y="12556"/>
                </a:lnTo>
                <a:lnTo>
                  <a:pt x="15597" y="12257"/>
                </a:lnTo>
                <a:lnTo>
                  <a:pt x="15597" y="11510"/>
                </a:lnTo>
                <a:lnTo>
                  <a:pt x="15040" y="10837"/>
                </a:lnTo>
                <a:lnTo>
                  <a:pt x="14730" y="10837"/>
                </a:lnTo>
                <a:close/>
                <a:moveTo>
                  <a:pt x="14730" y="13752"/>
                </a:moveTo>
                <a:lnTo>
                  <a:pt x="14421" y="13902"/>
                </a:lnTo>
                <a:lnTo>
                  <a:pt x="14235" y="14201"/>
                </a:lnTo>
                <a:lnTo>
                  <a:pt x="14421" y="14724"/>
                </a:lnTo>
                <a:lnTo>
                  <a:pt x="14730" y="14873"/>
                </a:lnTo>
                <a:lnTo>
                  <a:pt x="15040" y="14724"/>
                </a:lnTo>
                <a:lnTo>
                  <a:pt x="15163" y="14201"/>
                </a:lnTo>
                <a:lnTo>
                  <a:pt x="15040" y="13902"/>
                </a:lnTo>
                <a:lnTo>
                  <a:pt x="14730" y="13752"/>
                </a:lnTo>
                <a:close/>
                <a:moveTo>
                  <a:pt x="8727" y="17788"/>
                </a:moveTo>
                <a:lnTo>
                  <a:pt x="8293" y="17564"/>
                </a:lnTo>
                <a:lnTo>
                  <a:pt x="7674" y="17415"/>
                </a:lnTo>
                <a:lnTo>
                  <a:pt x="7241" y="17116"/>
                </a:lnTo>
                <a:lnTo>
                  <a:pt x="6746" y="16817"/>
                </a:lnTo>
                <a:lnTo>
                  <a:pt x="6313" y="16368"/>
                </a:lnTo>
                <a:lnTo>
                  <a:pt x="6127" y="15920"/>
                </a:lnTo>
                <a:lnTo>
                  <a:pt x="6003" y="15322"/>
                </a:lnTo>
                <a:lnTo>
                  <a:pt x="5818" y="14873"/>
                </a:lnTo>
                <a:lnTo>
                  <a:pt x="6003" y="14201"/>
                </a:lnTo>
                <a:lnTo>
                  <a:pt x="6127" y="13603"/>
                </a:lnTo>
                <a:lnTo>
                  <a:pt x="6313" y="13154"/>
                </a:lnTo>
                <a:lnTo>
                  <a:pt x="6746" y="12706"/>
                </a:lnTo>
                <a:lnTo>
                  <a:pt x="7241" y="12407"/>
                </a:lnTo>
                <a:lnTo>
                  <a:pt x="7674" y="12108"/>
                </a:lnTo>
                <a:lnTo>
                  <a:pt x="8293" y="11958"/>
                </a:lnTo>
                <a:lnTo>
                  <a:pt x="8727" y="11809"/>
                </a:lnTo>
                <a:lnTo>
                  <a:pt x="9964" y="12108"/>
                </a:lnTo>
                <a:lnTo>
                  <a:pt x="10398" y="12407"/>
                </a:lnTo>
                <a:lnTo>
                  <a:pt x="10893" y="12706"/>
                </a:lnTo>
                <a:lnTo>
                  <a:pt x="11512" y="13603"/>
                </a:lnTo>
                <a:lnTo>
                  <a:pt x="11636" y="14201"/>
                </a:lnTo>
                <a:lnTo>
                  <a:pt x="11821" y="14873"/>
                </a:lnTo>
                <a:lnTo>
                  <a:pt x="11636" y="15322"/>
                </a:lnTo>
                <a:lnTo>
                  <a:pt x="11512" y="15920"/>
                </a:lnTo>
                <a:lnTo>
                  <a:pt x="10893" y="16817"/>
                </a:lnTo>
                <a:lnTo>
                  <a:pt x="10398" y="17116"/>
                </a:lnTo>
                <a:lnTo>
                  <a:pt x="9964" y="17415"/>
                </a:lnTo>
                <a:lnTo>
                  <a:pt x="9346" y="17564"/>
                </a:lnTo>
                <a:lnTo>
                  <a:pt x="8727" y="17788"/>
                </a:lnTo>
                <a:close/>
                <a:moveTo>
                  <a:pt x="8727" y="10837"/>
                </a:moveTo>
                <a:lnTo>
                  <a:pt x="7984" y="10837"/>
                </a:lnTo>
                <a:lnTo>
                  <a:pt x="7241" y="11136"/>
                </a:lnTo>
                <a:lnTo>
                  <a:pt x="6622" y="11510"/>
                </a:lnTo>
                <a:lnTo>
                  <a:pt x="6003" y="11958"/>
                </a:lnTo>
                <a:lnTo>
                  <a:pt x="5508" y="12556"/>
                </a:lnTo>
                <a:lnTo>
                  <a:pt x="5199" y="13304"/>
                </a:lnTo>
                <a:lnTo>
                  <a:pt x="4889" y="13902"/>
                </a:lnTo>
                <a:lnTo>
                  <a:pt x="4889" y="15621"/>
                </a:lnTo>
                <a:lnTo>
                  <a:pt x="5199" y="16368"/>
                </a:lnTo>
                <a:lnTo>
                  <a:pt x="5508" y="16966"/>
                </a:lnTo>
                <a:lnTo>
                  <a:pt x="6003" y="17564"/>
                </a:lnTo>
                <a:lnTo>
                  <a:pt x="6622" y="18087"/>
                </a:lnTo>
                <a:lnTo>
                  <a:pt x="7241" y="18386"/>
                </a:lnTo>
                <a:lnTo>
                  <a:pt x="7984" y="18685"/>
                </a:lnTo>
                <a:lnTo>
                  <a:pt x="9655" y="18685"/>
                </a:lnTo>
                <a:lnTo>
                  <a:pt x="10274" y="18386"/>
                </a:lnTo>
                <a:lnTo>
                  <a:pt x="11017" y="18087"/>
                </a:lnTo>
                <a:lnTo>
                  <a:pt x="11636" y="17564"/>
                </a:lnTo>
                <a:lnTo>
                  <a:pt x="12131" y="16966"/>
                </a:lnTo>
                <a:lnTo>
                  <a:pt x="12440" y="16368"/>
                </a:lnTo>
                <a:lnTo>
                  <a:pt x="12688" y="15621"/>
                </a:lnTo>
                <a:lnTo>
                  <a:pt x="12688" y="13902"/>
                </a:lnTo>
                <a:lnTo>
                  <a:pt x="12131" y="12556"/>
                </a:lnTo>
                <a:lnTo>
                  <a:pt x="11636" y="11958"/>
                </a:lnTo>
                <a:lnTo>
                  <a:pt x="11017" y="11510"/>
                </a:lnTo>
                <a:lnTo>
                  <a:pt x="10274" y="11136"/>
                </a:lnTo>
                <a:lnTo>
                  <a:pt x="9655" y="10837"/>
                </a:lnTo>
                <a:lnTo>
                  <a:pt x="8727" y="10837"/>
                </a:lnTo>
                <a:close/>
              </a:path>
            </a:pathLst>
          </a:custGeom>
          <a:solidFill>
            <a:srgbClr val="0e1e63"/>
          </a:solidFill>
          <a:ln w="12600">
            <a:noFill/>
          </a:ln>
        </p:spPr>
        <p:style>
          <a:lnRef idx="0"/>
          <a:fillRef idx="0"/>
          <a:effectRef idx="0"/>
          <a:fontRef idx="minor"/>
        </p:style>
      </p:sp>
      <p:grpSp>
        <p:nvGrpSpPr>
          <p:cNvPr id="236" name="Group 19"/>
          <p:cNvGrpSpPr/>
          <p:nvPr/>
        </p:nvGrpSpPr>
        <p:grpSpPr>
          <a:xfrm>
            <a:off x="6135480" y="4818240"/>
            <a:ext cx="2549880" cy="1229760"/>
            <a:chOff x="6135480" y="4818240"/>
            <a:chExt cx="2549880" cy="1229760"/>
          </a:xfrm>
        </p:grpSpPr>
        <p:sp>
          <p:nvSpPr>
            <p:cNvPr id="237" name="CustomShape 20"/>
            <p:cNvSpPr/>
            <p:nvPr/>
          </p:nvSpPr>
          <p:spPr>
            <a:xfrm>
              <a:off x="6135480" y="5103720"/>
              <a:ext cx="2549880" cy="944280"/>
            </a:xfrm>
            <a:prstGeom prst="rect">
              <a:avLst/>
            </a:prstGeom>
            <a:noFill/>
            <a:ln w="12600">
              <a:noFill/>
            </a:ln>
          </p:spPr>
          <p:style>
            <a:lnRef idx="0"/>
            <a:fillRef idx="0"/>
            <a:effectRef idx="0"/>
            <a:fontRef idx="minor"/>
          </p:style>
          <p:txBody>
            <a:bodyPr lIns="45720" rIns="45720">
              <a:spAutoFit/>
            </a:bodyPr>
            <a:p>
              <a:pPr>
                <a:lnSpc>
                  <a:spcPct val="100000"/>
                </a:lnSpc>
              </a:pPr>
              <a:r>
                <a:rPr b="0" lang="en-US" sz="1400" spc="-1" strike="noStrike">
                  <a:solidFill>
                    <a:srgbClr val="000000"/>
                  </a:solidFill>
                  <a:latin typeface="Calibri Light"/>
                  <a:ea typeface="Calibri Light"/>
                </a:rPr>
                <a:t>- Development of key underlying technologies internally</a:t>
              </a:r>
              <a:endParaRPr b="0" lang="en-US" sz="1400" spc="-1" strike="noStrike">
                <a:latin typeface="Arial"/>
              </a:endParaRPr>
            </a:p>
            <a:p>
              <a:pPr>
                <a:lnSpc>
                  <a:spcPct val="100000"/>
                </a:lnSpc>
              </a:pPr>
              <a:r>
                <a:rPr b="0" lang="en-US" sz="1400" spc="-1" strike="noStrike">
                  <a:solidFill>
                    <a:srgbClr val="000000"/>
                  </a:solidFill>
                  <a:latin typeface="Calibri Light"/>
                  <a:ea typeface="Calibri Light"/>
                </a:rPr>
                <a:t>- Adoption of better technology frameworks and practices </a:t>
              </a:r>
              <a:endParaRPr b="0" lang="en-US" sz="1400" spc="-1" strike="noStrike">
                <a:latin typeface="Arial"/>
              </a:endParaRPr>
            </a:p>
          </p:txBody>
        </p:sp>
        <p:sp>
          <p:nvSpPr>
            <p:cNvPr id="238" name="CustomShape 21"/>
            <p:cNvSpPr/>
            <p:nvPr/>
          </p:nvSpPr>
          <p:spPr>
            <a:xfrm>
              <a:off x="6216480" y="4818240"/>
              <a:ext cx="1229400" cy="334440"/>
            </a:xfrm>
            <a:prstGeom prst="rect">
              <a:avLst/>
            </a:prstGeom>
            <a:noFill/>
            <a:ln w="12600">
              <a:noFill/>
            </a:ln>
          </p:spPr>
          <p:style>
            <a:lnRef idx="0"/>
            <a:fillRef idx="0"/>
            <a:effectRef idx="0"/>
            <a:fontRef idx="minor"/>
          </p:style>
          <p:txBody>
            <a:bodyPr wrap="none" lIns="45720" rIns="45720">
              <a:spAutoFit/>
            </a:bodyPr>
            <a:p>
              <a:pPr>
                <a:lnSpc>
                  <a:spcPct val="100000"/>
                </a:lnSpc>
              </a:pPr>
              <a:r>
                <a:rPr b="1" lang="en-US" sz="1600" spc="-1" strike="noStrike">
                  <a:solidFill>
                    <a:srgbClr val="000000"/>
                  </a:solidFill>
                  <a:latin typeface="Calibri"/>
                  <a:ea typeface="Calibri"/>
                </a:rPr>
                <a:t>Technological</a:t>
              </a:r>
              <a:endParaRPr b="0" lang="en-US" sz="1600" spc="-1" strike="noStrike">
                <a:latin typeface="Arial"/>
              </a:endParaRPr>
            </a:p>
          </p:txBody>
        </p:sp>
      </p:grpSp>
      <p:sp>
        <p:nvSpPr>
          <p:cNvPr id="239" name="CustomShape 22"/>
          <p:cNvSpPr/>
          <p:nvPr/>
        </p:nvSpPr>
        <p:spPr>
          <a:xfrm>
            <a:off x="6237000" y="4351320"/>
            <a:ext cx="430920" cy="430920"/>
          </a:xfrm>
          <a:custGeom>
            <a:avLst/>
            <a:gdLst/>
            <a:ahLst/>
            <a:rect l="l" t="t" r="r" b="b"/>
            <a:pathLst>
              <a:path w="21600" h="21600">
                <a:moveTo>
                  <a:pt x="15938" y="10905"/>
                </a:moveTo>
                <a:cubicBezTo>
                  <a:pt x="15938" y="8179"/>
                  <a:pt x="13631" y="5872"/>
                  <a:pt x="10905" y="5872"/>
                </a:cubicBezTo>
                <a:cubicBezTo>
                  <a:pt x="8179" y="5872"/>
                  <a:pt x="5872" y="8179"/>
                  <a:pt x="5872" y="10905"/>
                </a:cubicBezTo>
                <a:cubicBezTo>
                  <a:pt x="5872" y="13631"/>
                  <a:pt x="8179" y="15938"/>
                  <a:pt x="10905" y="15938"/>
                </a:cubicBezTo>
                <a:cubicBezTo>
                  <a:pt x="13631" y="15938"/>
                  <a:pt x="15938" y="13631"/>
                  <a:pt x="15938" y="10905"/>
                </a:cubicBezTo>
                <a:close/>
                <a:moveTo>
                  <a:pt x="21600" y="9437"/>
                </a:moveTo>
                <a:cubicBezTo>
                  <a:pt x="21600" y="12373"/>
                  <a:pt x="21600" y="12373"/>
                  <a:pt x="21600" y="12373"/>
                </a:cubicBezTo>
                <a:cubicBezTo>
                  <a:pt x="20132" y="12792"/>
                  <a:pt x="20132" y="12792"/>
                  <a:pt x="20132" y="12792"/>
                </a:cubicBezTo>
                <a:cubicBezTo>
                  <a:pt x="19503" y="13212"/>
                  <a:pt x="19083" y="13631"/>
                  <a:pt x="18664" y="14050"/>
                </a:cubicBezTo>
                <a:cubicBezTo>
                  <a:pt x="18664" y="14260"/>
                  <a:pt x="18664" y="14260"/>
                  <a:pt x="18664" y="14260"/>
                </a:cubicBezTo>
                <a:cubicBezTo>
                  <a:pt x="18454" y="14680"/>
                  <a:pt x="18454" y="15309"/>
                  <a:pt x="18874" y="15938"/>
                </a:cubicBezTo>
                <a:cubicBezTo>
                  <a:pt x="19503" y="17406"/>
                  <a:pt x="19503" y="17406"/>
                  <a:pt x="19503" y="17406"/>
                </a:cubicBezTo>
                <a:cubicBezTo>
                  <a:pt x="17406" y="19503"/>
                  <a:pt x="17406" y="19503"/>
                  <a:pt x="17406" y="19503"/>
                </a:cubicBezTo>
                <a:cubicBezTo>
                  <a:pt x="15938" y="18874"/>
                  <a:pt x="15938" y="18874"/>
                  <a:pt x="15938" y="18874"/>
                </a:cubicBezTo>
                <a:cubicBezTo>
                  <a:pt x="15309" y="18454"/>
                  <a:pt x="14680" y="18454"/>
                  <a:pt x="14050" y="18874"/>
                </a:cubicBezTo>
                <a:cubicBezTo>
                  <a:pt x="14050" y="18874"/>
                  <a:pt x="14050" y="18874"/>
                  <a:pt x="14050" y="18874"/>
                </a:cubicBezTo>
                <a:cubicBezTo>
                  <a:pt x="13631" y="19083"/>
                  <a:pt x="13002" y="19503"/>
                  <a:pt x="12792" y="20132"/>
                </a:cubicBezTo>
                <a:cubicBezTo>
                  <a:pt x="12373" y="21600"/>
                  <a:pt x="12373" y="21600"/>
                  <a:pt x="12373" y="21600"/>
                </a:cubicBezTo>
                <a:cubicBezTo>
                  <a:pt x="9437" y="21600"/>
                  <a:pt x="9437" y="21600"/>
                  <a:pt x="9437" y="21600"/>
                </a:cubicBezTo>
                <a:cubicBezTo>
                  <a:pt x="8808" y="20132"/>
                  <a:pt x="8808" y="20132"/>
                  <a:pt x="8808" y="20132"/>
                </a:cubicBezTo>
                <a:cubicBezTo>
                  <a:pt x="8598" y="19503"/>
                  <a:pt x="8179" y="19083"/>
                  <a:pt x="7550" y="18874"/>
                </a:cubicBezTo>
                <a:cubicBezTo>
                  <a:pt x="7550" y="18874"/>
                  <a:pt x="7550" y="18874"/>
                  <a:pt x="7550" y="18874"/>
                </a:cubicBezTo>
                <a:cubicBezTo>
                  <a:pt x="6920" y="18454"/>
                  <a:pt x="6291" y="18454"/>
                  <a:pt x="5662" y="18874"/>
                </a:cubicBezTo>
                <a:cubicBezTo>
                  <a:pt x="4194" y="19503"/>
                  <a:pt x="4194" y="19503"/>
                  <a:pt x="4194" y="19503"/>
                </a:cubicBezTo>
                <a:cubicBezTo>
                  <a:pt x="2097" y="17406"/>
                  <a:pt x="2097" y="17406"/>
                  <a:pt x="2097" y="17406"/>
                </a:cubicBezTo>
                <a:cubicBezTo>
                  <a:pt x="2936" y="15938"/>
                  <a:pt x="2936" y="15938"/>
                  <a:pt x="2936" y="15938"/>
                </a:cubicBezTo>
                <a:cubicBezTo>
                  <a:pt x="3146" y="15309"/>
                  <a:pt x="3146" y="14680"/>
                  <a:pt x="2936" y="14050"/>
                </a:cubicBezTo>
                <a:cubicBezTo>
                  <a:pt x="2936" y="14050"/>
                  <a:pt x="2936" y="14050"/>
                  <a:pt x="2936" y="14050"/>
                </a:cubicBezTo>
                <a:cubicBezTo>
                  <a:pt x="2726" y="13631"/>
                  <a:pt x="2307" y="13212"/>
                  <a:pt x="1678" y="12792"/>
                </a:cubicBezTo>
                <a:cubicBezTo>
                  <a:pt x="0" y="12373"/>
                  <a:pt x="0" y="12373"/>
                  <a:pt x="0" y="12373"/>
                </a:cubicBezTo>
                <a:cubicBezTo>
                  <a:pt x="0" y="9437"/>
                  <a:pt x="0" y="9437"/>
                  <a:pt x="0" y="9437"/>
                </a:cubicBezTo>
                <a:cubicBezTo>
                  <a:pt x="1678" y="8808"/>
                  <a:pt x="1678" y="8808"/>
                  <a:pt x="1678" y="8808"/>
                </a:cubicBezTo>
                <a:cubicBezTo>
                  <a:pt x="2307" y="8598"/>
                  <a:pt x="2726" y="8179"/>
                  <a:pt x="2936" y="7550"/>
                </a:cubicBezTo>
                <a:cubicBezTo>
                  <a:pt x="2936" y="7550"/>
                  <a:pt x="2936" y="7550"/>
                  <a:pt x="2936" y="7550"/>
                </a:cubicBezTo>
                <a:cubicBezTo>
                  <a:pt x="3146" y="6920"/>
                  <a:pt x="3146" y="6291"/>
                  <a:pt x="2936" y="5872"/>
                </a:cubicBezTo>
                <a:cubicBezTo>
                  <a:pt x="2097" y="4194"/>
                  <a:pt x="2097" y="4194"/>
                  <a:pt x="2097" y="4194"/>
                </a:cubicBezTo>
                <a:cubicBezTo>
                  <a:pt x="4194" y="2307"/>
                  <a:pt x="4194" y="2307"/>
                  <a:pt x="4194" y="2307"/>
                </a:cubicBezTo>
                <a:cubicBezTo>
                  <a:pt x="5662" y="2936"/>
                  <a:pt x="5662" y="2936"/>
                  <a:pt x="5662" y="2936"/>
                </a:cubicBezTo>
                <a:cubicBezTo>
                  <a:pt x="6291" y="3146"/>
                  <a:pt x="6920" y="3146"/>
                  <a:pt x="7550" y="2936"/>
                </a:cubicBezTo>
                <a:cubicBezTo>
                  <a:pt x="7550" y="2936"/>
                  <a:pt x="7550" y="2936"/>
                  <a:pt x="7550" y="2936"/>
                </a:cubicBezTo>
                <a:cubicBezTo>
                  <a:pt x="8179" y="2726"/>
                  <a:pt x="8598" y="2307"/>
                  <a:pt x="8808" y="1678"/>
                </a:cubicBezTo>
                <a:cubicBezTo>
                  <a:pt x="9437" y="0"/>
                  <a:pt x="9437" y="0"/>
                  <a:pt x="9437" y="0"/>
                </a:cubicBezTo>
                <a:cubicBezTo>
                  <a:pt x="12373" y="0"/>
                  <a:pt x="12373" y="0"/>
                  <a:pt x="12373" y="0"/>
                </a:cubicBezTo>
                <a:cubicBezTo>
                  <a:pt x="12792" y="1678"/>
                  <a:pt x="12792" y="1678"/>
                  <a:pt x="12792" y="1678"/>
                </a:cubicBezTo>
                <a:cubicBezTo>
                  <a:pt x="13002" y="2307"/>
                  <a:pt x="13631" y="2726"/>
                  <a:pt x="14050" y="2936"/>
                </a:cubicBezTo>
                <a:cubicBezTo>
                  <a:pt x="14050" y="2936"/>
                  <a:pt x="14050" y="2936"/>
                  <a:pt x="14050" y="2936"/>
                </a:cubicBezTo>
                <a:cubicBezTo>
                  <a:pt x="14680" y="3146"/>
                  <a:pt x="15309" y="3146"/>
                  <a:pt x="15938" y="2936"/>
                </a:cubicBezTo>
                <a:cubicBezTo>
                  <a:pt x="17406" y="2307"/>
                  <a:pt x="17406" y="2307"/>
                  <a:pt x="17406" y="2307"/>
                </a:cubicBezTo>
                <a:cubicBezTo>
                  <a:pt x="19503" y="4194"/>
                  <a:pt x="19503" y="4194"/>
                  <a:pt x="19503" y="4194"/>
                </a:cubicBezTo>
                <a:cubicBezTo>
                  <a:pt x="18874" y="5872"/>
                  <a:pt x="18874" y="5872"/>
                  <a:pt x="18874" y="5872"/>
                </a:cubicBezTo>
                <a:cubicBezTo>
                  <a:pt x="18454" y="6291"/>
                  <a:pt x="18454" y="6920"/>
                  <a:pt x="18664" y="7550"/>
                </a:cubicBezTo>
                <a:cubicBezTo>
                  <a:pt x="18664" y="7550"/>
                  <a:pt x="18664" y="7550"/>
                  <a:pt x="18664" y="7550"/>
                </a:cubicBezTo>
                <a:cubicBezTo>
                  <a:pt x="19083" y="8179"/>
                  <a:pt x="19503" y="8598"/>
                  <a:pt x="20132" y="8808"/>
                </a:cubicBezTo>
                <a:lnTo>
                  <a:pt x="21600" y="9437"/>
                </a:lnTo>
                <a:close/>
                <a:moveTo>
                  <a:pt x="13841" y="10905"/>
                </a:moveTo>
                <a:cubicBezTo>
                  <a:pt x="13841" y="12583"/>
                  <a:pt x="12373" y="13841"/>
                  <a:pt x="10905" y="13841"/>
                </a:cubicBezTo>
                <a:cubicBezTo>
                  <a:pt x="9227" y="13841"/>
                  <a:pt x="7969" y="12583"/>
                  <a:pt x="7969" y="10905"/>
                </a:cubicBezTo>
                <a:cubicBezTo>
                  <a:pt x="7969" y="9227"/>
                  <a:pt x="9227" y="7969"/>
                  <a:pt x="10905" y="7969"/>
                </a:cubicBezTo>
                <a:cubicBezTo>
                  <a:pt x="12373" y="7969"/>
                  <a:pt x="13841" y="9227"/>
                  <a:pt x="13841" y="10905"/>
                </a:cubicBezTo>
                <a:close/>
              </a:path>
            </a:pathLst>
          </a:custGeom>
          <a:solidFill>
            <a:srgbClr val="0e1e63"/>
          </a:solidFill>
          <a:ln w="12600">
            <a:noFill/>
          </a:ln>
        </p:spPr>
        <p:style>
          <a:lnRef idx="0"/>
          <a:fillRef idx="0"/>
          <a:effectRef idx="0"/>
          <a:fontRef idx="minor"/>
        </p:style>
      </p:sp>
      <p:sp>
        <p:nvSpPr>
          <p:cNvPr id="240" name="CustomShape 23"/>
          <p:cNvSpPr/>
          <p:nvPr/>
        </p:nvSpPr>
        <p:spPr>
          <a:xfrm>
            <a:off x="3315240" y="2419920"/>
            <a:ext cx="374400" cy="410760"/>
          </a:xfrm>
          <a:custGeom>
            <a:avLst/>
            <a:gdLst/>
            <a:ahLst/>
            <a:rect l="l" t="t" r="r" b="b"/>
            <a:pathLst>
              <a:path w="21600" h="21600">
                <a:moveTo>
                  <a:pt x="21600" y="1049"/>
                </a:moveTo>
                <a:cubicBezTo>
                  <a:pt x="21135" y="4194"/>
                  <a:pt x="19277" y="7130"/>
                  <a:pt x="16026" y="8388"/>
                </a:cubicBezTo>
                <a:cubicBezTo>
                  <a:pt x="16258" y="7969"/>
                  <a:pt x="16490" y="7340"/>
                  <a:pt x="16955" y="6920"/>
                </a:cubicBezTo>
                <a:cubicBezTo>
                  <a:pt x="19045" y="5662"/>
                  <a:pt x="19742" y="3565"/>
                  <a:pt x="20206" y="2097"/>
                </a:cubicBezTo>
                <a:cubicBezTo>
                  <a:pt x="18116" y="2097"/>
                  <a:pt x="18116" y="2097"/>
                  <a:pt x="18116" y="2097"/>
                </a:cubicBezTo>
                <a:cubicBezTo>
                  <a:pt x="18116" y="1887"/>
                  <a:pt x="18116" y="1468"/>
                  <a:pt x="18116" y="1049"/>
                </a:cubicBezTo>
                <a:lnTo>
                  <a:pt x="21600" y="1049"/>
                </a:lnTo>
                <a:close/>
                <a:moveTo>
                  <a:pt x="5806" y="8388"/>
                </a:moveTo>
                <a:cubicBezTo>
                  <a:pt x="2555" y="7130"/>
                  <a:pt x="465" y="4194"/>
                  <a:pt x="232" y="1049"/>
                </a:cubicBezTo>
                <a:cubicBezTo>
                  <a:pt x="3484" y="1049"/>
                  <a:pt x="3484" y="1049"/>
                  <a:pt x="3484" y="1049"/>
                </a:cubicBezTo>
                <a:cubicBezTo>
                  <a:pt x="3484" y="1468"/>
                  <a:pt x="3484" y="1887"/>
                  <a:pt x="3716" y="2097"/>
                </a:cubicBezTo>
                <a:cubicBezTo>
                  <a:pt x="1626" y="2097"/>
                  <a:pt x="1626" y="2097"/>
                  <a:pt x="1626" y="2097"/>
                </a:cubicBezTo>
                <a:cubicBezTo>
                  <a:pt x="1858" y="3565"/>
                  <a:pt x="2787" y="5662"/>
                  <a:pt x="4877" y="6920"/>
                </a:cubicBezTo>
                <a:cubicBezTo>
                  <a:pt x="5110" y="7340"/>
                  <a:pt x="5342" y="7969"/>
                  <a:pt x="5806" y="8388"/>
                </a:cubicBezTo>
                <a:close/>
                <a:moveTo>
                  <a:pt x="10684" y="9856"/>
                </a:moveTo>
                <a:cubicBezTo>
                  <a:pt x="8826" y="7340"/>
                  <a:pt x="8129" y="4194"/>
                  <a:pt x="8129" y="1258"/>
                </a:cubicBezTo>
                <a:cubicBezTo>
                  <a:pt x="6735" y="1258"/>
                  <a:pt x="6735" y="1258"/>
                  <a:pt x="6735" y="1258"/>
                </a:cubicBezTo>
                <a:cubicBezTo>
                  <a:pt x="6968" y="5033"/>
                  <a:pt x="8594" y="7759"/>
                  <a:pt x="10684" y="9856"/>
                </a:cubicBezTo>
                <a:close/>
                <a:moveTo>
                  <a:pt x="16955" y="0"/>
                </a:moveTo>
                <a:cubicBezTo>
                  <a:pt x="16955" y="7759"/>
                  <a:pt x="12774" y="9856"/>
                  <a:pt x="12077" y="12373"/>
                </a:cubicBezTo>
                <a:cubicBezTo>
                  <a:pt x="9523" y="12373"/>
                  <a:pt x="9523" y="12373"/>
                  <a:pt x="9523" y="12373"/>
                </a:cubicBezTo>
                <a:cubicBezTo>
                  <a:pt x="9058" y="9856"/>
                  <a:pt x="4645" y="7759"/>
                  <a:pt x="4645" y="0"/>
                </a:cubicBezTo>
                <a:lnTo>
                  <a:pt x="16955" y="0"/>
                </a:lnTo>
                <a:close/>
                <a:moveTo>
                  <a:pt x="14865" y="17196"/>
                </a:moveTo>
                <a:cubicBezTo>
                  <a:pt x="14400" y="16777"/>
                  <a:pt x="14400" y="16777"/>
                  <a:pt x="14400" y="16777"/>
                </a:cubicBezTo>
                <a:cubicBezTo>
                  <a:pt x="13703" y="17196"/>
                  <a:pt x="13703" y="17196"/>
                  <a:pt x="13703" y="17196"/>
                </a:cubicBezTo>
                <a:cubicBezTo>
                  <a:pt x="13703" y="16357"/>
                  <a:pt x="13703" y="16357"/>
                  <a:pt x="13703" y="16357"/>
                </a:cubicBezTo>
                <a:cubicBezTo>
                  <a:pt x="13239" y="15938"/>
                  <a:pt x="13239" y="15938"/>
                  <a:pt x="13239" y="15938"/>
                </a:cubicBezTo>
                <a:cubicBezTo>
                  <a:pt x="13935" y="15938"/>
                  <a:pt x="13935" y="15938"/>
                  <a:pt x="13935" y="15938"/>
                </a:cubicBezTo>
                <a:cubicBezTo>
                  <a:pt x="14400" y="15309"/>
                  <a:pt x="14400" y="15309"/>
                  <a:pt x="14400" y="15309"/>
                </a:cubicBezTo>
                <a:cubicBezTo>
                  <a:pt x="14632" y="15938"/>
                  <a:pt x="14632" y="15938"/>
                  <a:pt x="14632" y="15938"/>
                </a:cubicBezTo>
                <a:cubicBezTo>
                  <a:pt x="15329" y="15938"/>
                  <a:pt x="15329" y="15938"/>
                  <a:pt x="15329" y="15938"/>
                </a:cubicBezTo>
                <a:cubicBezTo>
                  <a:pt x="14865" y="16357"/>
                  <a:pt x="14865" y="16357"/>
                  <a:pt x="14865" y="16357"/>
                </a:cubicBezTo>
                <a:lnTo>
                  <a:pt x="14865" y="17196"/>
                </a:lnTo>
                <a:close/>
                <a:moveTo>
                  <a:pt x="11845" y="16986"/>
                </a:moveTo>
                <a:cubicBezTo>
                  <a:pt x="10916" y="16567"/>
                  <a:pt x="10916" y="16567"/>
                  <a:pt x="10916" y="16567"/>
                </a:cubicBezTo>
                <a:cubicBezTo>
                  <a:pt x="9755" y="16986"/>
                  <a:pt x="9755" y="16986"/>
                  <a:pt x="9755" y="16986"/>
                </a:cubicBezTo>
                <a:cubicBezTo>
                  <a:pt x="9987" y="15938"/>
                  <a:pt x="9987" y="15938"/>
                  <a:pt x="9987" y="15938"/>
                </a:cubicBezTo>
                <a:cubicBezTo>
                  <a:pt x="9290" y="15309"/>
                  <a:pt x="9290" y="15309"/>
                  <a:pt x="9290" y="15309"/>
                </a:cubicBezTo>
                <a:cubicBezTo>
                  <a:pt x="10452" y="15099"/>
                  <a:pt x="10452" y="15099"/>
                  <a:pt x="10452" y="15099"/>
                </a:cubicBezTo>
                <a:cubicBezTo>
                  <a:pt x="10916" y="14260"/>
                  <a:pt x="10916" y="14260"/>
                  <a:pt x="10916" y="14260"/>
                </a:cubicBezTo>
                <a:cubicBezTo>
                  <a:pt x="11381" y="15099"/>
                  <a:pt x="11381" y="15099"/>
                  <a:pt x="11381" y="15099"/>
                </a:cubicBezTo>
                <a:cubicBezTo>
                  <a:pt x="12542" y="15309"/>
                  <a:pt x="12542" y="15309"/>
                  <a:pt x="12542" y="15309"/>
                </a:cubicBezTo>
                <a:cubicBezTo>
                  <a:pt x="11613" y="15938"/>
                  <a:pt x="11613" y="15938"/>
                  <a:pt x="11613" y="15938"/>
                </a:cubicBezTo>
                <a:lnTo>
                  <a:pt x="11845" y="16986"/>
                </a:lnTo>
                <a:close/>
                <a:moveTo>
                  <a:pt x="8129" y="17196"/>
                </a:moveTo>
                <a:cubicBezTo>
                  <a:pt x="7432" y="16777"/>
                  <a:pt x="7432" y="16777"/>
                  <a:pt x="7432" y="16777"/>
                </a:cubicBezTo>
                <a:cubicBezTo>
                  <a:pt x="6735" y="17196"/>
                  <a:pt x="6735" y="17196"/>
                  <a:pt x="6735" y="17196"/>
                </a:cubicBezTo>
                <a:cubicBezTo>
                  <a:pt x="6968" y="16357"/>
                  <a:pt x="6968" y="16357"/>
                  <a:pt x="6968" y="16357"/>
                </a:cubicBezTo>
                <a:cubicBezTo>
                  <a:pt x="6271" y="15938"/>
                  <a:pt x="6271" y="15938"/>
                  <a:pt x="6271" y="15938"/>
                </a:cubicBezTo>
                <a:cubicBezTo>
                  <a:pt x="6968" y="15938"/>
                  <a:pt x="6968" y="15938"/>
                  <a:pt x="6968" y="15938"/>
                </a:cubicBezTo>
                <a:cubicBezTo>
                  <a:pt x="7432" y="15309"/>
                  <a:pt x="7432" y="15309"/>
                  <a:pt x="7432" y="15309"/>
                </a:cubicBezTo>
                <a:cubicBezTo>
                  <a:pt x="7665" y="15938"/>
                  <a:pt x="7665" y="15938"/>
                  <a:pt x="7665" y="15938"/>
                </a:cubicBezTo>
                <a:cubicBezTo>
                  <a:pt x="8361" y="15938"/>
                  <a:pt x="8361" y="15938"/>
                  <a:pt x="8361" y="15938"/>
                </a:cubicBezTo>
                <a:cubicBezTo>
                  <a:pt x="7897" y="16357"/>
                  <a:pt x="7897" y="16357"/>
                  <a:pt x="7897" y="16357"/>
                </a:cubicBezTo>
                <a:lnTo>
                  <a:pt x="8129" y="17196"/>
                </a:lnTo>
                <a:close/>
                <a:moveTo>
                  <a:pt x="10916" y="13631"/>
                </a:moveTo>
                <a:cubicBezTo>
                  <a:pt x="8129" y="13631"/>
                  <a:pt x="5806" y="14260"/>
                  <a:pt x="3484" y="15309"/>
                </a:cubicBezTo>
                <a:cubicBezTo>
                  <a:pt x="6271" y="19083"/>
                  <a:pt x="6271" y="19083"/>
                  <a:pt x="6271" y="19083"/>
                </a:cubicBezTo>
                <a:cubicBezTo>
                  <a:pt x="7665" y="18245"/>
                  <a:pt x="9290" y="18035"/>
                  <a:pt x="10916" y="18035"/>
                </a:cubicBezTo>
                <a:cubicBezTo>
                  <a:pt x="12542" y="18035"/>
                  <a:pt x="13935" y="18245"/>
                  <a:pt x="15329" y="19083"/>
                </a:cubicBezTo>
                <a:cubicBezTo>
                  <a:pt x="18116" y="15309"/>
                  <a:pt x="18116" y="15309"/>
                  <a:pt x="18116" y="15309"/>
                </a:cubicBezTo>
                <a:cubicBezTo>
                  <a:pt x="16026" y="14260"/>
                  <a:pt x="13471" y="13631"/>
                  <a:pt x="10916" y="13631"/>
                </a:cubicBezTo>
                <a:close/>
                <a:moveTo>
                  <a:pt x="18581" y="16148"/>
                </a:moveTo>
                <a:cubicBezTo>
                  <a:pt x="15794" y="19713"/>
                  <a:pt x="15794" y="19713"/>
                  <a:pt x="15794" y="19713"/>
                </a:cubicBezTo>
                <a:cubicBezTo>
                  <a:pt x="16490" y="20342"/>
                  <a:pt x="17187" y="20971"/>
                  <a:pt x="17884" y="21600"/>
                </a:cubicBezTo>
                <a:cubicBezTo>
                  <a:pt x="18348" y="18874"/>
                  <a:pt x="18348" y="18874"/>
                  <a:pt x="18348" y="18874"/>
                </a:cubicBezTo>
                <a:cubicBezTo>
                  <a:pt x="21600" y="18874"/>
                  <a:pt x="21600" y="18874"/>
                  <a:pt x="21600" y="18874"/>
                </a:cubicBezTo>
                <a:cubicBezTo>
                  <a:pt x="20671" y="17825"/>
                  <a:pt x="19742" y="16986"/>
                  <a:pt x="18581" y="16148"/>
                </a:cubicBezTo>
                <a:close/>
                <a:moveTo>
                  <a:pt x="3252" y="16148"/>
                </a:moveTo>
                <a:cubicBezTo>
                  <a:pt x="5806" y="19713"/>
                  <a:pt x="5806" y="19713"/>
                  <a:pt x="5806" y="19713"/>
                </a:cubicBezTo>
                <a:cubicBezTo>
                  <a:pt x="5110" y="20342"/>
                  <a:pt x="4413" y="20971"/>
                  <a:pt x="3948" y="21600"/>
                </a:cubicBezTo>
                <a:cubicBezTo>
                  <a:pt x="3252" y="18874"/>
                  <a:pt x="3252" y="18874"/>
                  <a:pt x="3252" y="18874"/>
                </a:cubicBezTo>
                <a:cubicBezTo>
                  <a:pt x="0" y="18874"/>
                  <a:pt x="0" y="18874"/>
                  <a:pt x="0" y="18874"/>
                </a:cubicBezTo>
                <a:cubicBezTo>
                  <a:pt x="929" y="17825"/>
                  <a:pt x="2090" y="16986"/>
                  <a:pt x="3252" y="16148"/>
                </a:cubicBezTo>
                <a:close/>
              </a:path>
            </a:pathLst>
          </a:custGeom>
          <a:solidFill>
            <a:srgbClr val="0e1e63"/>
          </a:solidFill>
          <a:ln w="12600">
            <a:noFill/>
          </a:ln>
        </p:spPr>
        <p:style>
          <a:lnRef idx="0"/>
          <a:fillRef idx="0"/>
          <a:effectRef idx="0"/>
          <a:fontRef idx="minor"/>
        </p:style>
      </p:sp>
      <p:sp>
        <p:nvSpPr>
          <p:cNvPr id="241" name="CustomShape 24"/>
          <p:cNvSpPr/>
          <p:nvPr/>
        </p:nvSpPr>
        <p:spPr>
          <a:xfrm>
            <a:off x="6205320" y="2385360"/>
            <a:ext cx="494280" cy="479880"/>
          </a:xfrm>
          <a:custGeom>
            <a:avLst/>
            <a:gdLst/>
            <a:ahLst/>
            <a:rect l="l" t="t" r="r" b="b"/>
            <a:pathLst>
              <a:path w="21600" h="21600">
                <a:moveTo>
                  <a:pt x="5033" y="20057"/>
                </a:moveTo>
                <a:cubicBezTo>
                  <a:pt x="2726" y="17633"/>
                  <a:pt x="2726" y="17633"/>
                  <a:pt x="2726" y="17633"/>
                </a:cubicBezTo>
                <a:cubicBezTo>
                  <a:pt x="3355" y="16971"/>
                  <a:pt x="3355" y="16971"/>
                  <a:pt x="3355" y="16971"/>
                </a:cubicBezTo>
                <a:cubicBezTo>
                  <a:pt x="3984" y="17633"/>
                  <a:pt x="3984" y="17633"/>
                  <a:pt x="3984" y="17633"/>
                </a:cubicBezTo>
                <a:cubicBezTo>
                  <a:pt x="4404" y="17192"/>
                  <a:pt x="4404" y="17192"/>
                  <a:pt x="4404" y="17192"/>
                </a:cubicBezTo>
                <a:cubicBezTo>
                  <a:pt x="3565" y="16531"/>
                  <a:pt x="3565" y="16531"/>
                  <a:pt x="3565" y="16531"/>
                </a:cubicBezTo>
                <a:cubicBezTo>
                  <a:pt x="3984" y="16090"/>
                  <a:pt x="3984" y="16090"/>
                  <a:pt x="3984" y="16090"/>
                </a:cubicBezTo>
                <a:cubicBezTo>
                  <a:pt x="4823" y="16751"/>
                  <a:pt x="4823" y="16751"/>
                  <a:pt x="4823" y="16751"/>
                </a:cubicBezTo>
                <a:cubicBezTo>
                  <a:pt x="5033" y="16310"/>
                  <a:pt x="5033" y="16310"/>
                  <a:pt x="5033" y="16310"/>
                </a:cubicBezTo>
                <a:cubicBezTo>
                  <a:pt x="4404" y="15649"/>
                  <a:pt x="4404" y="15649"/>
                  <a:pt x="4404" y="15649"/>
                </a:cubicBezTo>
                <a:cubicBezTo>
                  <a:pt x="4823" y="15208"/>
                  <a:pt x="4823" y="15208"/>
                  <a:pt x="4823" y="15208"/>
                </a:cubicBezTo>
                <a:cubicBezTo>
                  <a:pt x="5452" y="16090"/>
                  <a:pt x="5452" y="16090"/>
                  <a:pt x="5452" y="16090"/>
                </a:cubicBezTo>
                <a:cubicBezTo>
                  <a:pt x="5872" y="15649"/>
                  <a:pt x="5872" y="15649"/>
                  <a:pt x="5872" y="15649"/>
                </a:cubicBezTo>
                <a:cubicBezTo>
                  <a:pt x="5243" y="14767"/>
                  <a:pt x="5243" y="14767"/>
                  <a:pt x="5243" y="14767"/>
                </a:cubicBezTo>
                <a:cubicBezTo>
                  <a:pt x="5662" y="14547"/>
                  <a:pt x="5662" y="14547"/>
                  <a:pt x="5662" y="14547"/>
                </a:cubicBezTo>
                <a:cubicBezTo>
                  <a:pt x="6291" y="15208"/>
                  <a:pt x="6291" y="15208"/>
                  <a:pt x="6291" y="15208"/>
                </a:cubicBezTo>
                <a:cubicBezTo>
                  <a:pt x="6711" y="14767"/>
                  <a:pt x="6711" y="14767"/>
                  <a:pt x="6711" y="14767"/>
                </a:cubicBezTo>
                <a:cubicBezTo>
                  <a:pt x="6082" y="14106"/>
                  <a:pt x="6082" y="14106"/>
                  <a:pt x="6082" y="14106"/>
                </a:cubicBezTo>
                <a:cubicBezTo>
                  <a:pt x="6501" y="13665"/>
                  <a:pt x="6501" y="13665"/>
                  <a:pt x="6501" y="13665"/>
                </a:cubicBezTo>
                <a:cubicBezTo>
                  <a:pt x="7130" y="14327"/>
                  <a:pt x="7130" y="14327"/>
                  <a:pt x="7130" y="14327"/>
                </a:cubicBezTo>
                <a:cubicBezTo>
                  <a:pt x="7550" y="13886"/>
                  <a:pt x="7550" y="13886"/>
                  <a:pt x="7550" y="13886"/>
                </a:cubicBezTo>
                <a:cubicBezTo>
                  <a:pt x="6082" y="12343"/>
                  <a:pt x="6082" y="12343"/>
                  <a:pt x="6082" y="12343"/>
                </a:cubicBezTo>
                <a:cubicBezTo>
                  <a:pt x="1258" y="17633"/>
                  <a:pt x="1258" y="17633"/>
                  <a:pt x="1258" y="17633"/>
                </a:cubicBezTo>
                <a:cubicBezTo>
                  <a:pt x="5033" y="21600"/>
                  <a:pt x="5033" y="21600"/>
                  <a:pt x="5033" y="21600"/>
                </a:cubicBezTo>
                <a:cubicBezTo>
                  <a:pt x="9856" y="16531"/>
                  <a:pt x="9856" y="16531"/>
                  <a:pt x="9856" y="16531"/>
                </a:cubicBezTo>
                <a:cubicBezTo>
                  <a:pt x="9017" y="15649"/>
                  <a:pt x="9017" y="15649"/>
                  <a:pt x="9017" y="15649"/>
                </a:cubicBezTo>
                <a:lnTo>
                  <a:pt x="5033" y="20057"/>
                </a:lnTo>
                <a:close/>
                <a:moveTo>
                  <a:pt x="15938" y="20718"/>
                </a:moveTo>
                <a:cubicBezTo>
                  <a:pt x="20551" y="21600"/>
                  <a:pt x="20551" y="21600"/>
                  <a:pt x="20551" y="21600"/>
                </a:cubicBezTo>
                <a:cubicBezTo>
                  <a:pt x="19503" y="16751"/>
                  <a:pt x="19503" y="16751"/>
                  <a:pt x="19503" y="16751"/>
                </a:cubicBezTo>
                <a:lnTo>
                  <a:pt x="15938" y="20718"/>
                </a:lnTo>
                <a:close/>
                <a:moveTo>
                  <a:pt x="5662" y="2204"/>
                </a:moveTo>
                <a:cubicBezTo>
                  <a:pt x="3565" y="220"/>
                  <a:pt x="3565" y="220"/>
                  <a:pt x="3565" y="220"/>
                </a:cubicBezTo>
                <a:cubicBezTo>
                  <a:pt x="0" y="3967"/>
                  <a:pt x="0" y="3967"/>
                  <a:pt x="0" y="3967"/>
                </a:cubicBezTo>
                <a:cubicBezTo>
                  <a:pt x="2097" y="5951"/>
                  <a:pt x="2097" y="5951"/>
                  <a:pt x="2097" y="5951"/>
                </a:cubicBezTo>
                <a:lnTo>
                  <a:pt x="5662" y="2204"/>
                </a:lnTo>
                <a:close/>
                <a:moveTo>
                  <a:pt x="14889" y="19616"/>
                </a:moveTo>
                <a:cubicBezTo>
                  <a:pt x="18454" y="15649"/>
                  <a:pt x="18454" y="15649"/>
                  <a:pt x="18454" y="15649"/>
                </a:cubicBezTo>
                <a:cubicBezTo>
                  <a:pt x="6711" y="3306"/>
                  <a:pt x="6711" y="3306"/>
                  <a:pt x="6711" y="3306"/>
                </a:cubicBezTo>
                <a:cubicBezTo>
                  <a:pt x="3146" y="7053"/>
                  <a:pt x="3146" y="7053"/>
                  <a:pt x="3146" y="7053"/>
                </a:cubicBezTo>
                <a:lnTo>
                  <a:pt x="14889" y="19616"/>
                </a:lnTo>
                <a:close/>
                <a:moveTo>
                  <a:pt x="18664" y="3967"/>
                </a:moveTo>
                <a:cubicBezTo>
                  <a:pt x="18664" y="3527"/>
                  <a:pt x="18245" y="3086"/>
                  <a:pt x="17825" y="3086"/>
                </a:cubicBezTo>
                <a:cubicBezTo>
                  <a:pt x="17196" y="3086"/>
                  <a:pt x="16986" y="3527"/>
                  <a:pt x="16986" y="3967"/>
                </a:cubicBezTo>
                <a:cubicBezTo>
                  <a:pt x="16986" y="4629"/>
                  <a:pt x="17196" y="5069"/>
                  <a:pt x="17825" y="5069"/>
                </a:cubicBezTo>
                <a:cubicBezTo>
                  <a:pt x="18245" y="5069"/>
                  <a:pt x="18664" y="4629"/>
                  <a:pt x="18664" y="3967"/>
                </a:cubicBezTo>
                <a:close/>
                <a:moveTo>
                  <a:pt x="13212" y="7935"/>
                </a:moveTo>
                <a:cubicBezTo>
                  <a:pt x="11744" y="6392"/>
                  <a:pt x="11744" y="6392"/>
                  <a:pt x="11744" y="6392"/>
                </a:cubicBezTo>
                <a:cubicBezTo>
                  <a:pt x="17825" y="0"/>
                  <a:pt x="17825" y="0"/>
                  <a:pt x="17825" y="0"/>
                </a:cubicBezTo>
                <a:cubicBezTo>
                  <a:pt x="21600" y="3967"/>
                  <a:pt x="21600" y="3967"/>
                  <a:pt x="21600" y="3967"/>
                </a:cubicBezTo>
                <a:cubicBezTo>
                  <a:pt x="15518" y="10359"/>
                  <a:pt x="15518" y="10359"/>
                  <a:pt x="15518" y="10359"/>
                </a:cubicBezTo>
                <a:cubicBezTo>
                  <a:pt x="14680" y="9698"/>
                  <a:pt x="14680" y="9698"/>
                  <a:pt x="14680" y="9698"/>
                </a:cubicBezTo>
                <a:cubicBezTo>
                  <a:pt x="20132" y="3967"/>
                  <a:pt x="20132" y="3967"/>
                  <a:pt x="20132" y="3967"/>
                </a:cubicBezTo>
                <a:cubicBezTo>
                  <a:pt x="17825" y="1543"/>
                  <a:pt x="17825" y="1543"/>
                  <a:pt x="17825" y="1543"/>
                </a:cubicBezTo>
                <a:cubicBezTo>
                  <a:pt x="15309" y="4408"/>
                  <a:pt x="15309" y="4408"/>
                  <a:pt x="15309" y="4408"/>
                </a:cubicBezTo>
                <a:cubicBezTo>
                  <a:pt x="15938" y="5069"/>
                  <a:pt x="15938" y="5069"/>
                  <a:pt x="15938" y="5069"/>
                </a:cubicBezTo>
                <a:cubicBezTo>
                  <a:pt x="15518" y="5510"/>
                  <a:pt x="15518" y="5510"/>
                  <a:pt x="15518" y="5510"/>
                </a:cubicBezTo>
                <a:cubicBezTo>
                  <a:pt x="14889" y="4849"/>
                  <a:pt x="14889" y="4849"/>
                  <a:pt x="14889" y="4849"/>
                </a:cubicBezTo>
                <a:cubicBezTo>
                  <a:pt x="14470" y="5290"/>
                  <a:pt x="14470" y="5290"/>
                  <a:pt x="14470" y="5290"/>
                </a:cubicBezTo>
                <a:cubicBezTo>
                  <a:pt x="15099" y="5951"/>
                  <a:pt x="15099" y="5951"/>
                  <a:pt x="15099" y="5951"/>
                </a:cubicBezTo>
                <a:cubicBezTo>
                  <a:pt x="14680" y="6392"/>
                  <a:pt x="14680" y="6392"/>
                  <a:pt x="14680" y="6392"/>
                </a:cubicBezTo>
                <a:cubicBezTo>
                  <a:pt x="14050" y="5510"/>
                  <a:pt x="14050" y="5510"/>
                  <a:pt x="14050" y="5510"/>
                </a:cubicBezTo>
                <a:cubicBezTo>
                  <a:pt x="13631" y="5951"/>
                  <a:pt x="13631" y="5951"/>
                  <a:pt x="13631" y="5951"/>
                </a:cubicBezTo>
                <a:cubicBezTo>
                  <a:pt x="14260" y="6833"/>
                  <a:pt x="14260" y="6833"/>
                  <a:pt x="14260" y="6833"/>
                </a:cubicBezTo>
                <a:cubicBezTo>
                  <a:pt x="14050" y="7053"/>
                  <a:pt x="14050" y="7053"/>
                  <a:pt x="14050" y="7053"/>
                </a:cubicBezTo>
                <a:cubicBezTo>
                  <a:pt x="13212" y="6392"/>
                  <a:pt x="13212" y="6392"/>
                  <a:pt x="13212" y="6392"/>
                </a:cubicBezTo>
                <a:cubicBezTo>
                  <a:pt x="12792" y="6833"/>
                  <a:pt x="12792" y="6833"/>
                  <a:pt x="12792" y="6833"/>
                </a:cubicBezTo>
                <a:cubicBezTo>
                  <a:pt x="13631" y="7494"/>
                  <a:pt x="13631" y="7494"/>
                  <a:pt x="13631" y="7494"/>
                </a:cubicBezTo>
                <a:lnTo>
                  <a:pt x="13212" y="7935"/>
                </a:lnTo>
                <a:close/>
              </a:path>
            </a:pathLst>
          </a:custGeom>
          <a:solidFill>
            <a:srgbClr val="0e1e63"/>
          </a:solidFill>
          <a:ln w="12600">
            <a:noFill/>
          </a:ln>
        </p:spPr>
        <p:style>
          <a:lnRef idx="0"/>
          <a:fillRef idx="0"/>
          <a:effectRef idx="0"/>
          <a:fontRef idx="minor"/>
        </p:style>
      </p:sp>
      <p:sp>
        <p:nvSpPr>
          <p:cNvPr id="242" name="CustomShape 25"/>
          <p:cNvSpPr/>
          <p:nvPr/>
        </p:nvSpPr>
        <p:spPr>
          <a:xfrm>
            <a:off x="395640" y="2445840"/>
            <a:ext cx="407160" cy="359280"/>
          </a:xfrm>
          <a:custGeom>
            <a:avLst/>
            <a:gdLst/>
            <a:ahLst/>
            <a:rect l="l" t="t" r="r" b="b"/>
            <a:pathLst>
              <a:path w="21600" h="21600">
                <a:moveTo>
                  <a:pt x="20329" y="2880"/>
                </a:moveTo>
                <a:lnTo>
                  <a:pt x="15247" y="4320"/>
                </a:lnTo>
                <a:lnTo>
                  <a:pt x="16518" y="5760"/>
                </a:lnTo>
                <a:lnTo>
                  <a:pt x="12071" y="10800"/>
                </a:lnTo>
                <a:lnTo>
                  <a:pt x="9529" y="8640"/>
                </a:lnTo>
                <a:lnTo>
                  <a:pt x="3812" y="15120"/>
                </a:lnTo>
                <a:lnTo>
                  <a:pt x="5718" y="17280"/>
                </a:lnTo>
                <a:lnTo>
                  <a:pt x="9529" y="12240"/>
                </a:lnTo>
                <a:lnTo>
                  <a:pt x="12071" y="15120"/>
                </a:lnTo>
                <a:lnTo>
                  <a:pt x="18424" y="7200"/>
                </a:lnTo>
                <a:lnTo>
                  <a:pt x="19694" y="8640"/>
                </a:lnTo>
                <a:lnTo>
                  <a:pt x="20329" y="2880"/>
                </a:lnTo>
                <a:close/>
                <a:moveTo>
                  <a:pt x="21600" y="19440"/>
                </a:moveTo>
                <a:lnTo>
                  <a:pt x="21600" y="21600"/>
                </a:lnTo>
                <a:lnTo>
                  <a:pt x="0" y="21600"/>
                </a:lnTo>
                <a:lnTo>
                  <a:pt x="0" y="0"/>
                </a:lnTo>
                <a:lnTo>
                  <a:pt x="1906" y="0"/>
                </a:lnTo>
                <a:lnTo>
                  <a:pt x="1906" y="19440"/>
                </a:lnTo>
                <a:lnTo>
                  <a:pt x="21600" y="19440"/>
                </a:lnTo>
                <a:close/>
              </a:path>
            </a:pathLst>
          </a:custGeom>
          <a:solidFill>
            <a:srgbClr val="0e1e63"/>
          </a:solidFill>
          <a:ln w="12600">
            <a:noFill/>
          </a:ln>
        </p:spPr>
        <p:style>
          <a:lnRef idx="0"/>
          <a:fillRef idx="0"/>
          <a:effectRef idx="0"/>
          <a:fontRef idx="minor"/>
        </p:style>
      </p:sp>
      <p:sp>
        <p:nvSpPr>
          <p:cNvPr id="243" name="CustomShape 26"/>
          <p:cNvSpPr/>
          <p:nvPr/>
        </p:nvSpPr>
        <p:spPr>
          <a:xfrm>
            <a:off x="430560" y="4398120"/>
            <a:ext cx="391320" cy="360000"/>
          </a:xfrm>
          <a:custGeom>
            <a:avLst/>
            <a:gdLst/>
            <a:ahLst/>
            <a:rect l="l" t="t" r="r" b="b"/>
            <a:pathLst>
              <a:path w="18339" h="20356">
                <a:moveTo>
                  <a:pt x="17821" y="3203"/>
                </a:moveTo>
                <a:cubicBezTo>
                  <a:pt x="16036" y="-1244"/>
                  <a:pt x="10680" y="-820"/>
                  <a:pt x="9252" y="2991"/>
                </a:cubicBezTo>
                <a:cubicBezTo>
                  <a:pt x="7824" y="-820"/>
                  <a:pt x="2290" y="-1244"/>
                  <a:pt x="505" y="3203"/>
                </a:cubicBezTo>
                <a:cubicBezTo>
                  <a:pt x="-1637" y="8285"/>
                  <a:pt x="3361" y="13368"/>
                  <a:pt x="9252" y="20356"/>
                </a:cubicBezTo>
                <a:cubicBezTo>
                  <a:pt x="15143" y="13368"/>
                  <a:pt x="19963" y="8285"/>
                  <a:pt x="17821" y="3203"/>
                </a:cubicBezTo>
                <a:close/>
              </a:path>
            </a:pathLst>
          </a:custGeom>
          <a:solidFill>
            <a:srgbClr val="0e1e63"/>
          </a:solidFill>
          <a:ln w="12600">
            <a:noFill/>
          </a:ln>
        </p:spPr>
        <p:style>
          <a:lnRef idx="0"/>
          <a:fillRef idx="0"/>
          <a:effectRef idx="0"/>
          <a:fontRef idx="minor"/>
        </p:style>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299880" y="342360"/>
            <a:ext cx="8647560" cy="583920"/>
          </a:xfrm>
          <a:prstGeom prst="rect">
            <a:avLst/>
          </a:prstGeom>
          <a:noFill/>
          <a:ln w="12600">
            <a:noFill/>
          </a:ln>
        </p:spPr>
        <p:style>
          <a:lnRef idx="0"/>
          <a:fillRef idx="0"/>
          <a:effectRef idx="0"/>
          <a:fontRef idx="minor"/>
        </p:style>
        <p:txBody>
          <a:bodyPr lIns="45720" rIns="45720" tIns="45000" bIns="45000">
            <a:spAutoFit/>
          </a:bodyPr>
          <a:p>
            <a:pPr>
              <a:lnSpc>
                <a:spcPct val="90000"/>
              </a:lnSpc>
              <a:spcBef>
                <a:spcPts val="1001"/>
              </a:spcBef>
            </a:pPr>
            <a:r>
              <a:rPr b="1" lang="en-US" sz="3600" spc="-1" strike="noStrike">
                <a:solidFill>
                  <a:srgbClr val="000000"/>
                </a:solidFill>
                <a:latin typeface="Gill Sans MT"/>
                <a:ea typeface="Gill Sans MT"/>
              </a:rPr>
              <a:t>9. Project Plan &amp; Next Steps</a:t>
            </a:r>
            <a:endParaRPr b="0" lang="en-US" sz="3600" spc="-1" strike="noStrike">
              <a:latin typeface="Arial"/>
            </a:endParaRPr>
          </a:p>
        </p:txBody>
      </p:sp>
      <p:pic>
        <p:nvPicPr>
          <p:cNvPr id="245" name="Picture 48" descr=""/>
          <p:cNvPicPr/>
          <p:nvPr/>
        </p:nvPicPr>
        <p:blipFill>
          <a:blip r:embed="rId1"/>
          <a:stretch/>
        </p:blipFill>
        <p:spPr>
          <a:xfrm>
            <a:off x="75960" y="6435000"/>
            <a:ext cx="888480" cy="369720"/>
          </a:xfrm>
          <a:prstGeom prst="rect">
            <a:avLst/>
          </a:prstGeom>
          <a:ln w="12600">
            <a:noFill/>
          </a:ln>
        </p:spPr>
      </p:pic>
      <p:sp>
        <p:nvSpPr>
          <p:cNvPr id="246" name="CustomShape 2"/>
          <p:cNvSpPr/>
          <p:nvPr/>
        </p:nvSpPr>
        <p:spPr>
          <a:xfrm>
            <a:off x="847800" y="1203120"/>
            <a:ext cx="8496720" cy="395280"/>
          </a:xfrm>
          <a:prstGeom prst="rect">
            <a:avLst/>
          </a:prstGeom>
          <a:noFill/>
          <a:ln w="12600">
            <a:noFill/>
          </a:ln>
        </p:spPr>
        <p:style>
          <a:lnRef idx="0"/>
          <a:fillRef idx="0"/>
          <a:effectRef idx="0"/>
          <a:fontRef idx="minor"/>
        </p:style>
        <p:txBody>
          <a:bodyPr lIns="45720" rIns="45720" tIns="45000" bIns="45000">
            <a:spAutoFit/>
          </a:bodyPr>
          <a:p>
            <a:pPr>
              <a:lnSpc>
                <a:spcPct val="100000"/>
              </a:lnSpc>
            </a:pPr>
            <a:r>
              <a:rPr b="1" lang="en-US" sz="2000" spc="-1" strike="noStrike">
                <a:solidFill>
                  <a:srgbClr val="262626"/>
                </a:solidFill>
                <a:latin typeface="Calibri Light"/>
                <a:ea typeface="Calibri Light"/>
              </a:rPr>
              <a:t>Share with us your roadmap </a:t>
            </a:r>
            <a:endParaRPr b="0" lang="en-US" sz="2000" spc="-1" strike="noStrike">
              <a:latin typeface="Arial"/>
            </a:endParaRPr>
          </a:p>
        </p:txBody>
      </p:sp>
      <p:sp>
        <p:nvSpPr>
          <p:cNvPr id="247" name="Line 3"/>
          <p:cNvSpPr/>
          <p:nvPr/>
        </p:nvSpPr>
        <p:spPr>
          <a:xfrm flipH="1">
            <a:off x="0" y="4142520"/>
            <a:ext cx="9144000" cy="0"/>
          </a:xfrm>
          <a:prstGeom prst="line">
            <a:avLst/>
          </a:prstGeom>
          <a:ln w="38160">
            <a:solidFill>
              <a:srgbClr val="595959"/>
            </a:solidFill>
            <a:miter/>
          </a:ln>
        </p:spPr>
        <p:style>
          <a:lnRef idx="0"/>
          <a:fillRef idx="0"/>
          <a:effectRef idx="0"/>
          <a:fontRef idx="minor"/>
        </p:style>
      </p:sp>
      <p:grpSp>
        <p:nvGrpSpPr>
          <p:cNvPr id="248" name="Group 4"/>
          <p:cNvGrpSpPr/>
          <p:nvPr/>
        </p:nvGrpSpPr>
        <p:grpSpPr>
          <a:xfrm>
            <a:off x="501840" y="3911040"/>
            <a:ext cx="462240" cy="462240"/>
            <a:chOff x="501840" y="3911040"/>
            <a:chExt cx="462240" cy="462240"/>
          </a:xfrm>
        </p:grpSpPr>
        <p:sp>
          <p:nvSpPr>
            <p:cNvPr id="249" name="CustomShape 5"/>
            <p:cNvSpPr/>
            <p:nvPr/>
          </p:nvSpPr>
          <p:spPr>
            <a:xfrm>
              <a:off x="501840" y="3911040"/>
              <a:ext cx="462240" cy="462240"/>
            </a:xfrm>
            <a:prstGeom prst="ellipse">
              <a:avLst/>
            </a:prstGeom>
            <a:solidFill>
              <a:srgbClr val="faaa22"/>
            </a:solidFill>
            <a:ln w="12600">
              <a:noFill/>
            </a:ln>
          </p:spPr>
          <p:style>
            <a:lnRef idx="0"/>
            <a:fillRef idx="0"/>
            <a:effectRef idx="0"/>
            <a:fontRef idx="minor"/>
          </p:style>
        </p:sp>
        <p:sp>
          <p:nvSpPr>
            <p:cNvPr id="250" name="CustomShape 6"/>
            <p:cNvSpPr/>
            <p:nvPr/>
          </p:nvSpPr>
          <p:spPr>
            <a:xfrm rot="5400000">
              <a:off x="619560" y="4107600"/>
              <a:ext cx="228240" cy="69840"/>
            </a:xfrm>
            <a:prstGeom prst="rect">
              <a:avLst/>
            </a:prstGeom>
            <a:solidFill>
              <a:srgbClr val="ffffff"/>
            </a:solidFill>
            <a:ln w="12600">
              <a:solidFill>
                <a:srgbClr val="ffffff"/>
              </a:solidFill>
              <a:miter/>
            </a:ln>
          </p:spPr>
          <p:style>
            <a:lnRef idx="0"/>
            <a:fillRef idx="0"/>
            <a:effectRef idx="0"/>
            <a:fontRef idx="minor"/>
          </p:style>
        </p:sp>
        <p:sp>
          <p:nvSpPr>
            <p:cNvPr id="251" name="CustomShape 7"/>
            <p:cNvSpPr/>
            <p:nvPr/>
          </p:nvSpPr>
          <p:spPr>
            <a:xfrm rot="10800000">
              <a:off x="619560" y="4107960"/>
              <a:ext cx="228240" cy="69840"/>
            </a:xfrm>
            <a:prstGeom prst="rect">
              <a:avLst/>
            </a:prstGeom>
            <a:solidFill>
              <a:srgbClr val="ffffff"/>
            </a:solidFill>
            <a:ln w="12600">
              <a:solidFill>
                <a:srgbClr val="ffffff"/>
              </a:solidFill>
              <a:miter/>
            </a:ln>
          </p:spPr>
          <p:style>
            <a:lnRef idx="0"/>
            <a:fillRef idx="0"/>
            <a:effectRef idx="0"/>
            <a:fontRef idx="minor"/>
          </p:style>
        </p:sp>
      </p:grpSp>
      <p:grpSp>
        <p:nvGrpSpPr>
          <p:cNvPr id="252" name="Group 8"/>
          <p:cNvGrpSpPr/>
          <p:nvPr/>
        </p:nvGrpSpPr>
        <p:grpSpPr>
          <a:xfrm>
            <a:off x="2550960" y="3911040"/>
            <a:ext cx="462240" cy="462240"/>
            <a:chOff x="2550960" y="3911040"/>
            <a:chExt cx="462240" cy="462240"/>
          </a:xfrm>
        </p:grpSpPr>
        <p:sp>
          <p:nvSpPr>
            <p:cNvPr id="253" name="CustomShape 9"/>
            <p:cNvSpPr/>
            <p:nvPr/>
          </p:nvSpPr>
          <p:spPr>
            <a:xfrm>
              <a:off x="2550960" y="3911040"/>
              <a:ext cx="462240" cy="462240"/>
            </a:xfrm>
            <a:prstGeom prst="ellipse">
              <a:avLst/>
            </a:prstGeom>
            <a:solidFill>
              <a:srgbClr val="0e1e63"/>
            </a:solidFill>
            <a:ln w="12600">
              <a:noFill/>
            </a:ln>
          </p:spPr>
          <p:style>
            <a:lnRef idx="0"/>
            <a:fillRef idx="0"/>
            <a:effectRef idx="0"/>
            <a:fontRef idx="minor"/>
          </p:style>
        </p:sp>
        <p:sp>
          <p:nvSpPr>
            <p:cNvPr id="254" name="CustomShape 10"/>
            <p:cNvSpPr/>
            <p:nvPr/>
          </p:nvSpPr>
          <p:spPr>
            <a:xfrm rot="5400000">
              <a:off x="2668320" y="4107600"/>
              <a:ext cx="228240" cy="69840"/>
            </a:xfrm>
            <a:prstGeom prst="rect">
              <a:avLst/>
            </a:prstGeom>
            <a:solidFill>
              <a:srgbClr val="ffffff"/>
            </a:solidFill>
            <a:ln w="12600">
              <a:solidFill>
                <a:srgbClr val="ffffff"/>
              </a:solidFill>
              <a:miter/>
            </a:ln>
          </p:spPr>
          <p:style>
            <a:lnRef idx="0"/>
            <a:fillRef idx="0"/>
            <a:effectRef idx="0"/>
            <a:fontRef idx="minor"/>
          </p:style>
        </p:sp>
        <p:sp>
          <p:nvSpPr>
            <p:cNvPr id="255" name="CustomShape 11"/>
            <p:cNvSpPr/>
            <p:nvPr/>
          </p:nvSpPr>
          <p:spPr>
            <a:xfrm rot="10800000">
              <a:off x="2668320" y="4107960"/>
              <a:ext cx="228240" cy="69840"/>
            </a:xfrm>
            <a:prstGeom prst="rect">
              <a:avLst/>
            </a:prstGeom>
            <a:solidFill>
              <a:srgbClr val="ffffff"/>
            </a:solidFill>
            <a:ln w="12600">
              <a:solidFill>
                <a:srgbClr val="ffffff"/>
              </a:solidFill>
              <a:miter/>
            </a:ln>
          </p:spPr>
          <p:style>
            <a:lnRef idx="0"/>
            <a:fillRef idx="0"/>
            <a:effectRef idx="0"/>
            <a:fontRef idx="minor"/>
          </p:style>
        </p:sp>
      </p:grpSp>
      <p:grpSp>
        <p:nvGrpSpPr>
          <p:cNvPr id="256" name="Group 12"/>
          <p:cNvGrpSpPr/>
          <p:nvPr/>
        </p:nvGrpSpPr>
        <p:grpSpPr>
          <a:xfrm>
            <a:off x="4340520" y="3911040"/>
            <a:ext cx="462240" cy="462240"/>
            <a:chOff x="4340520" y="3911040"/>
            <a:chExt cx="462240" cy="462240"/>
          </a:xfrm>
        </p:grpSpPr>
        <p:sp>
          <p:nvSpPr>
            <p:cNvPr id="257" name="CustomShape 13"/>
            <p:cNvSpPr/>
            <p:nvPr/>
          </p:nvSpPr>
          <p:spPr>
            <a:xfrm>
              <a:off x="4340520" y="3911040"/>
              <a:ext cx="462240" cy="462240"/>
            </a:xfrm>
            <a:prstGeom prst="ellipse">
              <a:avLst/>
            </a:prstGeom>
            <a:solidFill>
              <a:srgbClr val="faaa22"/>
            </a:solidFill>
            <a:ln w="12600">
              <a:noFill/>
            </a:ln>
          </p:spPr>
          <p:style>
            <a:lnRef idx="0"/>
            <a:fillRef idx="0"/>
            <a:effectRef idx="0"/>
            <a:fontRef idx="minor"/>
          </p:style>
        </p:sp>
        <p:sp>
          <p:nvSpPr>
            <p:cNvPr id="258" name="CustomShape 14"/>
            <p:cNvSpPr/>
            <p:nvPr/>
          </p:nvSpPr>
          <p:spPr>
            <a:xfrm rot="5400000">
              <a:off x="4458240" y="4107600"/>
              <a:ext cx="228240" cy="69840"/>
            </a:xfrm>
            <a:prstGeom prst="rect">
              <a:avLst/>
            </a:prstGeom>
            <a:solidFill>
              <a:srgbClr val="ffffff"/>
            </a:solidFill>
            <a:ln w="12600">
              <a:solidFill>
                <a:srgbClr val="ffffff"/>
              </a:solidFill>
              <a:miter/>
            </a:ln>
          </p:spPr>
          <p:style>
            <a:lnRef idx="0"/>
            <a:fillRef idx="0"/>
            <a:effectRef idx="0"/>
            <a:fontRef idx="minor"/>
          </p:style>
        </p:sp>
        <p:sp>
          <p:nvSpPr>
            <p:cNvPr id="259" name="CustomShape 15"/>
            <p:cNvSpPr/>
            <p:nvPr/>
          </p:nvSpPr>
          <p:spPr>
            <a:xfrm rot="10800000">
              <a:off x="4457880" y="4107960"/>
              <a:ext cx="228240" cy="69840"/>
            </a:xfrm>
            <a:prstGeom prst="rect">
              <a:avLst/>
            </a:prstGeom>
            <a:solidFill>
              <a:srgbClr val="ffffff"/>
            </a:solidFill>
            <a:ln w="12600">
              <a:solidFill>
                <a:srgbClr val="ffffff"/>
              </a:solidFill>
              <a:miter/>
            </a:ln>
          </p:spPr>
          <p:style>
            <a:lnRef idx="0"/>
            <a:fillRef idx="0"/>
            <a:effectRef idx="0"/>
            <a:fontRef idx="minor"/>
          </p:style>
        </p:sp>
      </p:grpSp>
      <p:grpSp>
        <p:nvGrpSpPr>
          <p:cNvPr id="260" name="Group 16"/>
          <p:cNvGrpSpPr/>
          <p:nvPr/>
        </p:nvGrpSpPr>
        <p:grpSpPr>
          <a:xfrm>
            <a:off x="6279480" y="3911040"/>
            <a:ext cx="462240" cy="462240"/>
            <a:chOff x="6279480" y="3911040"/>
            <a:chExt cx="462240" cy="462240"/>
          </a:xfrm>
        </p:grpSpPr>
        <p:sp>
          <p:nvSpPr>
            <p:cNvPr id="261" name="CustomShape 17"/>
            <p:cNvSpPr/>
            <p:nvPr/>
          </p:nvSpPr>
          <p:spPr>
            <a:xfrm>
              <a:off x="6279480" y="3911040"/>
              <a:ext cx="462240" cy="462240"/>
            </a:xfrm>
            <a:prstGeom prst="ellipse">
              <a:avLst/>
            </a:prstGeom>
            <a:solidFill>
              <a:srgbClr val="0e1e63"/>
            </a:solidFill>
            <a:ln w="12600">
              <a:noFill/>
            </a:ln>
          </p:spPr>
          <p:style>
            <a:lnRef idx="0"/>
            <a:fillRef idx="0"/>
            <a:effectRef idx="0"/>
            <a:fontRef idx="minor"/>
          </p:style>
        </p:sp>
        <p:sp>
          <p:nvSpPr>
            <p:cNvPr id="262" name="CustomShape 18"/>
            <p:cNvSpPr/>
            <p:nvPr/>
          </p:nvSpPr>
          <p:spPr>
            <a:xfrm rot="5400000">
              <a:off x="6397200" y="4107600"/>
              <a:ext cx="228240" cy="69840"/>
            </a:xfrm>
            <a:prstGeom prst="rect">
              <a:avLst/>
            </a:prstGeom>
            <a:solidFill>
              <a:srgbClr val="ffffff"/>
            </a:solidFill>
            <a:ln w="12600">
              <a:solidFill>
                <a:srgbClr val="ffffff"/>
              </a:solidFill>
              <a:miter/>
            </a:ln>
          </p:spPr>
          <p:style>
            <a:lnRef idx="0"/>
            <a:fillRef idx="0"/>
            <a:effectRef idx="0"/>
            <a:fontRef idx="minor"/>
          </p:style>
        </p:sp>
        <p:sp>
          <p:nvSpPr>
            <p:cNvPr id="263" name="CustomShape 19"/>
            <p:cNvSpPr/>
            <p:nvPr/>
          </p:nvSpPr>
          <p:spPr>
            <a:xfrm rot="10800000">
              <a:off x="6396840" y="4107960"/>
              <a:ext cx="228240" cy="69840"/>
            </a:xfrm>
            <a:prstGeom prst="rect">
              <a:avLst/>
            </a:prstGeom>
            <a:solidFill>
              <a:srgbClr val="ffffff"/>
            </a:solidFill>
            <a:ln w="12600">
              <a:solidFill>
                <a:srgbClr val="ffffff"/>
              </a:solidFill>
              <a:miter/>
            </a:ln>
          </p:spPr>
          <p:style>
            <a:lnRef idx="0"/>
            <a:fillRef idx="0"/>
            <a:effectRef idx="0"/>
            <a:fontRef idx="minor"/>
          </p:style>
        </p:sp>
      </p:grpSp>
      <p:grpSp>
        <p:nvGrpSpPr>
          <p:cNvPr id="264" name="Group 20"/>
          <p:cNvGrpSpPr/>
          <p:nvPr/>
        </p:nvGrpSpPr>
        <p:grpSpPr>
          <a:xfrm>
            <a:off x="8108280" y="3911040"/>
            <a:ext cx="462240" cy="462240"/>
            <a:chOff x="8108280" y="3911040"/>
            <a:chExt cx="462240" cy="462240"/>
          </a:xfrm>
        </p:grpSpPr>
        <p:sp>
          <p:nvSpPr>
            <p:cNvPr id="265" name="CustomShape 21"/>
            <p:cNvSpPr/>
            <p:nvPr/>
          </p:nvSpPr>
          <p:spPr>
            <a:xfrm>
              <a:off x="8108280" y="3911040"/>
              <a:ext cx="462240" cy="462240"/>
            </a:xfrm>
            <a:prstGeom prst="ellipse">
              <a:avLst/>
            </a:prstGeom>
            <a:solidFill>
              <a:srgbClr val="faaa22"/>
            </a:solidFill>
            <a:ln w="12600">
              <a:noFill/>
            </a:ln>
          </p:spPr>
          <p:style>
            <a:lnRef idx="0"/>
            <a:fillRef idx="0"/>
            <a:effectRef idx="0"/>
            <a:fontRef idx="minor"/>
          </p:style>
        </p:sp>
        <p:sp>
          <p:nvSpPr>
            <p:cNvPr id="266" name="CustomShape 22"/>
            <p:cNvSpPr/>
            <p:nvPr/>
          </p:nvSpPr>
          <p:spPr>
            <a:xfrm rot="5400000">
              <a:off x="8226000" y="4107600"/>
              <a:ext cx="228240" cy="69840"/>
            </a:xfrm>
            <a:prstGeom prst="rect">
              <a:avLst/>
            </a:prstGeom>
            <a:solidFill>
              <a:srgbClr val="ffffff"/>
            </a:solidFill>
            <a:ln w="12600">
              <a:solidFill>
                <a:srgbClr val="ffffff"/>
              </a:solidFill>
              <a:miter/>
            </a:ln>
          </p:spPr>
          <p:style>
            <a:lnRef idx="0"/>
            <a:fillRef idx="0"/>
            <a:effectRef idx="0"/>
            <a:fontRef idx="minor"/>
          </p:style>
        </p:sp>
        <p:sp>
          <p:nvSpPr>
            <p:cNvPr id="267" name="CustomShape 23"/>
            <p:cNvSpPr/>
            <p:nvPr/>
          </p:nvSpPr>
          <p:spPr>
            <a:xfrm rot="10800000">
              <a:off x="8225640" y="4107960"/>
              <a:ext cx="228240" cy="69840"/>
            </a:xfrm>
            <a:prstGeom prst="rect">
              <a:avLst/>
            </a:prstGeom>
            <a:solidFill>
              <a:srgbClr val="ffffff"/>
            </a:solidFill>
            <a:ln w="12600">
              <a:solidFill>
                <a:srgbClr val="ffffff"/>
              </a:solidFill>
              <a:miter/>
            </a:ln>
          </p:spPr>
          <p:style>
            <a:lnRef idx="0"/>
            <a:fillRef idx="0"/>
            <a:effectRef idx="0"/>
            <a:fontRef idx="minor"/>
          </p:style>
        </p:sp>
      </p:grpSp>
      <p:sp>
        <p:nvSpPr>
          <p:cNvPr id="268" name="Line 24"/>
          <p:cNvSpPr/>
          <p:nvPr/>
        </p:nvSpPr>
        <p:spPr>
          <a:xfrm>
            <a:off x="2782080" y="3241800"/>
            <a:ext cx="1800" cy="750960"/>
          </a:xfrm>
          <a:prstGeom prst="line">
            <a:avLst/>
          </a:prstGeom>
          <a:ln cap="rnd" w="12600">
            <a:solidFill>
              <a:srgbClr val="0e1e63"/>
            </a:solidFill>
            <a:custDash>
              <a:ds d="300000" sp="100000"/>
            </a:custDash>
            <a:miter/>
            <a:headEnd len="med" type="oval" w="med"/>
          </a:ln>
        </p:spPr>
        <p:style>
          <a:lnRef idx="0"/>
          <a:fillRef idx="0"/>
          <a:effectRef idx="0"/>
          <a:fontRef idx="minor"/>
        </p:style>
      </p:sp>
      <p:sp>
        <p:nvSpPr>
          <p:cNvPr id="269" name="Line 25"/>
          <p:cNvSpPr/>
          <p:nvPr/>
        </p:nvSpPr>
        <p:spPr>
          <a:xfrm>
            <a:off x="8339400" y="3246120"/>
            <a:ext cx="0" cy="664920"/>
          </a:xfrm>
          <a:prstGeom prst="line">
            <a:avLst/>
          </a:prstGeom>
          <a:ln cap="rnd" w="12600">
            <a:solidFill>
              <a:srgbClr val="ffca08"/>
            </a:solidFill>
            <a:custDash>
              <a:ds d="300000" sp="100000"/>
            </a:custDash>
            <a:miter/>
            <a:headEnd len="med" type="oval" w="med"/>
          </a:ln>
        </p:spPr>
        <p:style>
          <a:lnRef idx="0"/>
          <a:fillRef idx="0"/>
          <a:effectRef idx="0"/>
          <a:fontRef idx="minor"/>
        </p:style>
      </p:sp>
      <p:sp>
        <p:nvSpPr>
          <p:cNvPr id="270" name="CustomShape 26"/>
          <p:cNvSpPr/>
          <p:nvPr/>
        </p:nvSpPr>
        <p:spPr>
          <a:xfrm>
            <a:off x="6396480" y="2333880"/>
            <a:ext cx="2651040" cy="942840"/>
          </a:xfrm>
          <a:prstGeom prst="rect">
            <a:avLst/>
          </a:prstGeom>
          <a:noFill/>
          <a:ln w="12600">
            <a:noFill/>
          </a:ln>
        </p:spPr>
        <p:style>
          <a:lnRef idx="0"/>
          <a:fillRef idx="0"/>
          <a:effectRef idx="0"/>
          <a:fontRef idx="minor"/>
        </p:style>
        <p:txBody>
          <a:bodyPr lIns="45720" rIns="45720" tIns="45000" bIns="45000">
            <a:spAutoFit/>
          </a:bodyPr>
          <a:p>
            <a:pPr>
              <a:lnSpc>
                <a:spcPct val="100000"/>
              </a:lnSpc>
            </a:pPr>
            <a:r>
              <a:rPr b="1" lang="en-US" sz="1400" spc="-1" strike="noStrike">
                <a:solidFill>
                  <a:srgbClr val="000000"/>
                </a:solidFill>
                <a:latin typeface="Calibri"/>
                <a:ea typeface="Calibri"/>
              </a:rPr>
              <a:t>Future Resources:</a:t>
            </a:r>
            <a:endParaRPr b="0" lang="en-US" sz="1400" spc="-1" strike="noStrike">
              <a:latin typeface="Arial"/>
            </a:endParaRPr>
          </a:p>
          <a:p>
            <a:pPr>
              <a:lnSpc>
                <a:spcPct val="100000"/>
              </a:lnSpc>
            </a:pPr>
            <a:r>
              <a:rPr b="0" lang="en-US" sz="1400" spc="-1" strike="noStrike">
                <a:solidFill>
                  <a:srgbClr val="000000"/>
                </a:solidFill>
                <a:latin typeface="Calibri Light"/>
                <a:ea typeface="Calibri Light"/>
              </a:rPr>
              <a:t>What resources would you need to implement your idea? Access to data and APIs? </a:t>
            </a:r>
            <a:endParaRPr b="0" lang="en-US" sz="1400" spc="-1" strike="noStrike">
              <a:latin typeface="Arial"/>
            </a:endParaRPr>
          </a:p>
        </p:txBody>
      </p:sp>
      <p:sp>
        <p:nvSpPr>
          <p:cNvPr id="271" name="CustomShape 27"/>
          <p:cNvSpPr/>
          <p:nvPr/>
        </p:nvSpPr>
        <p:spPr>
          <a:xfrm>
            <a:off x="3641040" y="5133600"/>
            <a:ext cx="3332520" cy="942840"/>
          </a:xfrm>
          <a:prstGeom prst="rect">
            <a:avLst/>
          </a:prstGeom>
          <a:noFill/>
          <a:ln w="12600">
            <a:noFill/>
          </a:ln>
        </p:spPr>
        <p:style>
          <a:lnRef idx="0"/>
          <a:fillRef idx="0"/>
          <a:effectRef idx="0"/>
          <a:fontRef idx="minor"/>
        </p:style>
        <p:txBody>
          <a:bodyPr lIns="45720" rIns="45720" tIns="45000" bIns="45000">
            <a:spAutoFit/>
          </a:bodyPr>
          <a:p>
            <a:pPr>
              <a:lnSpc>
                <a:spcPct val="100000"/>
              </a:lnSpc>
            </a:pPr>
            <a:r>
              <a:rPr b="1" lang="en-US" sz="1400" spc="-1" strike="noStrike">
                <a:solidFill>
                  <a:srgbClr val="000000"/>
                </a:solidFill>
                <a:latin typeface="Calibri"/>
                <a:ea typeface="Calibri"/>
              </a:rPr>
              <a:t>Implementation Plan:</a:t>
            </a:r>
            <a:endParaRPr b="0" lang="en-US" sz="1400" spc="-1" strike="noStrike">
              <a:latin typeface="Arial"/>
            </a:endParaRPr>
          </a:p>
          <a:p>
            <a:pPr>
              <a:lnSpc>
                <a:spcPct val="100000"/>
              </a:lnSpc>
            </a:pPr>
            <a:r>
              <a:rPr b="0" lang="en-US" sz="1400" spc="-1" strike="noStrike">
                <a:solidFill>
                  <a:srgbClr val="000000"/>
                </a:solidFill>
                <a:latin typeface="Calibri Light"/>
                <a:ea typeface="Calibri Light"/>
              </a:rPr>
              <a:t>What is your proposed path to launch, what would be the implementation strategy? How will you test and trial your solution?</a:t>
            </a:r>
            <a:endParaRPr b="0" lang="en-US" sz="1400" spc="-1" strike="noStrike">
              <a:latin typeface="Arial"/>
            </a:endParaRPr>
          </a:p>
        </p:txBody>
      </p:sp>
      <p:sp>
        <p:nvSpPr>
          <p:cNvPr id="272" name="CustomShape 28"/>
          <p:cNvSpPr/>
          <p:nvPr/>
        </p:nvSpPr>
        <p:spPr>
          <a:xfrm>
            <a:off x="1718280" y="2306880"/>
            <a:ext cx="2356560" cy="729720"/>
          </a:xfrm>
          <a:prstGeom prst="rect">
            <a:avLst/>
          </a:prstGeom>
          <a:noFill/>
          <a:ln w="12600">
            <a:noFill/>
          </a:ln>
        </p:spPr>
        <p:style>
          <a:lnRef idx="0"/>
          <a:fillRef idx="0"/>
          <a:effectRef idx="0"/>
          <a:fontRef idx="minor"/>
        </p:style>
        <p:txBody>
          <a:bodyPr lIns="45720" rIns="45720" tIns="45000" bIns="45000">
            <a:spAutoFit/>
          </a:bodyPr>
          <a:p>
            <a:pPr>
              <a:lnSpc>
                <a:spcPct val="100000"/>
              </a:lnSpc>
            </a:pPr>
            <a:r>
              <a:rPr b="1" lang="en-US" sz="1400" spc="-1" strike="noStrike">
                <a:solidFill>
                  <a:srgbClr val="000000"/>
                </a:solidFill>
                <a:latin typeface="Calibri"/>
                <a:ea typeface="Calibri"/>
              </a:rPr>
              <a:t>Timeline &amp; Milestones:</a:t>
            </a:r>
            <a:endParaRPr b="0" lang="en-US" sz="1400" spc="-1" strike="noStrike">
              <a:latin typeface="Arial"/>
            </a:endParaRPr>
          </a:p>
          <a:p>
            <a:pPr>
              <a:lnSpc>
                <a:spcPct val="100000"/>
              </a:lnSpc>
            </a:pPr>
            <a:r>
              <a:rPr b="0" lang="en-US" sz="1400" spc="-1" strike="noStrike">
                <a:solidFill>
                  <a:srgbClr val="000000"/>
                </a:solidFill>
                <a:latin typeface="Calibri Light"/>
                <a:ea typeface="Calibri Light"/>
              </a:rPr>
              <a:t>List of future deliverables and targets for your prototype </a:t>
            </a:r>
            <a:endParaRPr b="0" lang="en-US" sz="1400" spc="-1" strike="noStrike">
              <a:latin typeface="Arial"/>
            </a:endParaRPr>
          </a:p>
        </p:txBody>
      </p:sp>
      <p:sp>
        <p:nvSpPr>
          <p:cNvPr id="273" name="Line 29"/>
          <p:cNvSpPr/>
          <p:nvPr/>
        </p:nvSpPr>
        <p:spPr>
          <a:xfrm flipV="1">
            <a:off x="4570920" y="4340520"/>
            <a:ext cx="360" cy="661320"/>
          </a:xfrm>
          <a:prstGeom prst="line">
            <a:avLst/>
          </a:prstGeom>
          <a:ln cap="rnd" w="12600">
            <a:solidFill>
              <a:srgbClr val="ffca08"/>
            </a:solidFill>
            <a:custDash>
              <a:ds d="300000" sp="100000"/>
            </a:custDash>
            <a:miter/>
            <a:headEnd len="med" type="oval" w="med"/>
          </a:ln>
        </p:spPr>
        <p:style>
          <a:lnRef idx="0"/>
          <a:fillRef idx="0"/>
          <a:effectRef idx="0"/>
          <a:fontRef idx="minor"/>
        </p:style>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4" name="Picture 48" descr=""/>
          <p:cNvPicPr/>
          <p:nvPr/>
        </p:nvPicPr>
        <p:blipFill>
          <a:blip r:embed="rId1"/>
          <a:stretch/>
        </p:blipFill>
        <p:spPr>
          <a:xfrm>
            <a:off x="75960" y="6435000"/>
            <a:ext cx="888480" cy="369720"/>
          </a:xfrm>
          <a:prstGeom prst="rect">
            <a:avLst/>
          </a:prstGeom>
          <a:ln w="12600">
            <a:noFill/>
          </a:ln>
        </p:spPr>
      </p:pic>
      <p:pic>
        <p:nvPicPr>
          <p:cNvPr id="275" name="Picture 2" descr=""/>
          <p:cNvPicPr/>
          <p:nvPr/>
        </p:nvPicPr>
        <p:blipFill>
          <a:blip r:embed="rId2"/>
          <a:stretch/>
        </p:blipFill>
        <p:spPr>
          <a:xfrm>
            <a:off x="703080" y="1701720"/>
            <a:ext cx="2866680" cy="2869200"/>
          </a:xfrm>
          <a:prstGeom prst="rect">
            <a:avLst/>
          </a:prstGeom>
          <a:ln w="12600">
            <a:noFill/>
          </a:ln>
        </p:spPr>
      </p:pic>
      <p:grpSp>
        <p:nvGrpSpPr>
          <p:cNvPr id="276" name="Group 1"/>
          <p:cNvGrpSpPr/>
          <p:nvPr/>
        </p:nvGrpSpPr>
        <p:grpSpPr>
          <a:xfrm>
            <a:off x="4005720" y="1608840"/>
            <a:ext cx="4633200" cy="3076200"/>
            <a:chOff x="4005720" y="1608840"/>
            <a:chExt cx="4633200" cy="3076200"/>
          </a:xfrm>
        </p:grpSpPr>
        <p:sp>
          <p:nvSpPr>
            <p:cNvPr id="277" name="CustomShape 2"/>
            <p:cNvSpPr/>
            <p:nvPr/>
          </p:nvSpPr>
          <p:spPr>
            <a:xfrm>
              <a:off x="4005720" y="1916280"/>
              <a:ext cx="4633200" cy="2768760"/>
            </a:xfrm>
            <a:prstGeom prst="rect">
              <a:avLst/>
            </a:prstGeom>
            <a:noFill/>
            <a:ln w="12600">
              <a:noFill/>
            </a:ln>
          </p:spPr>
          <p:style>
            <a:lnRef idx="0"/>
            <a:fillRef idx="0"/>
            <a:effectRef idx="0"/>
            <a:fontRef idx="minor"/>
          </p:style>
          <p:txBody>
            <a:bodyPr lIns="45720" rIns="45720">
              <a:spAutoFit/>
            </a:bodyPr>
            <a:p>
              <a:pPr>
                <a:lnSpc>
                  <a:spcPct val="100000"/>
                </a:lnSpc>
              </a:pPr>
              <a:endParaRPr b="0" lang="en-US" sz="1800" spc="-1" strike="noStrike">
                <a:latin typeface="Arial"/>
              </a:endParaRPr>
            </a:p>
            <a:p>
              <a:pPr>
                <a:lnSpc>
                  <a:spcPct val="100000"/>
                </a:lnSpc>
              </a:pPr>
              <a:r>
                <a:rPr b="0" lang="en-US" sz="1600" spc="-1" strike="noStrike">
                  <a:solidFill>
                    <a:srgbClr val="262626"/>
                  </a:solidFill>
                  <a:latin typeface="Calibri Light"/>
                  <a:ea typeface="Calibri Light"/>
                </a:rPr>
                <a:t>Share with us your Github project regarding your idea if you already have one</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262626"/>
                  </a:solidFill>
                  <a:latin typeface="Calibri Light"/>
                  <a:ea typeface="Calibri Light"/>
                </a:rPr>
                <a:t>Any additional relevant documentation about your solution will be helpful </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262626"/>
                  </a:solidFill>
                  <a:latin typeface="Calibri Light"/>
                  <a:ea typeface="Calibri Light"/>
                </a:rPr>
                <a:t>References to your past use cases would definitely boost your credibility  </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262626"/>
                  </a:solidFill>
                  <a:latin typeface="Calibri Light"/>
                  <a:ea typeface="Calibri Light"/>
                </a:rPr>
                <a:t>Give us your reference links &lt;here&gt;</a:t>
              </a:r>
              <a:endParaRPr b="0" lang="en-US" sz="1600" spc="-1" strike="noStrike">
                <a:latin typeface="Arial"/>
              </a:endParaRPr>
            </a:p>
          </p:txBody>
        </p:sp>
        <p:sp>
          <p:nvSpPr>
            <p:cNvPr id="278" name="CustomShape 3"/>
            <p:cNvSpPr/>
            <p:nvPr/>
          </p:nvSpPr>
          <p:spPr>
            <a:xfrm>
              <a:off x="4021200" y="1608840"/>
              <a:ext cx="2809800" cy="366120"/>
            </a:xfrm>
            <a:prstGeom prst="rect">
              <a:avLst/>
            </a:prstGeom>
            <a:noFill/>
            <a:ln w="12600">
              <a:noFill/>
            </a:ln>
          </p:spPr>
          <p:style>
            <a:lnRef idx="0"/>
            <a:fillRef idx="0"/>
            <a:effectRef idx="0"/>
            <a:fontRef idx="minor"/>
          </p:style>
          <p:txBody>
            <a:bodyPr wrap="none" lIns="45720" rIns="45720">
              <a:spAutoFit/>
            </a:bodyPr>
            <a:p>
              <a:pPr>
                <a:lnSpc>
                  <a:spcPct val="100000"/>
                </a:lnSpc>
              </a:pPr>
              <a:r>
                <a:rPr b="1" lang="en-US" sz="1800" spc="-1" strike="noStrike">
                  <a:solidFill>
                    <a:srgbClr val="000000"/>
                  </a:solidFill>
                  <a:latin typeface="Calibri"/>
                  <a:ea typeface="Calibri"/>
                </a:rPr>
                <a:t>Do you have more to share? </a:t>
              </a:r>
              <a:endParaRPr b="0" lang="en-US" sz="1800" spc="-1" strike="noStrike">
                <a:latin typeface="Arial"/>
              </a:endParaRPr>
            </a:p>
          </p:txBody>
        </p:sp>
      </p:grpSp>
      <p:sp>
        <p:nvSpPr>
          <p:cNvPr id="279" name="CustomShape 4"/>
          <p:cNvSpPr/>
          <p:nvPr/>
        </p:nvSpPr>
        <p:spPr>
          <a:xfrm>
            <a:off x="299880" y="342360"/>
            <a:ext cx="8647560" cy="583920"/>
          </a:xfrm>
          <a:prstGeom prst="rect">
            <a:avLst/>
          </a:prstGeom>
          <a:noFill/>
          <a:ln w="12600">
            <a:noFill/>
          </a:ln>
        </p:spPr>
        <p:style>
          <a:lnRef idx="0"/>
          <a:fillRef idx="0"/>
          <a:effectRef idx="0"/>
          <a:fontRef idx="minor"/>
        </p:style>
        <p:txBody>
          <a:bodyPr lIns="45720" rIns="45720" tIns="45000" bIns="45000">
            <a:spAutoFit/>
          </a:bodyPr>
          <a:p>
            <a:pPr>
              <a:lnSpc>
                <a:spcPct val="90000"/>
              </a:lnSpc>
              <a:spcBef>
                <a:spcPts val="1001"/>
              </a:spcBef>
            </a:pPr>
            <a:r>
              <a:rPr b="1" lang="en-US" sz="3600" spc="-1" strike="noStrike">
                <a:solidFill>
                  <a:srgbClr val="000000"/>
                </a:solidFill>
                <a:latin typeface="Gill Sans MT"/>
                <a:ea typeface="Gill Sans MT"/>
              </a:rPr>
              <a:t>10. References</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0" name="Picture 48" descr=""/>
          <p:cNvPicPr/>
          <p:nvPr/>
        </p:nvPicPr>
        <p:blipFill>
          <a:blip r:embed="rId1"/>
          <a:stretch/>
        </p:blipFill>
        <p:spPr>
          <a:xfrm>
            <a:off x="75960" y="6435000"/>
            <a:ext cx="888480" cy="369720"/>
          </a:xfrm>
          <a:prstGeom prst="rect">
            <a:avLst/>
          </a:prstGeom>
          <a:ln w="12600">
            <a:noFill/>
          </a:ln>
        </p:spPr>
      </p:pic>
      <p:sp>
        <p:nvSpPr>
          <p:cNvPr id="281" name="CustomShape 1"/>
          <p:cNvSpPr/>
          <p:nvPr/>
        </p:nvSpPr>
        <p:spPr>
          <a:xfrm>
            <a:off x="2701800" y="1800720"/>
            <a:ext cx="3410280" cy="914760"/>
          </a:xfrm>
          <a:prstGeom prst="rect">
            <a:avLst/>
          </a:prstGeom>
          <a:noFill/>
          <a:ln w="12600">
            <a:noFill/>
          </a:ln>
        </p:spPr>
        <p:style>
          <a:lnRef idx="0"/>
          <a:fillRef idx="0"/>
          <a:effectRef idx="0"/>
          <a:fontRef idx="minor"/>
        </p:style>
        <p:txBody>
          <a:bodyPr wrap="none" lIns="45720" rIns="45720">
            <a:spAutoFit/>
          </a:bodyPr>
          <a:p>
            <a:pPr>
              <a:lnSpc>
                <a:spcPct val="100000"/>
              </a:lnSpc>
            </a:pPr>
            <a:r>
              <a:rPr b="0" lang="en-US" sz="5400" spc="-1" strike="noStrike">
                <a:solidFill>
                  <a:srgbClr val="000000"/>
                </a:solidFill>
                <a:latin typeface="Calibri"/>
                <a:ea typeface="Calibri"/>
              </a:rPr>
              <a:t>THANK YOU</a:t>
            </a:r>
            <a:endParaRPr b="0" lang="en-US" sz="5400" spc="-1" strike="noStrike">
              <a:latin typeface="Arial"/>
            </a:endParaRPr>
          </a:p>
        </p:txBody>
      </p:sp>
      <p:sp>
        <p:nvSpPr>
          <p:cNvPr id="282" name="CustomShape 2"/>
          <p:cNvSpPr/>
          <p:nvPr/>
        </p:nvSpPr>
        <p:spPr>
          <a:xfrm>
            <a:off x="2090520" y="3068640"/>
            <a:ext cx="4633200" cy="1188360"/>
          </a:xfrm>
          <a:prstGeom prst="rect">
            <a:avLst/>
          </a:prstGeom>
          <a:noFill/>
          <a:ln w="12600">
            <a:noFill/>
          </a:ln>
        </p:spPr>
        <p:style>
          <a:lnRef idx="0"/>
          <a:fillRef idx="0"/>
          <a:effectRef idx="0"/>
          <a:fontRef idx="minor"/>
        </p:style>
        <p:txBody>
          <a:bodyPr lIns="45720" rIns="45720">
            <a:spAutoFit/>
          </a:bodyPr>
          <a:p>
            <a:pPr algn="ctr">
              <a:lnSpc>
                <a:spcPct val="100000"/>
              </a:lnSpc>
            </a:pPr>
            <a:r>
              <a:rPr b="0" lang="en-US" sz="2000" spc="-1" strike="noStrike">
                <a:solidFill>
                  <a:srgbClr val="262626"/>
                </a:solidFill>
                <a:latin typeface="Calibri Light"/>
                <a:ea typeface="Calibri Light"/>
              </a:rPr>
              <a:t>Do reach out to us via the chat room tool on the platform if you have any queries.</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r>
              <a:rPr b="0" lang="en-US" sz="1600" spc="-1" strike="noStrike">
                <a:solidFill>
                  <a:srgbClr val="262626"/>
                </a:solidFill>
                <a:latin typeface="Calibri Light"/>
                <a:ea typeface="Calibri Light"/>
              </a:rPr>
              <a:t>We look forward to your submission!</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269640" y="289440"/>
            <a:ext cx="4633200" cy="583920"/>
          </a:xfrm>
          <a:prstGeom prst="rect">
            <a:avLst/>
          </a:prstGeom>
          <a:noFill/>
          <a:ln w="12600">
            <a:noFill/>
          </a:ln>
        </p:spPr>
        <p:style>
          <a:lnRef idx="0"/>
          <a:fillRef idx="0"/>
          <a:effectRef idx="0"/>
          <a:fontRef idx="minor"/>
        </p:style>
        <p:txBody>
          <a:bodyPr lIns="45720" rIns="45720" tIns="45000" bIns="45000">
            <a:spAutoFit/>
          </a:bodyPr>
          <a:p>
            <a:pPr>
              <a:lnSpc>
                <a:spcPct val="90000"/>
              </a:lnSpc>
              <a:spcBef>
                <a:spcPts val="1001"/>
              </a:spcBef>
            </a:pPr>
            <a:r>
              <a:rPr b="1" lang="en-US" sz="3600" spc="-1" strike="noStrike">
                <a:solidFill>
                  <a:srgbClr val="000000"/>
                </a:solidFill>
                <a:latin typeface="Gill Sans MT"/>
                <a:ea typeface="Gill Sans MT"/>
              </a:rPr>
              <a:t>How To Start?</a:t>
            </a:r>
            <a:endParaRPr b="0" lang="en-US" sz="3600" spc="-1" strike="noStrike">
              <a:latin typeface="Arial"/>
            </a:endParaRPr>
          </a:p>
        </p:txBody>
      </p:sp>
      <p:pic>
        <p:nvPicPr>
          <p:cNvPr id="85" name="Picture 5" descr=""/>
          <p:cNvPicPr/>
          <p:nvPr/>
        </p:nvPicPr>
        <p:blipFill>
          <a:blip r:embed="rId1"/>
          <a:stretch/>
        </p:blipFill>
        <p:spPr>
          <a:xfrm>
            <a:off x="4614120" y="0"/>
            <a:ext cx="4529520" cy="6857640"/>
          </a:xfrm>
          <a:prstGeom prst="rect">
            <a:avLst/>
          </a:prstGeom>
          <a:ln w="12600">
            <a:noFill/>
          </a:ln>
        </p:spPr>
      </p:pic>
      <p:sp>
        <p:nvSpPr>
          <p:cNvPr id="86" name="CustomShape 2"/>
          <p:cNvSpPr/>
          <p:nvPr/>
        </p:nvSpPr>
        <p:spPr>
          <a:xfrm>
            <a:off x="297360" y="3165120"/>
            <a:ext cx="3705840" cy="457560"/>
          </a:xfrm>
          <a:prstGeom prst="rect">
            <a:avLst/>
          </a:prstGeom>
          <a:noFill/>
          <a:ln w="12600">
            <a:noFill/>
          </a:ln>
        </p:spPr>
        <p:style>
          <a:lnRef idx="0"/>
          <a:fillRef idx="0"/>
          <a:effectRef idx="0"/>
          <a:fontRef idx="minor"/>
        </p:style>
        <p:txBody>
          <a:bodyPr wrap="none" lIns="45720" rIns="45720">
            <a:spAutoFit/>
          </a:bodyPr>
          <a:p>
            <a:pPr>
              <a:lnSpc>
                <a:spcPct val="100000"/>
              </a:lnSpc>
            </a:pPr>
            <a:r>
              <a:rPr b="1" lang="en-US" sz="2400" spc="-1" strike="noStrike">
                <a:solidFill>
                  <a:srgbClr val="000000"/>
                </a:solidFill>
                <a:latin typeface="Calibri"/>
                <a:ea typeface="Calibri"/>
              </a:rPr>
              <a:t>Select a challenge statement</a:t>
            </a:r>
            <a:endParaRPr b="0" lang="en-US" sz="2400" spc="-1" strike="noStrike">
              <a:latin typeface="Arial"/>
            </a:endParaRPr>
          </a:p>
        </p:txBody>
      </p:sp>
      <p:pic>
        <p:nvPicPr>
          <p:cNvPr id="87" name="Picture 18" descr=""/>
          <p:cNvPicPr/>
          <p:nvPr/>
        </p:nvPicPr>
        <p:blipFill>
          <a:blip r:embed="rId2"/>
          <a:stretch/>
        </p:blipFill>
        <p:spPr>
          <a:xfrm>
            <a:off x="75960" y="6435000"/>
            <a:ext cx="888480" cy="369720"/>
          </a:xfrm>
          <a:prstGeom prst="rect">
            <a:avLst/>
          </a:prstGeom>
          <a:ln w="12600">
            <a:noFill/>
          </a:ln>
        </p:spPr>
      </p:pic>
      <p:sp>
        <p:nvSpPr>
          <p:cNvPr id="88" name="CustomShape 3"/>
          <p:cNvSpPr/>
          <p:nvPr/>
        </p:nvSpPr>
        <p:spPr>
          <a:xfrm>
            <a:off x="269640" y="3611160"/>
            <a:ext cx="4124520" cy="821880"/>
          </a:xfrm>
          <a:prstGeom prst="rect">
            <a:avLst/>
          </a:prstGeom>
          <a:noFill/>
          <a:ln w="12600">
            <a:noFill/>
          </a:ln>
        </p:spPr>
        <p:style>
          <a:lnRef idx="0"/>
          <a:fillRef idx="0"/>
          <a:effectRef idx="0"/>
          <a:fontRef idx="minor"/>
        </p:style>
        <p:txBody>
          <a:bodyPr lIns="45720" rIns="45720">
            <a:spAutoFit/>
          </a:bodyPr>
          <a:p>
            <a:pPr>
              <a:lnSpc>
                <a:spcPct val="100000"/>
              </a:lnSpc>
            </a:pPr>
            <a:r>
              <a:rPr b="0" lang="en-US" sz="1600" spc="-1" strike="noStrike">
                <a:solidFill>
                  <a:srgbClr val="262626"/>
                </a:solidFill>
                <a:latin typeface="Calibri Light"/>
                <a:ea typeface="Calibri Light"/>
              </a:rPr>
              <a:t>Pick a challenge to solve! Your idea may address one or many of the pain points and opportunities of that challenge. </a:t>
            </a:r>
            <a:endParaRPr b="0" lang="en-US" sz="1600" spc="-1" strike="noStrike">
              <a:latin typeface="Arial"/>
            </a:endParaRPr>
          </a:p>
        </p:txBody>
      </p:sp>
      <p:sp>
        <p:nvSpPr>
          <p:cNvPr id="89" name="CustomShape 4"/>
          <p:cNvSpPr/>
          <p:nvPr/>
        </p:nvSpPr>
        <p:spPr>
          <a:xfrm>
            <a:off x="269640" y="985320"/>
            <a:ext cx="4124520" cy="457560"/>
          </a:xfrm>
          <a:prstGeom prst="rect">
            <a:avLst/>
          </a:prstGeom>
          <a:noFill/>
          <a:ln w="12600">
            <a:noFill/>
          </a:ln>
        </p:spPr>
        <p:style>
          <a:lnRef idx="0"/>
          <a:fillRef idx="0"/>
          <a:effectRef idx="0"/>
          <a:fontRef idx="minor"/>
        </p:style>
        <p:txBody>
          <a:bodyPr lIns="45720" rIns="45720">
            <a:spAutoFit/>
          </a:bodyPr>
          <a:p>
            <a:pPr>
              <a:lnSpc>
                <a:spcPct val="100000"/>
              </a:lnSpc>
            </a:pPr>
            <a:r>
              <a:rPr b="1" lang="en-US" sz="2400" spc="-1" strike="noStrike">
                <a:solidFill>
                  <a:srgbClr val="000000"/>
                </a:solidFill>
                <a:latin typeface="Calibri"/>
                <a:ea typeface="Calibri"/>
              </a:rPr>
              <a:t>Find out about the challenges</a:t>
            </a:r>
            <a:endParaRPr b="0" lang="en-US" sz="2400" spc="-1" strike="noStrike">
              <a:latin typeface="Arial"/>
            </a:endParaRPr>
          </a:p>
        </p:txBody>
      </p:sp>
      <p:sp>
        <p:nvSpPr>
          <p:cNvPr id="90" name="CustomShape 5"/>
          <p:cNvSpPr/>
          <p:nvPr/>
        </p:nvSpPr>
        <p:spPr>
          <a:xfrm>
            <a:off x="269640" y="1493280"/>
            <a:ext cx="4124520" cy="1308600"/>
          </a:xfrm>
          <a:prstGeom prst="rect">
            <a:avLst/>
          </a:prstGeom>
          <a:noFill/>
          <a:ln w="12600">
            <a:noFill/>
          </a:ln>
        </p:spPr>
        <p:style>
          <a:lnRef idx="0"/>
          <a:fillRef idx="0"/>
          <a:effectRef idx="0"/>
          <a:fontRef idx="minor"/>
        </p:style>
        <p:txBody>
          <a:bodyPr lIns="45720" rIns="45720">
            <a:spAutoFit/>
          </a:bodyPr>
          <a:p>
            <a:pPr>
              <a:lnSpc>
                <a:spcPct val="100000"/>
              </a:lnSpc>
            </a:pPr>
            <a:r>
              <a:rPr b="0" lang="en-US" sz="1600" spc="-1" strike="noStrike">
                <a:solidFill>
                  <a:srgbClr val="262626"/>
                </a:solidFill>
                <a:latin typeface="Calibri Light"/>
                <a:ea typeface="Calibri Light"/>
              </a:rPr>
              <a:t>Check out the challenge statement videos and info briefs to better understand the challenges. Feel free to ask us via the platform. There are additional guides, FAQs, marking rubrics, and resources on the platform for more information. </a:t>
            </a:r>
            <a:endParaRPr b="0" lang="en-US" sz="1600" spc="-1" strike="noStrike">
              <a:latin typeface="Arial"/>
            </a:endParaRPr>
          </a:p>
        </p:txBody>
      </p:sp>
      <p:sp>
        <p:nvSpPr>
          <p:cNvPr id="91" name="CustomShape 6"/>
          <p:cNvSpPr/>
          <p:nvPr/>
        </p:nvSpPr>
        <p:spPr>
          <a:xfrm>
            <a:off x="282240" y="4746240"/>
            <a:ext cx="2233800" cy="457560"/>
          </a:xfrm>
          <a:prstGeom prst="rect">
            <a:avLst/>
          </a:prstGeom>
          <a:noFill/>
          <a:ln w="12600">
            <a:noFill/>
          </a:ln>
        </p:spPr>
        <p:style>
          <a:lnRef idx="0"/>
          <a:fillRef idx="0"/>
          <a:effectRef idx="0"/>
          <a:fontRef idx="minor"/>
        </p:style>
        <p:txBody>
          <a:bodyPr wrap="none" lIns="45720" rIns="45720">
            <a:spAutoFit/>
          </a:bodyPr>
          <a:p>
            <a:pPr>
              <a:lnSpc>
                <a:spcPct val="100000"/>
              </a:lnSpc>
            </a:pPr>
            <a:r>
              <a:rPr b="1" lang="en-US" sz="2400" spc="-1" strike="noStrike">
                <a:solidFill>
                  <a:srgbClr val="000000"/>
                </a:solidFill>
                <a:latin typeface="Calibri"/>
                <a:ea typeface="Calibri"/>
              </a:rPr>
              <a:t>Follow this guide</a:t>
            </a:r>
            <a:endParaRPr b="0" lang="en-US" sz="2400" spc="-1" strike="noStrike">
              <a:latin typeface="Arial"/>
            </a:endParaRPr>
          </a:p>
        </p:txBody>
      </p:sp>
      <p:sp>
        <p:nvSpPr>
          <p:cNvPr id="92" name="CustomShape 7"/>
          <p:cNvSpPr/>
          <p:nvPr/>
        </p:nvSpPr>
        <p:spPr>
          <a:xfrm>
            <a:off x="269640" y="5203440"/>
            <a:ext cx="4124520" cy="821880"/>
          </a:xfrm>
          <a:prstGeom prst="rect">
            <a:avLst/>
          </a:prstGeom>
          <a:noFill/>
          <a:ln w="12600">
            <a:noFill/>
          </a:ln>
        </p:spPr>
        <p:style>
          <a:lnRef idx="0"/>
          <a:fillRef idx="0"/>
          <a:effectRef idx="0"/>
          <a:fontRef idx="minor"/>
        </p:style>
        <p:txBody>
          <a:bodyPr lIns="45720" rIns="45720">
            <a:spAutoFit/>
          </a:bodyPr>
          <a:p>
            <a:pPr>
              <a:lnSpc>
                <a:spcPct val="100000"/>
              </a:lnSpc>
            </a:pPr>
            <a:r>
              <a:rPr b="0" lang="en-US" sz="1600" spc="-1" strike="noStrike">
                <a:solidFill>
                  <a:srgbClr val="262626"/>
                </a:solidFill>
                <a:latin typeface="Calibri Light"/>
                <a:ea typeface="Calibri Light"/>
              </a:rPr>
              <a:t>We recommend this, but do not let this kill your creativity. Follow your own style if it suits you better. </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342000" y="249120"/>
            <a:ext cx="4633200" cy="1571040"/>
          </a:xfrm>
          <a:prstGeom prst="rect">
            <a:avLst/>
          </a:prstGeom>
          <a:noFill/>
          <a:ln w="12600">
            <a:noFill/>
          </a:ln>
        </p:spPr>
        <p:style>
          <a:lnRef idx="0"/>
          <a:fillRef idx="0"/>
          <a:effectRef idx="0"/>
          <a:fontRef idx="minor"/>
        </p:style>
        <p:txBody>
          <a:bodyPr lIns="45720" rIns="45720" tIns="45000" bIns="45000">
            <a:spAutoFit/>
          </a:bodyPr>
          <a:p>
            <a:pPr>
              <a:lnSpc>
                <a:spcPct val="90000"/>
              </a:lnSpc>
              <a:spcBef>
                <a:spcPts val="1001"/>
              </a:spcBef>
            </a:pPr>
            <a:r>
              <a:rPr b="1" lang="en-US" sz="3600" spc="-1" strike="noStrike">
                <a:solidFill>
                  <a:srgbClr val="000000"/>
                </a:solidFill>
                <a:latin typeface="Gill Sans MT"/>
                <a:ea typeface="Gill Sans MT"/>
              </a:rPr>
              <a:t>Here’s what you could do to make an impact</a:t>
            </a:r>
            <a:endParaRPr b="0" lang="en-US" sz="3600" spc="-1" strike="noStrike">
              <a:latin typeface="Arial"/>
            </a:endParaRPr>
          </a:p>
        </p:txBody>
      </p:sp>
      <p:pic>
        <p:nvPicPr>
          <p:cNvPr id="94" name="Picture 5" descr=""/>
          <p:cNvPicPr/>
          <p:nvPr/>
        </p:nvPicPr>
        <p:blipFill>
          <a:blip r:embed="rId1"/>
          <a:stretch/>
        </p:blipFill>
        <p:spPr>
          <a:xfrm>
            <a:off x="6176520" y="0"/>
            <a:ext cx="2967120" cy="6857640"/>
          </a:xfrm>
          <a:prstGeom prst="rect">
            <a:avLst/>
          </a:prstGeom>
          <a:ln w="12600">
            <a:noFill/>
          </a:ln>
        </p:spPr>
      </p:pic>
      <p:sp>
        <p:nvSpPr>
          <p:cNvPr id="95" name="CustomShape 2"/>
          <p:cNvSpPr/>
          <p:nvPr/>
        </p:nvSpPr>
        <p:spPr>
          <a:xfrm>
            <a:off x="366120" y="1974240"/>
            <a:ext cx="2831040" cy="366120"/>
          </a:xfrm>
          <a:prstGeom prst="rect">
            <a:avLst/>
          </a:prstGeom>
          <a:noFill/>
          <a:ln w="12600">
            <a:noFill/>
          </a:ln>
        </p:spPr>
        <p:style>
          <a:lnRef idx="0"/>
          <a:fillRef idx="0"/>
          <a:effectRef idx="0"/>
          <a:fontRef idx="minor"/>
        </p:style>
        <p:txBody>
          <a:bodyPr wrap="none" lIns="45720" rIns="45720">
            <a:spAutoFit/>
          </a:bodyPr>
          <a:p>
            <a:pPr>
              <a:lnSpc>
                <a:spcPct val="100000"/>
              </a:lnSpc>
            </a:pPr>
            <a:r>
              <a:rPr b="1" lang="en-US" sz="1800" spc="-1" strike="noStrike">
                <a:solidFill>
                  <a:srgbClr val="000000"/>
                </a:solidFill>
                <a:latin typeface="Calibri"/>
                <a:ea typeface="Calibri"/>
              </a:rPr>
              <a:t>Tell a great story about value</a:t>
            </a:r>
            <a:endParaRPr b="0" lang="en-US" sz="1800" spc="-1" strike="noStrike">
              <a:latin typeface="Arial"/>
            </a:endParaRPr>
          </a:p>
        </p:txBody>
      </p:sp>
      <p:sp>
        <p:nvSpPr>
          <p:cNvPr id="96" name="CustomShape 3"/>
          <p:cNvSpPr/>
          <p:nvPr/>
        </p:nvSpPr>
        <p:spPr>
          <a:xfrm>
            <a:off x="4339080" y="5077800"/>
            <a:ext cx="563760" cy="1842120"/>
          </a:xfrm>
          <a:prstGeom prst="rect">
            <a:avLst/>
          </a:prstGeom>
          <a:noFill/>
          <a:ln w="12600">
            <a:noFill/>
          </a:ln>
        </p:spPr>
        <p:style>
          <a:lnRef idx="0"/>
          <a:fillRef idx="0"/>
          <a:effectRef idx="0"/>
          <a:fontRef idx="minor"/>
        </p:style>
        <p:txBody>
          <a:bodyPr lIns="45720" rIns="45720" tIns="45000" bIns="45000">
            <a:spAutoFit/>
          </a:bodyPr>
          <a:p>
            <a:pPr>
              <a:lnSpc>
                <a:spcPct val="100000"/>
              </a:lnSpc>
            </a:pPr>
            <a:r>
              <a:rPr b="0" lang="en-US" sz="11500" spc="-1" strike="noStrike">
                <a:solidFill>
                  <a:srgbClr val="ffffff"/>
                </a:solidFill>
                <a:latin typeface="Arial"/>
                <a:ea typeface="Arial"/>
              </a:rPr>
              <a:t>“</a:t>
            </a:r>
            <a:endParaRPr b="0" lang="en-US" sz="11500" spc="-1" strike="noStrike">
              <a:latin typeface="Arial"/>
            </a:endParaRPr>
          </a:p>
        </p:txBody>
      </p:sp>
      <p:sp>
        <p:nvSpPr>
          <p:cNvPr id="97" name="CustomShape 4"/>
          <p:cNvSpPr/>
          <p:nvPr/>
        </p:nvSpPr>
        <p:spPr>
          <a:xfrm>
            <a:off x="365400" y="5026320"/>
            <a:ext cx="1198800" cy="366120"/>
          </a:xfrm>
          <a:prstGeom prst="rect">
            <a:avLst/>
          </a:prstGeom>
          <a:noFill/>
          <a:ln w="12600">
            <a:noFill/>
          </a:ln>
        </p:spPr>
        <p:style>
          <a:lnRef idx="0"/>
          <a:fillRef idx="0"/>
          <a:effectRef idx="0"/>
          <a:fontRef idx="minor"/>
        </p:style>
        <p:txBody>
          <a:bodyPr wrap="none" lIns="45720" rIns="45720">
            <a:spAutoFit/>
          </a:bodyPr>
          <a:p>
            <a:pPr>
              <a:lnSpc>
                <a:spcPct val="100000"/>
              </a:lnSpc>
            </a:pPr>
            <a:r>
              <a:rPr b="1" lang="en-US" sz="1800" spc="-1" strike="noStrike">
                <a:solidFill>
                  <a:srgbClr val="000000"/>
                </a:solidFill>
                <a:latin typeface="Calibri"/>
                <a:ea typeface="Calibri"/>
              </a:rPr>
              <a:t>Be creative </a:t>
            </a:r>
            <a:endParaRPr b="0" lang="en-US" sz="1800" spc="-1" strike="noStrike">
              <a:latin typeface="Arial"/>
            </a:endParaRPr>
          </a:p>
        </p:txBody>
      </p:sp>
      <p:sp>
        <p:nvSpPr>
          <p:cNvPr id="98" name="CustomShape 5"/>
          <p:cNvSpPr/>
          <p:nvPr/>
        </p:nvSpPr>
        <p:spPr>
          <a:xfrm>
            <a:off x="342000" y="3758400"/>
            <a:ext cx="4805640" cy="1065240"/>
          </a:xfrm>
          <a:prstGeom prst="rect">
            <a:avLst/>
          </a:prstGeom>
          <a:noFill/>
          <a:ln w="12600">
            <a:noFill/>
          </a:ln>
        </p:spPr>
        <p:style>
          <a:lnRef idx="0"/>
          <a:fillRef idx="0"/>
          <a:effectRef idx="0"/>
          <a:fontRef idx="minor"/>
        </p:style>
        <p:txBody>
          <a:bodyPr lIns="45720" rIns="45720">
            <a:spAutoFit/>
          </a:bodyPr>
          <a:p>
            <a:pPr>
              <a:lnSpc>
                <a:spcPct val="100000"/>
              </a:lnSpc>
            </a:pPr>
            <a:r>
              <a:rPr b="0" lang="en-US" sz="1600" spc="-1" strike="noStrike">
                <a:solidFill>
                  <a:srgbClr val="262626"/>
                </a:solidFill>
                <a:latin typeface="Calibri Light"/>
                <a:ea typeface="Calibri Light"/>
              </a:rPr>
              <a:t>Technology and innovation are critical parts! But your ideas must too be contexutalised to our use case, and function in tandem with business, operational and strategic considerations. </a:t>
            </a:r>
            <a:endParaRPr b="0" lang="en-US" sz="1600" spc="-1" strike="noStrike">
              <a:latin typeface="Arial"/>
            </a:endParaRPr>
          </a:p>
        </p:txBody>
      </p:sp>
      <p:pic>
        <p:nvPicPr>
          <p:cNvPr id="99" name="Picture 18" descr=""/>
          <p:cNvPicPr/>
          <p:nvPr/>
        </p:nvPicPr>
        <p:blipFill>
          <a:blip r:embed="rId2"/>
          <a:stretch/>
        </p:blipFill>
        <p:spPr>
          <a:xfrm>
            <a:off x="75960" y="6435000"/>
            <a:ext cx="888480" cy="369720"/>
          </a:xfrm>
          <a:prstGeom prst="rect">
            <a:avLst/>
          </a:prstGeom>
          <a:ln w="12600">
            <a:noFill/>
          </a:ln>
        </p:spPr>
      </p:pic>
      <p:sp>
        <p:nvSpPr>
          <p:cNvPr id="100" name="CustomShape 6"/>
          <p:cNvSpPr/>
          <p:nvPr/>
        </p:nvSpPr>
        <p:spPr>
          <a:xfrm>
            <a:off x="5462280" y="4278960"/>
            <a:ext cx="3146400" cy="1353600"/>
          </a:xfrm>
          <a:prstGeom prst="rect">
            <a:avLst/>
          </a:prstGeom>
          <a:solidFill>
            <a:srgbClr val="0e1e63"/>
          </a:solidFill>
          <a:ln w="12600">
            <a:noFill/>
          </a:ln>
        </p:spPr>
        <p:style>
          <a:lnRef idx="0"/>
          <a:fillRef idx="0"/>
          <a:effectRef idx="0"/>
          <a:fontRef idx="minor"/>
        </p:style>
      </p:sp>
      <p:sp>
        <p:nvSpPr>
          <p:cNvPr id="101" name="CustomShape 7"/>
          <p:cNvSpPr/>
          <p:nvPr/>
        </p:nvSpPr>
        <p:spPr>
          <a:xfrm>
            <a:off x="5617440" y="4176000"/>
            <a:ext cx="563760" cy="1842120"/>
          </a:xfrm>
          <a:prstGeom prst="rect">
            <a:avLst/>
          </a:prstGeom>
          <a:noFill/>
          <a:ln w="12600">
            <a:noFill/>
          </a:ln>
        </p:spPr>
        <p:style>
          <a:lnRef idx="0"/>
          <a:fillRef idx="0"/>
          <a:effectRef idx="0"/>
          <a:fontRef idx="minor"/>
        </p:style>
        <p:txBody>
          <a:bodyPr lIns="45720" rIns="45720" tIns="45000" bIns="45000">
            <a:spAutoFit/>
          </a:bodyPr>
          <a:p>
            <a:pPr>
              <a:lnSpc>
                <a:spcPct val="100000"/>
              </a:lnSpc>
            </a:pPr>
            <a:r>
              <a:rPr b="0" lang="en-US" sz="11500" spc="-1" strike="noStrike">
                <a:solidFill>
                  <a:srgbClr val="ffffff"/>
                </a:solidFill>
                <a:latin typeface="Arial"/>
                <a:ea typeface="Arial"/>
              </a:rPr>
              <a:t>“</a:t>
            </a:r>
            <a:endParaRPr b="0" lang="en-US" sz="11500" spc="-1" strike="noStrike">
              <a:latin typeface="Arial"/>
            </a:endParaRPr>
          </a:p>
        </p:txBody>
      </p:sp>
      <p:sp>
        <p:nvSpPr>
          <p:cNvPr id="102" name="CustomShape 8"/>
          <p:cNvSpPr/>
          <p:nvPr/>
        </p:nvSpPr>
        <p:spPr>
          <a:xfrm>
            <a:off x="6253920" y="4482360"/>
            <a:ext cx="2509920" cy="820440"/>
          </a:xfrm>
          <a:prstGeom prst="rect">
            <a:avLst/>
          </a:prstGeom>
          <a:noFill/>
          <a:ln w="12600">
            <a:noFill/>
          </a:ln>
        </p:spPr>
        <p:style>
          <a:lnRef idx="0"/>
          <a:fillRef idx="0"/>
          <a:effectRef idx="0"/>
          <a:fontRef idx="minor"/>
        </p:style>
        <p:txBody>
          <a:bodyPr lIns="45720" rIns="45720" tIns="45000" bIns="45000">
            <a:spAutoFit/>
          </a:bodyPr>
          <a:p>
            <a:pPr>
              <a:lnSpc>
                <a:spcPct val="100000"/>
              </a:lnSpc>
            </a:pPr>
            <a:r>
              <a:rPr b="0" lang="en-US" sz="1600" spc="-1" strike="noStrike">
                <a:solidFill>
                  <a:srgbClr val="ffffff"/>
                </a:solidFill>
                <a:latin typeface="Calibri Light"/>
                <a:ea typeface="Calibri Light"/>
              </a:rPr>
              <a:t>My one and only advise for you guys is …….</a:t>
            </a:r>
            <a:endParaRPr b="0" lang="en-US" sz="1600" spc="-1" strike="noStrike">
              <a:latin typeface="Arial"/>
            </a:endParaRPr>
          </a:p>
          <a:p>
            <a:pPr>
              <a:lnSpc>
                <a:spcPct val="100000"/>
              </a:lnSpc>
            </a:pPr>
            <a:r>
              <a:rPr b="0" lang="en-US" sz="1600" spc="-1" strike="noStrike">
                <a:solidFill>
                  <a:srgbClr val="ffffff"/>
                </a:solidFill>
                <a:latin typeface="Calibri Light"/>
                <a:ea typeface="Calibri Light"/>
              </a:rPr>
              <a:t>- Jerome Thil</a:t>
            </a:r>
            <a:endParaRPr b="0" lang="en-US" sz="1600" spc="-1" strike="noStrike">
              <a:latin typeface="Arial"/>
            </a:endParaRPr>
          </a:p>
        </p:txBody>
      </p:sp>
      <p:sp>
        <p:nvSpPr>
          <p:cNvPr id="103" name="CustomShape 9"/>
          <p:cNvSpPr/>
          <p:nvPr/>
        </p:nvSpPr>
        <p:spPr>
          <a:xfrm>
            <a:off x="342000" y="2358360"/>
            <a:ext cx="5275080" cy="821880"/>
          </a:xfrm>
          <a:prstGeom prst="rect">
            <a:avLst/>
          </a:prstGeom>
          <a:noFill/>
          <a:ln w="12600">
            <a:noFill/>
          </a:ln>
        </p:spPr>
        <p:style>
          <a:lnRef idx="0"/>
          <a:fillRef idx="0"/>
          <a:effectRef idx="0"/>
          <a:fontRef idx="minor"/>
        </p:style>
        <p:txBody>
          <a:bodyPr lIns="45720" rIns="45720">
            <a:spAutoFit/>
          </a:bodyPr>
          <a:p>
            <a:pPr>
              <a:lnSpc>
                <a:spcPct val="100000"/>
              </a:lnSpc>
            </a:pPr>
            <a:r>
              <a:rPr b="0" lang="en-US" sz="1600" spc="-1" strike="noStrike">
                <a:solidFill>
                  <a:srgbClr val="262626"/>
                </a:solidFill>
                <a:latin typeface="Calibri Light"/>
                <a:ea typeface="Calibri Light"/>
              </a:rPr>
              <a:t>Clearly show us how your idea unlocks value and addresses the challenge. Look from various angles and think about the gaps to address. Make your idea relevant and impactful. </a:t>
            </a:r>
            <a:endParaRPr b="0" lang="en-US" sz="1600" spc="-1" strike="noStrike">
              <a:latin typeface="Arial"/>
            </a:endParaRPr>
          </a:p>
        </p:txBody>
      </p:sp>
      <p:sp>
        <p:nvSpPr>
          <p:cNvPr id="104" name="CustomShape 10"/>
          <p:cNvSpPr/>
          <p:nvPr/>
        </p:nvSpPr>
        <p:spPr>
          <a:xfrm>
            <a:off x="360720" y="3426840"/>
            <a:ext cx="3234960" cy="366120"/>
          </a:xfrm>
          <a:prstGeom prst="rect">
            <a:avLst/>
          </a:prstGeom>
          <a:noFill/>
          <a:ln w="12600">
            <a:noFill/>
          </a:ln>
        </p:spPr>
        <p:style>
          <a:lnRef idx="0"/>
          <a:fillRef idx="0"/>
          <a:effectRef idx="0"/>
          <a:fontRef idx="minor"/>
        </p:style>
        <p:txBody>
          <a:bodyPr wrap="none" lIns="45720" rIns="45720">
            <a:spAutoFit/>
          </a:bodyPr>
          <a:p>
            <a:pPr>
              <a:lnSpc>
                <a:spcPct val="100000"/>
              </a:lnSpc>
            </a:pPr>
            <a:r>
              <a:rPr b="1" lang="en-US" sz="1800" spc="-1" strike="noStrike">
                <a:solidFill>
                  <a:srgbClr val="000000"/>
                </a:solidFill>
                <a:latin typeface="Calibri"/>
                <a:ea typeface="Calibri"/>
              </a:rPr>
              <a:t>It’s not just about the technology</a:t>
            </a:r>
            <a:endParaRPr b="0" lang="en-US" sz="1800" spc="-1" strike="noStrike">
              <a:latin typeface="Arial"/>
            </a:endParaRPr>
          </a:p>
        </p:txBody>
      </p:sp>
      <p:sp>
        <p:nvSpPr>
          <p:cNvPr id="105" name="CustomShape 11"/>
          <p:cNvSpPr/>
          <p:nvPr/>
        </p:nvSpPr>
        <p:spPr>
          <a:xfrm>
            <a:off x="359280" y="5423040"/>
            <a:ext cx="4805640" cy="578520"/>
          </a:xfrm>
          <a:prstGeom prst="rect">
            <a:avLst/>
          </a:prstGeom>
          <a:noFill/>
          <a:ln w="12600">
            <a:noFill/>
          </a:ln>
        </p:spPr>
        <p:style>
          <a:lnRef idx="0"/>
          <a:fillRef idx="0"/>
          <a:effectRef idx="0"/>
          <a:fontRef idx="minor"/>
        </p:style>
        <p:txBody>
          <a:bodyPr lIns="45720" rIns="45720">
            <a:spAutoFit/>
          </a:bodyPr>
          <a:p>
            <a:pPr>
              <a:lnSpc>
                <a:spcPct val="100000"/>
              </a:lnSpc>
            </a:pPr>
            <a:r>
              <a:rPr b="0" lang="en-US" sz="1600" spc="-1" strike="noStrike">
                <a:solidFill>
                  <a:srgbClr val="262626"/>
                </a:solidFill>
                <a:latin typeface="Calibri Light"/>
                <a:ea typeface="Calibri Light"/>
              </a:rPr>
              <a:t>Present your idea in creative ways, make use of visuals, and try your very best to wow us! Do not hold back. </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299880" y="342360"/>
            <a:ext cx="8647560" cy="583920"/>
          </a:xfrm>
          <a:prstGeom prst="rect">
            <a:avLst/>
          </a:prstGeom>
          <a:noFill/>
          <a:ln w="12600">
            <a:noFill/>
          </a:ln>
        </p:spPr>
        <p:style>
          <a:lnRef idx="0"/>
          <a:fillRef idx="0"/>
          <a:effectRef idx="0"/>
          <a:fontRef idx="minor"/>
        </p:style>
        <p:txBody>
          <a:bodyPr lIns="45720" rIns="45720" tIns="45000" bIns="45000">
            <a:spAutoFit/>
          </a:bodyPr>
          <a:p>
            <a:pPr>
              <a:lnSpc>
                <a:spcPct val="90000"/>
              </a:lnSpc>
              <a:spcBef>
                <a:spcPts val="1001"/>
              </a:spcBef>
            </a:pPr>
            <a:r>
              <a:rPr b="1" lang="en-US" sz="3600" spc="-1" strike="noStrike">
                <a:solidFill>
                  <a:srgbClr val="000000"/>
                </a:solidFill>
                <a:latin typeface="Gill Sans MT"/>
                <a:ea typeface="Gill Sans MT"/>
              </a:rPr>
              <a:t>Some elements you could have</a:t>
            </a:r>
            <a:endParaRPr b="0" lang="en-US" sz="3600" spc="-1" strike="noStrike">
              <a:latin typeface="Arial"/>
            </a:endParaRPr>
          </a:p>
        </p:txBody>
      </p:sp>
      <p:sp>
        <p:nvSpPr>
          <p:cNvPr id="107" name="CustomShape 2"/>
          <p:cNvSpPr/>
          <p:nvPr/>
        </p:nvSpPr>
        <p:spPr>
          <a:xfrm>
            <a:off x="4525920" y="3000600"/>
            <a:ext cx="3377880" cy="1672920"/>
          </a:xfrm>
          <a:prstGeom prst="rect">
            <a:avLst/>
          </a:prstGeom>
          <a:solidFill>
            <a:srgbClr val="0e1e63"/>
          </a:solidFill>
          <a:ln w="12600">
            <a:noFill/>
          </a:ln>
        </p:spPr>
        <p:style>
          <a:lnRef idx="0"/>
          <a:fillRef idx="0"/>
          <a:effectRef idx="0"/>
          <a:fontRef idx="minor"/>
        </p:style>
      </p:sp>
      <p:sp>
        <p:nvSpPr>
          <p:cNvPr id="108" name="CustomShape 3"/>
          <p:cNvSpPr/>
          <p:nvPr/>
        </p:nvSpPr>
        <p:spPr>
          <a:xfrm>
            <a:off x="995040" y="1195560"/>
            <a:ext cx="1612440" cy="1672920"/>
          </a:xfrm>
          <a:prstGeom prst="rect">
            <a:avLst/>
          </a:prstGeom>
          <a:solidFill>
            <a:schemeClr val="bg1">
              <a:lumMod val="65000"/>
            </a:schemeClr>
          </a:solidFill>
          <a:ln w="12600">
            <a:noFill/>
          </a:ln>
        </p:spPr>
        <p:style>
          <a:lnRef idx="0"/>
          <a:fillRef idx="0"/>
          <a:effectRef idx="0"/>
          <a:fontRef idx="minor"/>
        </p:style>
      </p:sp>
      <p:sp>
        <p:nvSpPr>
          <p:cNvPr id="109" name="CustomShape 4"/>
          <p:cNvSpPr/>
          <p:nvPr/>
        </p:nvSpPr>
        <p:spPr>
          <a:xfrm>
            <a:off x="4726080" y="3220560"/>
            <a:ext cx="2962440" cy="1306440"/>
          </a:xfrm>
          <a:prstGeom prst="rect">
            <a:avLst/>
          </a:prstGeom>
          <a:noFill/>
          <a:ln w="12600">
            <a:noFill/>
          </a:ln>
        </p:spPr>
        <p:style>
          <a:lnRef idx="0"/>
          <a:fillRef idx="0"/>
          <a:effectRef idx="0"/>
          <a:fontRef idx="minor"/>
        </p:style>
        <p:txBody>
          <a:bodyPr lIns="45720" rIns="45720" tIns="45000" bIns="45000">
            <a:spAutoFit/>
          </a:bodyPr>
          <a:p>
            <a:pPr algn="ctr">
              <a:lnSpc>
                <a:spcPct val="100000"/>
              </a:lnSpc>
            </a:pPr>
            <a:r>
              <a:rPr b="0" lang="en-US" sz="1600" spc="-1" strike="noStrike">
                <a:solidFill>
                  <a:srgbClr val="ffffff"/>
                </a:solidFill>
                <a:latin typeface="Calibri Light"/>
                <a:ea typeface="Calibri Light"/>
              </a:rPr>
              <a:t>Feel free to deviate or mix &amp; match from the format if needed. You may need more, less or entirely different slides depending on your idea. </a:t>
            </a:r>
            <a:endParaRPr b="0" lang="en-US" sz="1600" spc="-1" strike="noStrike">
              <a:latin typeface="Arial"/>
            </a:endParaRPr>
          </a:p>
        </p:txBody>
      </p:sp>
      <p:sp>
        <p:nvSpPr>
          <p:cNvPr id="110" name="CustomShape 5"/>
          <p:cNvSpPr/>
          <p:nvPr/>
        </p:nvSpPr>
        <p:spPr>
          <a:xfrm>
            <a:off x="2760480" y="1195560"/>
            <a:ext cx="1612440" cy="1672920"/>
          </a:xfrm>
          <a:prstGeom prst="rect">
            <a:avLst/>
          </a:prstGeom>
          <a:solidFill>
            <a:srgbClr val="f2f2f2"/>
          </a:solidFill>
          <a:ln w="12600">
            <a:noFill/>
          </a:ln>
        </p:spPr>
        <p:style>
          <a:lnRef idx="0"/>
          <a:fillRef idx="0"/>
          <a:effectRef idx="0"/>
          <a:fontRef idx="minor"/>
        </p:style>
      </p:sp>
      <p:sp>
        <p:nvSpPr>
          <p:cNvPr id="111" name="CustomShape 6"/>
          <p:cNvSpPr/>
          <p:nvPr/>
        </p:nvSpPr>
        <p:spPr>
          <a:xfrm>
            <a:off x="4525920" y="1195560"/>
            <a:ext cx="1612440" cy="1672920"/>
          </a:xfrm>
          <a:prstGeom prst="rect">
            <a:avLst/>
          </a:prstGeom>
          <a:solidFill>
            <a:srgbClr val="f2f2f2"/>
          </a:solidFill>
          <a:ln w="12600">
            <a:noFill/>
          </a:ln>
        </p:spPr>
        <p:style>
          <a:lnRef idx="0"/>
          <a:fillRef idx="0"/>
          <a:effectRef idx="0"/>
          <a:fontRef idx="minor"/>
        </p:style>
      </p:sp>
      <p:sp>
        <p:nvSpPr>
          <p:cNvPr id="112" name="CustomShape 7"/>
          <p:cNvSpPr/>
          <p:nvPr/>
        </p:nvSpPr>
        <p:spPr>
          <a:xfrm>
            <a:off x="6291000" y="1195560"/>
            <a:ext cx="1612440" cy="1672920"/>
          </a:xfrm>
          <a:prstGeom prst="rect">
            <a:avLst/>
          </a:prstGeom>
          <a:solidFill>
            <a:srgbClr val="f2f2f2"/>
          </a:solidFill>
          <a:ln w="12600">
            <a:noFill/>
          </a:ln>
        </p:spPr>
        <p:style>
          <a:lnRef idx="0"/>
          <a:fillRef idx="0"/>
          <a:effectRef idx="0"/>
          <a:fontRef idx="minor"/>
        </p:style>
      </p:sp>
      <p:sp>
        <p:nvSpPr>
          <p:cNvPr id="113" name="CustomShape 8"/>
          <p:cNvSpPr/>
          <p:nvPr/>
        </p:nvSpPr>
        <p:spPr>
          <a:xfrm>
            <a:off x="995040" y="3000600"/>
            <a:ext cx="1612440" cy="1672920"/>
          </a:xfrm>
          <a:prstGeom prst="rect">
            <a:avLst/>
          </a:prstGeom>
          <a:solidFill>
            <a:srgbClr val="f2f2f2"/>
          </a:solidFill>
          <a:ln w="12600">
            <a:noFill/>
          </a:ln>
        </p:spPr>
        <p:style>
          <a:lnRef idx="0"/>
          <a:fillRef idx="0"/>
          <a:effectRef idx="0"/>
          <a:fontRef idx="minor"/>
        </p:style>
      </p:sp>
      <p:sp>
        <p:nvSpPr>
          <p:cNvPr id="114" name="CustomShape 9"/>
          <p:cNvSpPr/>
          <p:nvPr/>
        </p:nvSpPr>
        <p:spPr>
          <a:xfrm>
            <a:off x="2760480" y="3000600"/>
            <a:ext cx="1612440" cy="1672920"/>
          </a:xfrm>
          <a:prstGeom prst="rect">
            <a:avLst/>
          </a:prstGeom>
          <a:solidFill>
            <a:srgbClr val="f2f2f2"/>
          </a:solidFill>
          <a:ln w="12600">
            <a:noFill/>
          </a:ln>
        </p:spPr>
        <p:style>
          <a:lnRef idx="0"/>
          <a:fillRef idx="0"/>
          <a:effectRef idx="0"/>
          <a:fontRef idx="minor"/>
        </p:style>
      </p:sp>
      <p:sp>
        <p:nvSpPr>
          <p:cNvPr id="115" name="CustomShape 10"/>
          <p:cNvSpPr/>
          <p:nvPr/>
        </p:nvSpPr>
        <p:spPr>
          <a:xfrm>
            <a:off x="995040" y="4805640"/>
            <a:ext cx="1612440" cy="1672920"/>
          </a:xfrm>
          <a:prstGeom prst="rect">
            <a:avLst/>
          </a:prstGeom>
          <a:solidFill>
            <a:srgbClr val="f2f2f2"/>
          </a:solidFill>
          <a:ln w="12600">
            <a:noFill/>
          </a:ln>
        </p:spPr>
        <p:style>
          <a:lnRef idx="0"/>
          <a:fillRef idx="0"/>
          <a:effectRef idx="0"/>
          <a:fontRef idx="minor"/>
        </p:style>
      </p:sp>
      <p:sp>
        <p:nvSpPr>
          <p:cNvPr id="116" name="CustomShape 11"/>
          <p:cNvSpPr/>
          <p:nvPr/>
        </p:nvSpPr>
        <p:spPr>
          <a:xfrm>
            <a:off x="2760480" y="4805640"/>
            <a:ext cx="1612440" cy="1672920"/>
          </a:xfrm>
          <a:prstGeom prst="rect">
            <a:avLst/>
          </a:prstGeom>
          <a:solidFill>
            <a:srgbClr val="f2f2f2"/>
          </a:solidFill>
          <a:ln w="12600">
            <a:noFill/>
          </a:ln>
        </p:spPr>
        <p:style>
          <a:lnRef idx="0"/>
          <a:fillRef idx="0"/>
          <a:effectRef idx="0"/>
          <a:fontRef idx="minor"/>
        </p:style>
      </p:sp>
      <p:sp>
        <p:nvSpPr>
          <p:cNvPr id="117" name="CustomShape 12"/>
          <p:cNvSpPr/>
          <p:nvPr/>
        </p:nvSpPr>
        <p:spPr>
          <a:xfrm>
            <a:off x="4525920" y="4805640"/>
            <a:ext cx="1612440" cy="1672920"/>
          </a:xfrm>
          <a:prstGeom prst="rect">
            <a:avLst/>
          </a:prstGeom>
          <a:solidFill>
            <a:srgbClr val="f2f2f2"/>
          </a:solidFill>
          <a:ln w="12600">
            <a:noFill/>
          </a:ln>
        </p:spPr>
        <p:style>
          <a:lnRef idx="0"/>
          <a:fillRef idx="0"/>
          <a:effectRef idx="0"/>
          <a:fontRef idx="minor"/>
        </p:style>
      </p:sp>
      <p:sp>
        <p:nvSpPr>
          <p:cNvPr id="118" name="CustomShape 13"/>
          <p:cNvSpPr/>
          <p:nvPr/>
        </p:nvSpPr>
        <p:spPr>
          <a:xfrm>
            <a:off x="6291000" y="4805640"/>
            <a:ext cx="1612440" cy="1672920"/>
          </a:xfrm>
          <a:prstGeom prst="rect">
            <a:avLst/>
          </a:prstGeom>
          <a:solidFill>
            <a:srgbClr val="f2f2f2"/>
          </a:solidFill>
          <a:ln w="12600">
            <a:noFill/>
          </a:ln>
        </p:spPr>
        <p:style>
          <a:lnRef idx="0"/>
          <a:fillRef idx="0"/>
          <a:effectRef idx="0"/>
          <a:fontRef idx="minor"/>
        </p:style>
      </p:sp>
      <p:pic>
        <p:nvPicPr>
          <p:cNvPr id="119" name="Picture 48" descr=""/>
          <p:cNvPicPr/>
          <p:nvPr/>
        </p:nvPicPr>
        <p:blipFill>
          <a:blip r:embed="rId1"/>
          <a:stretch/>
        </p:blipFill>
        <p:spPr>
          <a:xfrm>
            <a:off x="75960" y="6435000"/>
            <a:ext cx="888480" cy="369720"/>
          </a:xfrm>
          <a:prstGeom prst="rect">
            <a:avLst/>
          </a:prstGeom>
          <a:ln w="12600">
            <a:noFill/>
          </a:ln>
        </p:spPr>
      </p:pic>
      <p:sp>
        <p:nvSpPr>
          <p:cNvPr id="120" name="CustomShape 14"/>
          <p:cNvSpPr/>
          <p:nvPr/>
        </p:nvSpPr>
        <p:spPr>
          <a:xfrm>
            <a:off x="2764800" y="2075040"/>
            <a:ext cx="1551600" cy="272880"/>
          </a:xfrm>
          <a:prstGeom prst="rect">
            <a:avLst/>
          </a:prstGeom>
          <a:noFill/>
          <a:ln w="12600">
            <a:noFill/>
          </a:ln>
        </p:spPr>
        <p:style>
          <a:lnRef idx="0"/>
          <a:fillRef idx="0"/>
          <a:effectRef idx="0"/>
          <a:fontRef idx="minor"/>
        </p:style>
        <p:txBody>
          <a:bodyPr lIns="45720" rIns="45720" tIns="45000" bIns="45000">
            <a:spAutoFit/>
          </a:bodyPr>
          <a:p>
            <a:pPr algn="ctr">
              <a:lnSpc>
                <a:spcPct val="100000"/>
              </a:lnSpc>
            </a:pPr>
            <a:r>
              <a:rPr b="0" lang="en-US" sz="1200" spc="-1" strike="noStrike">
                <a:solidFill>
                  <a:srgbClr val="262626"/>
                </a:solidFill>
                <a:latin typeface="Calibri Light"/>
                <a:ea typeface="Calibri Light"/>
              </a:rPr>
              <a:t>Introduce your team</a:t>
            </a:r>
            <a:endParaRPr b="0" lang="en-US" sz="1200" spc="-1" strike="noStrike">
              <a:latin typeface="Arial"/>
            </a:endParaRPr>
          </a:p>
        </p:txBody>
      </p:sp>
      <p:sp>
        <p:nvSpPr>
          <p:cNvPr id="121" name="CustomShape 15"/>
          <p:cNvSpPr/>
          <p:nvPr/>
        </p:nvSpPr>
        <p:spPr>
          <a:xfrm>
            <a:off x="1521000" y="1455120"/>
            <a:ext cx="560520" cy="394560"/>
          </a:xfrm>
          <a:prstGeom prst="rect">
            <a:avLst/>
          </a:prstGeom>
          <a:noFill/>
          <a:ln w="12600">
            <a:noFill/>
          </a:ln>
        </p:spPr>
        <p:style>
          <a:lnRef idx="0"/>
          <a:fillRef idx="0"/>
          <a:effectRef idx="0"/>
          <a:fontRef idx="minor"/>
        </p:style>
        <p:txBody>
          <a:bodyPr wrap="none" lIns="45720" rIns="45720" tIns="45000" bIns="45000">
            <a:spAutoFit/>
          </a:bodyPr>
          <a:p>
            <a:pPr algn="ctr">
              <a:lnSpc>
                <a:spcPct val="100000"/>
              </a:lnSpc>
            </a:pPr>
            <a:r>
              <a:rPr b="1" lang="en-US" sz="2000" spc="-1" strike="noStrike">
                <a:solidFill>
                  <a:srgbClr val="000000"/>
                </a:solidFill>
                <a:latin typeface="Calibri"/>
                <a:ea typeface="Calibri"/>
              </a:rPr>
              <a:t>Title</a:t>
            </a:r>
            <a:endParaRPr b="0" lang="en-US" sz="2000" spc="-1" strike="noStrike">
              <a:latin typeface="Arial"/>
            </a:endParaRPr>
          </a:p>
        </p:txBody>
      </p:sp>
      <p:sp>
        <p:nvSpPr>
          <p:cNvPr id="122" name="Line 16"/>
          <p:cNvSpPr/>
          <p:nvPr/>
        </p:nvSpPr>
        <p:spPr>
          <a:xfrm>
            <a:off x="1486800" y="1956960"/>
            <a:ext cx="640080" cy="0"/>
          </a:xfrm>
          <a:prstGeom prst="line">
            <a:avLst/>
          </a:prstGeom>
          <a:ln w="6480">
            <a:solidFill>
              <a:srgbClr val="808080"/>
            </a:solidFill>
            <a:miter/>
          </a:ln>
        </p:spPr>
        <p:style>
          <a:lnRef idx="0"/>
          <a:fillRef idx="0"/>
          <a:effectRef idx="0"/>
          <a:fontRef idx="minor"/>
        </p:style>
      </p:sp>
      <p:sp>
        <p:nvSpPr>
          <p:cNvPr id="123" name="CustomShape 17"/>
          <p:cNvSpPr/>
          <p:nvPr/>
        </p:nvSpPr>
        <p:spPr>
          <a:xfrm>
            <a:off x="4556160" y="2041920"/>
            <a:ext cx="1551600" cy="819720"/>
          </a:xfrm>
          <a:prstGeom prst="rect">
            <a:avLst/>
          </a:prstGeom>
          <a:noFill/>
          <a:ln w="12600">
            <a:noFill/>
          </a:ln>
        </p:spPr>
        <p:style>
          <a:lnRef idx="0"/>
          <a:fillRef idx="0"/>
          <a:effectRef idx="0"/>
          <a:fontRef idx="minor"/>
        </p:style>
        <p:txBody>
          <a:bodyPr lIns="45720" rIns="45720" tIns="45000" bIns="45000">
            <a:spAutoFit/>
          </a:bodyPr>
          <a:p>
            <a:pPr algn="ctr">
              <a:lnSpc>
                <a:spcPct val="100000"/>
              </a:lnSpc>
            </a:pPr>
            <a:r>
              <a:rPr b="0" lang="en-US" sz="1200" spc="-1" strike="noStrike">
                <a:solidFill>
                  <a:srgbClr val="262626"/>
                </a:solidFill>
                <a:latin typeface="Calibri Light"/>
                <a:ea typeface="Calibri Light"/>
              </a:rPr>
              <a:t>What is the opportunity or problem you want to solve? </a:t>
            </a:r>
            <a:endParaRPr b="0" lang="en-US" sz="1200" spc="-1" strike="noStrike">
              <a:latin typeface="Arial"/>
            </a:endParaRPr>
          </a:p>
        </p:txBody>
      </p:sp>
      <p:sp>
        <p:nvSpPr>
          <p:cNvPr id="124" name="CustomShape 18"/>
          <p:cNvSpPr/>
          <p:nvPr/>
        </p:nvSpPr>
        <p:spPr>
          <a:xfrm>
            <a:off x="4838400" y="1447560"/>
            <a:ext cx="987120" cy="394560"/>
          </a:xfrm>
          <a:prstGeom prst="rect">
            <a:avLst/>
          </a:prstGeom>
          <a:noFill/>
          <a:ln w="12600">
            <a:noFill/>
          </a:ln>
        </p:spPr>
        <p:style>
          <a:lnRef idx="0"/>
          <a:fillRef idx="0"/>
          <a:effectRef idx="0"/>
          <a:fontRef idx="minor"/>
        </p:style>
        <p:txBody>
          <a:bodyPr wrap="none" lIns="45720" rIns="45720" tIns="45000" bIns="45000">
            <a:spAutoFit/>
          </a:bodyPr>
          <a:p>
            <a:pPr algn="ctr">
              <a:lnSpc>
                <a:spcPct val="100000"/>
              </a:lnSpc>
            </a:pPr>
            <a:r>
              <a:rPr b="1" lang="en-US" sz="2000" spc="-1" strike="noStrike">
                <a:solidFill>
                  <a:srgbClr val="000000"/>
                </a:solidFill>
                <a:latin typeface="Calibri"/>
                <a:ea typeface="Calibri"/>
              </a:rPr>
              <a:t>Problem</a:t>
            </a:r>
            <a:endParaRPr b="0" lang="en-US" sz="2000" spc="-1" strike="noStrike">
              <a:latin typeface="Arial"/>
            </a:endParaRPr>
          </a:p>
        </p:txBody>
      </p:sp>
      <p:sp>
        <p:nvSpPr>
          <p:cNvPr id="125" name="Line 19"/>
          <p:cNvSpPr/>
          <p:nvPr/>
        </p:nvSpPr>
        <p:spPr>
          <a:xfrm>
            <a:off x="3246840" y="1956960"/>
            <a:ext cx="640080" cy="0"/>
          </a:xfrm>
          <a:prstGeom prst="line">
            <a:avLst/>
          </a:prstGeom>
          <a:ln w="6480">
            <a:solidFill>
              <a:srgbClr val="808080"/>
            </a:solidFill>
            <a:miter/>
          </a:ln>
        </p:spPr>
        <p:style>
          <a:lnRef idx="0"/>
          <a:fillRef idx="0"/>
          <a:effectRef idx="0"/>
          <a:fontRef idx="minor"/>
        </p:style>
      </p:sp>
      <p:sp>
        <p:nvSpPr>
          <p:cNvPr id="126" name="CustomShape 20"/>
          <p:cNvSpPr/>
          <p:nvPr/>
        </p:nvSpPr>
        <p:spPr>
          <a:xfrm>
            <a:off x="6314040" y="2014560"/>
            <a:ext cx="1551600" cy="820440"/>
          </a:xfrm>
          <a:prstGeom prst="rect">
            <a:avLst/>
          </a:prstGeom>
          <a:noFill/>
          <a:ln w="12600">
            <a:noFill/>
          </a:ln>
        </p:spPr>
        <p:style>
          <a:lnRef idx="0"/>
          <a:fillRef idx="0"/>
          <a:effectRef idx="0"/>
          <a:fontRef idx="minor"/>
        </p:style>
        <p:txBody>
          <a:bodyPr lIns="45720" rIns="45720" tIns="45000" bIns="45000">
            <a:spAutoFit/>
          </a:bodyPr>
          <a:p>
            <a:pPr algn="ctr">
              <a:lnSpc>
                <a:spcPct val="100000"/>
              </a:lnSpc>
            </a:pPr>
            <a:r>
              <a:rPr b="0" lang="en-US" sz="1200" spc="-1" strike="noStrike">
                <a:solidFill>
                  <a:srgbClr val="262626"/>
                </a:solidFill>
                <a:latin typeface="Calibri Light"/>
                <a:ea typeface="Calibri Light"/>
              </a:rPr>
              <a:t>Tell us about your research, hypothesis, insights, surveys, market study etc.</a:t>
            </a:r>
            <a:endParaRPr b="0" lang="en-US" sz="1200" spc="-1" strike="noStrike">
              <a:latin typeface="Arial"/>
            </a:endParaRPr>
          </a:p>
        </p:txBody>
      </p:sp>
      <p:sp>
        <p:nvSpPr>
          <p:cNvPr id="127" name="CustomShape 21"/>
          <p:cNvSpPr/>
          <p:nvPr/>
        </p:nvSpPr>
        <p:spPr>
          <a:xfrm>
            <a:off x="3263040" y="1455120"/>
            <a:ext cx="607680" cy="394560"/>
          </a:xfrm>
          <a:prstGeom prst="rect">
            <a:avLst/>
          </a:prstGeom>
          <a:noFill/>
          <a:ln w="12600">
            <a:noFill/>
          </a:ln>
        </p:spPr>
        <p:style>
          <a:lnRef idx="0"/>
          <a:fillRef idx="0"/>
          <a:effectRef idx="0"/>
          <a:fontRef idx="minor"/>
        </p:style>
        <p:txBody>
          <a:bodyPr wrap="none" lIns="45720" rIns="45720" tIns="45000" bIns="45000">
            <a:spAutoFit/>
          </a:bodyPr>
          <a:p>
            <a:pPr algn="ctr">
              <a:lnSpc>
                <a:spcPct val="100000"/>
              </a:lnSpc>
            </a:pPr>
            <a:r>
              <a:rPr b="1" lang="en-US" sz="2000" spc="-1" strike="noStrike">
                <a:solidFill>
                  <a:srgbClr val="000000"/>
                </a:solidFill>
                <a:latin typeface="Calibri"/>
                <a:ea typeface="Calibri"/>
              </a:rPr>
              <a:t>Intro</a:t>
            </a:r>
            <a:endParaRPr b="0" lang="en-US" sz="2000" spc="-1" strike="noStrike">
              <a:latin typeface="Arial"/>
            </a:endParaRPr>
          </a:p>
        </p:txBody>
      </p:sp>
      <p:sp>
        <p:nvSpPr>
          <p:cNvPr id="128" name="Line 22"/>
          <p:cNvSpPr/>
          <p:nvPr/>
        </p:nvSpPr>
        <p:spPr>
          <a:xfrm>
            <a:off x="4989240" y="1956960"/>
            <a:ext cx="640080" cy="0"/>
          </a:xfrm>
          <a:prstGeom prst="line">
            <a:avLst/>
          </a:prstGeom>
          <a:ln w="6480">
            <a:solidFill>
              <a:srgbClr val="808080"/>
            </a:solidFill>
            <a:miter/>
          </a:ln>
        </p:spPr>
        <p:style>
          <a:lnRef idx="0"/>
          <a:fillRef idx="0"/>
          <a:effectRef idx="0"/>
          <a:fontRef idx="minor"/>
        </p:style>
      </p:sp>
      <p:sp>
        <p:nvSpPr>
          <p:cNvPr id="129" name="CustomShape 23"/>
          <p:cNvSpPr/>
          <p:nvPr/>
        </p:nvSpPr>
        <p:spPr>
          <a:xfrm>
            <a:off x="6535440" y="1447560"/>
            <a:ext cx="1046520" cy="394560"/>
          </a:xfrm>
          <a:prstGeom prst="rect">
            <a:avLst/>
          </a:prstGeom>
          <a:noFill/>
          <a:ln w="12600">
            <a:noFill/>
          </a:ln>
        </p:spPr>
        <p:style>
          <a:lnRef idx="0"/>
          <a:fillRef idx="0"/>
          <a:effectRef idx="0"/>
          <a:fontRef idx="minor"/>
        </p:style>
        <p:txBody>
          <a:bodyPr wrap="none" lIns="45720" rIns="45720" tIns="45000" bIns="45000">
            <a:spAutoFit/>
          </a:bodyPr>
          <a:p>
            <a:pPr algn="ctr">
              <a:lnSpc>
                <a:spcPct val="100000"/>
              </a:lnSpc>
            </a:pPr>
            <a:r>
              <a:rPr b="1" lang="en-US" sz="2000" spc="-1" strike="noStrike">
                <a:solidFill>
                  <a:srgbClr val="000000"/>
                </a:solidFill>
                <a:latin typeface="Calibri"/>
                <a:ea typeface="Calibri"/>
              </a:rPr>
              <a:t>Research</a:t>
            </a:r>
            <a:endParaRPr b="0" lang="en-US" sz="2000" spc="-1" strike="noStrike">
              <a:latin typeface="Arial"/>
            </a:endParaRPr>
          </a:p>
        </p:txBody>
      </p:sp>
      <p:sp>
        <p:nvSpPr>
          <p:cNvPr id="130" name="Line 24"/>
          <p:cNvSpPr/>
          <p:nvPr/>
        </p:nvSpPr>
        <p:spPr>
          <a:xfrm>
            <a:off x="6738840" y="1975320"/>
            <a:ext cx="640080" cy="0"/>
          </a:xfrm>
          <a:prstGeom prst="line">
            <a:avLst/>
          </a:prstGeom>
          <a:ln w="6480">
            <a:solidFill>
              <a:srgbClr val="808080"/>
            </a:solidFill>
            <a:miter/>
          </a:ln>
        </p:spPr>
        <p:style>
          <a:lnRef idx="0"/>
          <a:fillRef idx="0"/>
          <a:effectRef idx="0"/>
          <a:fontRef idx="minor"/>
        </p:style>
      </p:sp>
      <p:sp>
        <p:nvSpPr>
          <p:cNvPr id="131" name="CustomShape 25"/>
          <p:cNvSpPr/>
          <p:nvPr/>
        </p:nvSpPr>
        <p:spPr>
          <a:xfrm>
            <a:off x="1033560" y="3889440"/>
            <a:ext cx="1551600" cy="637200"/>
          </a:xfrm>
          <a:prstGeom prst="rect">
            <a:avLst/>
          </a:prstGeom>
          <a:noFill/>
          <a:ln w="12600">
            <a:noFill/>
          </a:ln>
        </p:spPr>
        <p:style>
          <a:lnRef idx="0"/>
          <a:fillRef idx="0"/>
          <a:effectRef idx="0"/>
          <a:fontRef idx="minor"/>
        </p:style>
        <p:txBody>
          <a:bodyPr lIns="45720" rIns="45720" tIns="45000" bIns="45000">
            <a:spAutoFit/>
          </a:bodyPr>
          <a:p>
            <a:pPr algn="ctr">
              <a:lnSpc>
                <a:spcPct val="100000"/>
              </a:lnSpc>
            </a:pPr>
            <a:r>
              <a:rPr b="0" lang="en-US" sz="1200" spc="-1" strike="noStrike">
                <a:solidFill>
                  <a:srgbClr val="262626"/>
                </a:solidFill>
                <a:latin typeface="Calibri Light"/>
                <a:ea typeface="Calibri Light"/>
              </a:rPr>
              <a:t>Present your idea, and the overall value proposition</a:t>
            </a:r>
            <a:endParaRPr b="0" lang="en-US" sz="1200" spc="-1" strike="noStrike">
              <a:latin typeface="Arial"/>
            </a:endParaRPr>
          </a:p>
        </p:txBody>
      </p:sp>
      <p:sp>
        <p:nvSpPr>
          <p:cNvPr id="132" name="CustomShape 26"/>
          <p:cNvSpPr/>
          <p:nvPr/>
        </p:nvSpPr>
        <p:spPr>
          <a:xfrm>
            <a:off x="1524960" y="3056400"/>
            <a:ext cx="568080" cy="699480"/>
          </a:xfrm>
          <a:prstGeom prst="rect">
            <a:avLst/>
          </a:prstGeom>
          <a:noFill/>
          <a:ln w="12600">
            <a:noFill/>
          </a:ln>
        </p:spPr>
        <p:style>
          <a:lnRef idx="0"/>
          <a:fillRef idx="0"/>
          <a:effectRef idx="0"/>
          <a:fontRef idx="minor"/>
        </p:style>
        <p:txBody>
          <a:bodyPr wrap="none" lIns="45720" rIns="45720" tIns="45000" bIns="45000">
            <a:spAutoFit/>
          </a:bodyPr>
          <a:p>
            <a:pPr algn="ctr">
              <a:lnSpc>
                <a:spcPct val="100000"/>
              </a:lnSpc>
            </a:pPr>
            <a:r>
              <a:rPr b="1" lang="en-US" sz="2000" spc="-1" strike="noStrike">
                <a:solidFill>
                  <a:srgbClr val="000000"/>
                </a:solidFill>
                <a:latin typeface="Calibri"/>
                <a:ea typeface="Calibri"/>
              </a:rPr>
              <a:t>Your</a:t>
            </a:r>
            <a:endParaRPr b="0" lang="en-US" sz="2000" spc="-1" strike="noStrike">
              <a:latin typeface="Arial"/>
            </a:endParaRPr>
          </a:p>
          <a:p>
            <a:pPr algn="ctr">
              <a:lnSpc>
                <a:spcPct val="100000"/>
              </a:lnSpc>
            </a:pPr>
            <a:r>
              <a:rPr b="1" lang="en-US" sz="2000" spc="-1" strike="noStrike">
                <a:solidFill>
                  <a:srgbClr val="000000"/>
                </a:solidFill>
                <a:latin typeface="Calibri"/>
                <a:ea typeface="Calibri"/>
              </a:rPr>
              <a:t>Idea</a:t>
            </a:r>
            <a:endParaRPr b="0" lang="en-US" sz="2000" spc="-1" strike="noStrike">
              <a:latin typeface="Arial"/>
            </a:endParaRPr>
          </a:p>
        </p:txBody>
      </p:sp>
      <p:sp>
        <p:nvSpPr>
          <p:cNvPr id="133" name="Line 27"/>
          <p:cNvSpPr/>
          <p:nvPr/>
        </p:nvSpPr>
        <p:spPr>
          <a:xfrm>
            <a:off x="1489320" y="3804480"/>
            <a:ext cx="640080" cy="0"/>
          </a:xfrm>
          <a:prstGeom prst="line">
            <a:avLst/>
          </a:prstGeom>
          <a:ln w="6480">
            <a:solidFill>
              <a:srgbClr val="808080"/>
            </a:solidFill>
            <a:miter/>
          </a:ln>
        </p:spPr>
        <p:style>
          <a:lnRef idx="0"/>
          <a:fillRef idx="0"/>
          <a:effectRef idx="0"/>
          <a:fontRef idx="minor"/>
        </p:style>
      </p:sp>
      <p:sp>
        <p:nvSpPr>
          <p:cNvPr id="134" name="CustomShape 28"/>
          <p:cNvSpPr/>
          <p:nvPr/>
        </p:nvSpPr>
        <p:spPr>
          <a:xfrm>
            <a:off x="2791080" y="3889440"/>
            <a:ext cx="1551600" cy="637920"/>
          </a:xfrm>
          <a:prstGeom prst="rect">
            <a:avLst/>
          </a:prstGeom>
          <a:noFill/>
          <a:ln w="12600">
            <a:noFill/>
          </a:ln>
        </p:spPr>
        <p:style>
          <a:lnRef idx="0"/>
          <a:fillRef idx="0"/>
          <a:effectRef idx="0"/>
          <a:fontRef idx="minor"/>
        </p:style>
        <p:txBody>
          <a:bodyPr lIns="45720" rIns="45720" tIns="45000" bIns="45000">
            <a:spAutoFit/>
          </a:bodyPr>
          <a:p>
            <a:pPr algn="ctr">
              <a:lnSpc>
                <a:spcPct val="100000"/>
              </a:lnSpc>
            </a:pPr>
            <a:r>
              <a:rPr b="0" lang="en-US" sz="1200" spc="-1" strike="noStrike">
                <a:solidFill>
                  <a:srgbClr val="262626"/>
                </a:solidFill>
                <a:latin typeface="Calibri Light"/>
                <a:ea typeface="Calibri Light"/>
              </a:rPr>
              <a:t>Explain how it works, the architecture and mechanisms</a:t>
            </a:r>
            <a:endParaRPr b="0" lang="en-US" sz="1200" spc="-1" strike="noStrike">
              <a:latin typeface="Arial"/>
            </a:endParaRPr>
          </a:p>
        </p:txBody>
      </p:sp>
      <p:sp>
        <p:nvSpPr>
          <p:cNvPr id="135" name="CustomShape 29"/>
          <p:cNvSpPr/>
          <p:nvPr/>
        </p:nvSpPr>
        <p:spPr>
          <a:xfrm>
            <a:off x="2881440" y="3338640"/>
            <a:ext cx="1487160" cy="395280"/>
          </a:xfrm>
          <a:prstGeom prst="rect">
            <a:avLst/>
          </a:prstGeom>
          <a:noFill/>
          <a:ln w="12600">
            <a:noFill/>
          </a:ln>
        </p:spPr>
        <p:style>
          <a:lnRef idx="0"/>
          <a:fillRef idx="0"/>
          <a:effectRef idx="0"/>
          <a:fontRef idx="minor"/>
        </p:style>
        <p:txBody>
          <a:bodyPr lIns="45720" rIns="45720" tIns="45000" bIns="45000">
            <a:spAutoFit/>
          </a:bodyPr>
          <a:p>
            <a:pPr algn="ctr">
              <a:lnSpc>
                <a:spcPct val="100000"/>
              </a:lnSpc>
            </a:pPr>
            <a:r>
              <a:rPr b="1" lang="en-US" sz="2000" spc="-1" strike="noStrike">
                <a:solidFill>
                  <a:srgbClr val="000000"/>
                </a:solidFill>
                <a:latin typeface="Calibri"/>
                <a:ea typeface="Calibri"/>
              </a:rPr>
              <a:t>Technology</a:t>
            </a:r>
            <a:endParaRPr b="0" lang="en-US" sz="2000" spc="-1" strike="noStrike">
              <a:latin typeface="Arial"/>
            </a:endParaRPr>
          </a:p>
        </p:txBody>
      </p:sp>
      <p:sp>
        <p:nvSpPr>
          <p:cNvPr id="136" name="Line 30"/>
          <p:cNvSpPr/>
          <p:nvPr/>
        </p:nvSpPr>
        <p:spPr>
          <a:xfrm>
            <a:off x="3246840" y="3804480"/>
            <a:ext cx="640080" cy="0"/>
          </a:xfrm>
          <a:prstGeom prst="line">
            <a:avLst/>
          </a:prstGeom>
          <a:ln w="6480">
            <a:solidFill>
              <a:srgbClr val="808080"/>
            </a:solidFill>
            <a:miter/>
          </a:ln>
        </p:spPr>
        <p:style>
          <a:lnRef idx="0"/>
          <a:fillRef idx="0"/>
          <a:effectRef idx="0"/>
          <a:fontRef idx="minor"/>
        </p:style>
      </p:sp>
      <p:sp>
        <p:nvSpPr>
          <p:cNvPr id="137" name="CustomShape 31"/>
          <p:cNvSpPr/>
          <p:nvPr/>
        </p:nvSpPr>
        <p:spPr>
          <a:xfrm>
            <a:off x="2774520" y="5721480"/>
            <a:ext cx="1551600" cy="455400"/>
          </a:xfrm>
          <a:prstGeom prst="rect">
            <a:avLst/>
          </a:prstGeom>
          <a:noFill/>
          <a:ln w="12600">
            <a:noFill/>
          </a:ln>
        </p:spPr>
        <p:style>
          <a:lnRef idx="0"/>
          <a:fillRef idx="0"/>
          <a:effectRef idx="0"/>
          <a:fontRef idx="minor"/>
        </p:style>
        <p:txBody>
          <a:bodyPr lIns="45720" rIns="45720" tIns="45000" bIns="45000">
            <a:spAutoFit/>
          </a:bodyPr>
          <a:p>
            <a:pPr algn="ctr">
              <a:lnSpc>
                <a:spcPct val="100000"/>
              </a:lnSpc>
            </a:pPr>
            <a:r>
              <a:rPr b="0" lang="en-US" sz="1200" spc="-1" strike="noStrike">
                <a:solidFill>
                  <a:srgbClr val="262626"/>
                </a:solidFill>
                <a:latin typeface="Calibri Light"/>
                <a:ea typeface="Calibri Light"/>
              </a:rPr>
              <a:t>What is the projected revenue or savings?</a:t>
            </a:r>
            <a:endParaRPr b="0" lang="en-US" sz="1200" spc="-1" strike="noStrike">
              <a:latin typeface="Arial"/>
            </a:endParaRPr>
          </a:p>
        </p:txBody>
      </p:sp>
      <p:sp>
        <p:nvSpPr>
          <p:cNvPr id="138" name="CustomShape 32"/>
          <p:cNvSpPr/>
          <p:nvPr/>
        </p:nvSpPr>
        <p:spPr>
          <a:xfrm>
            <a:off x="3072600" y="4928760"/>
            <a:ext cx="1006920" cy="700200"/>
          </a:xfrm>
          <a:prstGeom prst="rect">
            <a:avLst/>
          </a:prstGeom>
          <a:noFill/>
          <a:ln w="12600">
            <a:noFill/>
          </a:ln>
        </p:spPr>
        <p:style>
          <a:lnRef idx="0"/>
          <a:fillRef idx="0"/>
          <a:effectRef idx="0"/>
          <a:fontRef idx="minor"/>
        </p:style>
        <p:txBody>
          <a:bodyPr wrap="none" lIns="45720" rIns="45720" tIns="45000" bIns="45000">
            <a:spAutoFit/>
          </a:bodyPr>
          <a:p>
            <a:pPr algn="ctr">
              <a:lnSpc>
                <a:spcPct val="100000"/>
              </a:lnSpc>
            </a:pPr>
            <a:r>
              <a:rPr b="1" lang="en-US" sz="2000" spc="-1" strike="noStrike">
                <a:solidFill>
                  <a:srgbClr val="000000"/>
                </a:solidFill>
                <a:latin typeface="Calibri"/>
                <a:ea typeface="Calibri"/>
              </a:rPr>
              <a:t>Business</a:t>
            </a:r>
            <a:endParaRPr b="0" lang="en-US" sz="2000" spc="-1" strike="noStrike">
              <a:latin typeface="Arial"/>
            </a:endParaRPr>
          </a:p>
          <a:p>
            <a:pPr algn="ctr">
              <a:lnSpc>
                <a:spcPct val="100000"/>
              </a:lnSpc>
            </a:pPr>
            <a:r>
              <a:rPr b="1" lang="en-US" sz="2000" spc="-1" strike="noStrike">
                <a:solidFill>
                  <a:srgbClr val="000000"/>
                </a:solidFill>
                <a:latin typeface="Calibri"/>
                <a:ea typeface="Calibri"/>
              </a:rPr>
              <a:t>Value</a:t>
            </a:r>
            <a:endParaRPr b="0" lang="en-US" sz="2000" spc="-1" strike="noStrike">
              <a:latin typeface="Arial"/>
            </a:endParaRPr>
          </a:p>
        </p:txBody>
      </p:sp>
      <p:sp>
        <p:nvSpPr>
          <p:cNvPr id="139" name="Line 33"/>
          <p:cNvSpPr/>
          <p:nvPr/>
        </p:nvSpPr>
        <p:spPr>
          <a:xfrm>
            <a:off x="1489320" y="5617800"/>
            <a:ext cx="640080" cy="0"/>
          </a:xfrm>
          <a:prstGeom prst="line">
            <a:avLst/>
          </a:prstGeom>
          <a:ln w="6480">
            <a:solidFill>
              <a:srgbClr val="808080"/>
            </a:solidFill>
            <a:miter/>
          </a:ln>
        </p:spPr>
        <p:style>
          <a:lnRef idx="0"/>
          <a:fillRef idx="0"/>
          <a:effectRef idx="0"/>
          <a:fontRef idx="minor"/>
        </p:style>
      </p:sp>
      <p:sp>
        <p:nvSpPr>
          <p:cNvPr id="140" name="CustomShape 34"/>
          <p:cNvSpPr/>
          <p:nvPr/>
        </p:nvSpPr>
        <p:spPr>
          <a:xfrm>
            <a:off x="4509360" y="5702760"/>
            <a:ext cx="1605240" cy="637920"/>
          </a:xfrm>
          <a:prstGeom prst="rect">
            <a:avLst/>
          </a:prstGeom>
          <a:noFill/>
          <a:ln w="12600">
            <a:noFill/>
          </a:ln>
        </p:spPr>
        <p:style>
          <a:lnRef idx="0"/>
          <a:fillRef idx="0"/>
          <a:effectRef idx="0"/>
          <a:fontRef idx="minor"/>
        </p:style>
        <p:txBody>
          <a:bodyPr lIns="45720" rIns="45720" tIns="45000" bIns="45000">
            <a:spAutoFit/>
          </a:bodyPr>
          <a:p>
            <a:pPr algn="ctr">
              <a:lnSpc>
                <a:spcPct val="100000"/>
              </a:lnSpc>
            </a:pPr>
            <a:r>
              <a:rPr b="0" lang="en-US" sz="1200" spc="-1" strike="noStrike">
                <a:solidFill>
                  <a:srgbClr val="262626"/>
                </a:solidFill>
                <a:latin typeface="Calibri Light"/>
                <a:ea typeface="Calibri Light"/>
              </a:rPr>
              <a:t>What is needed for your idea to work? Tell us your roadmap?</a:t>
            </a:r>
            <a:endParaRPr b="0" lang="en-US" sz="1200" spc="-1" strike="noStrike">
              <a:latin typeface="Arial"/>
            </a:endParaRPr>
          </a:p>
        </p:txBody>
      </p:sp>
      <p:sp>
        <p:nvSpPr>
          <p:cNvPr id="141" name="CustomShape 35"/>
          <p:cNvSpPr/>
          <p:nvPr/>
        </p:nvSpPr>
        <p:spPr>
          <a:xfrm>
            <a:off x="4888440" y="4899960"/>
            <a:ext cx="840960" cy="699480"/>
          </a:xfrm>
          <a:prstGeom prst="rect">
            <a:avLst/>
          </a:prstGeom>
          <a:noFill/>
          <a:ln w="12600">
            <a:noFill/>
          </a:ln>
        </p:spPr>
        <p:style>
          <a:lnRef idx="0"/>
          <a:fillRef idx="0"/>
          <a:effectRef idx="0"/>
          <a:fontRef idx="minor"/>
        </p:style>
        <p:txBody>
          <a:bodyPr wrap="none" lIns="45720" rIns="45720" tIns="45000" bIns="45000">
            <a:spAutoFit/>
          </a:bodyPr>
          <a:p>
            <a:pPr algn="ctr">
              <a:lnSpc>
                <a:spcPct val="100000"/>
              </a:lnSpc>
            </a:pPr>
            <a:r>
              <a:rPr b="1" lang="en-US" sz="2000" spc="-1" strike="noStrike">
                <a:solidFill>
                  <a:srgbClr val="000000"/>
                </a:solidFill>
                <a:latin typeface="Calibri"/>
                <a:ea typeface="Calibri"/>
              </a:rPr>
              <a:t>Project</a:t>
            </a:r>
            <a:endParaRPr b="0" lang="en-US" sz="2000" spc="-1" strike="noStrike">
              <a:latin typeface="Arial"/>
            </a:endParaRPr>
          </a:p>
          <a:p>
            <a:pPr algn="ctr">
              <a:lnSpc>
                <a:spcPct val="100000"/>
              </a:lnSpc>
            </a:pPr>
            <a:r>
              <a:rPr b="1" lang="en-US" sz="2000" spc="-1" strike="noStrike">
                <a:solidFill>
                  <a:srgbClr val="000000"/>
                </a:solidFill>
                <a:latin typeface="Calibri"/>
                <a:ea typeface="Calibri"/>
              </a:rPr>
              <a:t>Plan</a:t>
            </a:r>
            <a:endParaRPr b="0" lang="en-US" sz="2000" spc="-1" strike="noStrike">
              <a:latin typeface="Arial"/>
            </a:endParaRPr>
          </a:p>
        </p:txBody>
      </p:sp>
      <p:sp>
        <p:nvSpPr>
          <p:cNvPr id="142" name="Line 36"/>
          <p:cNvSpPr/>
          <p:nvPr/>
        </p:nvSpPr>
        <p:spPr>
          <a:xfrm>
            <a:off x="4989240" y="5617800"/>
            <a:ext cx="640080" cy="0"/>
          </a:xfrm>
          <a:prstGeom prst="line">
            <a:avLst/>
          </a:prstGeom>
          <a:ln w="6480">
            <a:solidFill>
              <a:srgbClr val="808080"/>
            </a:solidFill>
            <a:miter/>
          </a:ln>
        </p:spPr>
        <p:style>
          <a:lnRef idx="0"/>
          <a:fillRef idx="0"/>
          <a:effectRef idx="0"/>
          <a:fontRef idx="minor"/>
        </p:style>
      </p:sp>
      <p:sp>
        <p:nvSpPr>
          <p:cNvPr id="143" name="CustomShape 37"/>
          <p:cNvSpPr/>
          <p:nvPr/>
        </p:nvSpPr>
        <p:spPr>
          <a:xfrm>
            <a:off x="6352200" y="5721480"/>
            <a:ext cx="1551600" cy="637920"/>
          </a:xfrm>
          <a:prstGeom prst="rect">
            <a:avLst/>
          </a:prstGeom>
          <a:noFill/>
          <a:ln w="12600">
            <a:noFill/>
          </a:ln>
        </p:spPr>
        <p:style>
          <a:lnRef idx="0"/>
          <a:fillRef idx="0"/>
          <a:effectRef idx="0"/>
          <a:fontRef idx="minor"/>
        </p:style>
        <p:txBody>
          <a:bodyPr lIns="45720" rIns="45720" tIns="45000" bIns="45000">
            <a:spAutoFit/>
          </a:bodyPr>
          <a:p>
            <a:pPr algn="ctr">
              <a:lnSpc>
                <a:spcPct val="100000"/>
              </a:lnSpc>
            </a:pPr>
            <a:r>
              <a:rPr b="0" lang="en-US" sz="1200" spc="-1" strike="noStrike">
                <a:solidFill>
                  <a:srgbClr val="262626"/>
                </a:solidFill>
                <a:latin typeface="Calibri Light"/>
                <a:ea typeface="Calibri Light"/>
              </a:rPr>
              <a:t>Links to your documentations and resources if any</a:t>
            </a:r>
            <a:endParaRPr b="0" lang="en-US" sz="1200" spc="-1" strike="noStrike">
              <a:latin typeface="Arial"/>
            </a:endParaRPr>
          </a:p>
        </p:txBody>
      </p:sp>
      <p:sp>
        <p:nvSpPr>
          <p:cNvPr id="144" name="CustomShape 38"/>
          <p:cNvSpPr/>
          <p:nvPr/>
        </p:nvSpPr>
        <p:spPr>
          <a:xfrm>
            <a:off x="6501600" y="5181120"/>
            <a:ext cx="1252440" cy="395280"/>
          </a:xfrm>
          <a:prstGeom prst="rect">
            <a:avLst/>
          </a:prstGeom>
          <a:noFill/>
          <a:ln w="12600">
            <a:noFill/>
          </a:ln>
        </p:spPr>
        <p:style>
          <a:lnRef idx="0"/>
          <a:fillRef idx="0"/>
          <a:effectRef idx="0"/>
          <a:fontRef idx="minor"/>
        </p:style>
        <p:txBody>
          <a:bodyPr wrap="none" lIns="45720" rIns="45720" tIns="45000" bIns="45000">
            <a:spAutoFit/>
          </a:bodyPr>
          <a:p>
            <a:pPr algn="ctr">
              <a:lnSpc>
                <a:spcPct val="100000"/>
              </a:lnSpc>
            </a:pPr>
            <a:r>
              <a:rPr b="1" lang="en-US" sz="2000" spc="-1" strike="noStrike">
                <a:solidFill>
                  <a:srgbClr val="000000"/>
                </a:solidFill>
                <a:latin typeface="Calibri"/>
                <a:ea typeface="Calibri"/>
              </a:rPr>
              <a:t>References</a:t>
            </a:r>
            <a:endParaRPr b="0" lang="en-US" sz="2000" spc="-1" strike="noStrike">
              <a:latin typeface="Arial"/>
            </a:endParaRPr>
          </a:p>
        </p:txBody>
      </p:sp>
      <p:sp>
        <p:nvSpPr>
          <p:cNvPr id="145" name="Line 39"/>
          <p:cNvSpPr/>
          <p:nvPr/>
        </p:nvSpPr>
        <p:spPr>
          <a:xfrm>
            <a:off x="6807960" y="5636520"/>
            <a:ext cx="640080" cy="0"/>
          </a:xfrm>
          <a:prstGeom prst="line">
            <a:avLst/>
          </a:prstGeom>
          <a:ln w="6480">
            <a:solidFill>
              <a:srgbClr val="808080"/>
            </a:solidFill>
            <a:miter/>
          </a:ln>
        </p:spPr>
        <p:style>
          <a:lnRef idx="0"/>
          <a:fillRef idx="0"/>
          <a:effectRef idx="0"/>
          <a:fontRef idx="minor"/>
        </p:style>
      </p:sp>
      <p:sp>
        <p:nvSpPr>
          <p:cNvPr id="146" name="CustomShape 40"/>
          <p:cNvSpPr/>
          <p:nvPr/>
        </p:nvSpPr>
        <p:spPr>
          <a:xfrm>
            <a:off x="990000" y="5682960"/>
            <a:ext cx="1615680" cy="637920"/>
          </a:xfrm>
          <a:prstGeom prst="rect">
            <a:avLst/>
          </a:prstGeom>
          <a:noFill/>
          <a:ln w="12600">
            <a:noFill/>
          </a:ln>
        </p:spPr>
        <p:style>
          <a:lnRef idx="0"/>
          <a:fillRef idx="0"/>
          <a:effectRef idx="0"/>
          <a:fontRef idx="minor"/>
        </p:style>
        <p:txBody>
          <a:bodyPr lIns="45720" rIns="45720" tIns="45000" bIns="45000">
            <a:spAutoFit/>
          </a:bodyPr>
          <a:p>
            <a:pPr algn="ctr">
              <a:lnSpc>
                <a:spcPct val="100000"/>
              </a:lnSpc>
            </a:pPr>
            <a:r>
              <a:rPr b="0" lang="en-US" sz="1200" spc="-1" strike="noStrike">
                <a:solidFill>
                  <a:srgbClr val="262626"/>
                </a:solidFill>
                <a:latin typeface="Calibri Light"/>
                <a:ea typeface="Calibri Light"/>
              </a:rPr>
              <a:t>Show us some screenshots or videos of your idea if it’s working</a:t>
            </a:r>
            <a:endParaRPr b="0" lang="en-US" sz="1200" spc="-1" strike="noStrike">
              <a:latin typeface="Arial"/>
            </a:endParaRPr>
          </a:p>
        </p:txBody>
      </p:sp>
      <p:sp>
        <p:nvSpPr>
          <p:cNvPr id="147" name="CustomShape 41"/>
          <p:cNvSpPr/>
          <p:nvPr/>
        </p:nvSpPr>
        <p:spPr>
          <a:xfrm>
            <a:off x="1470960" y="5175360"/>
            <a:ext cx="725040" cy="395280"/>
          </a:xfrm>
          <a:prstGeom prst="rect">
            <a:avLst/>
          </a:prstGeom>
          <a:noFill/>
          <a:ln w="12600">
            <a:noFill/>
          </a:ln>
        </p:spPr>
        <p:style>
          <a:lnRef idx="0"/>
          <a:fillRef idx="0"/>
          <a:effectRef idx="0"/>
          <a:fontRef idx="minor"/>
        </p:style>
        <p:txBody>
          <a:bodyPr wrap="none" lIns="45720" rIns="45720" tIns="45000" bIns="45000">
            <a:spAutoFit/>
          </a:bodyPr>
          <a:p>
            <a:pPr algn="ctr">
              <a:lnSpc>
                <a:spcPct val="100000"/>
              </a:lnSpc>
            </a:pPr>
            <a:r>
              <a:rPr b="1" lang="en-US" sz="2000" spc="-1" strike="noStrike">
                <a:solidFill>
                  <a:srgbClr val="000000"/>
                </a:solidFill>
                <a:latin typeface="Calibri"/>
                <a:ea typeface="Calibri"/>
              </a:rPr>
              <a:t>Demo</a:t>
            </a:r>
            <a:endParaRPr b="0" lang="en-US" sz="2000" spc="-1" strike="noStrike">
              <a:latin typeface="Arial"/>
            </a:endParaRPr>
          </a:p>
        </p:txBody>
      </p:sp>
      <p:sp>
        <p:nvSpPr>
          <p:cNvPr id="148" name="Line 42"/>
          <p:cNvSpPr/>
          <p:nvPr/>
        </p:nvSpPr>
        <p:spPr>
          <a:xfrm>
            <a:off x="3220560" y="5617800"/>
            <a:ext cx="711360" cy="360"/>
          </a:xfrm>
          <a:prstGeom prst="line">
            <a:avLst/>
          </a:prstGeom>
          <a:ln w="6480">
            <a:solidFill>
              <a:srgbClr val="808080"/>
            </a:solidFill>
            <a:miter/>
          </a:ln>
        </p:spPr>
        <p:style>
          <a:lnRef idx="0"/>
          <a:fillRef idx="0"/>
          <a:effectRef idx="0"/>
          <a:fontRef idx="minor"/>
        </p:style>
      </p:sp>
      <p:sp>
        <p:nvSpPr>
          <p:cNvPr id="149" name="CustomShape 43"/>
          <p:cNvSpPr/>
          <p:nvPr/>
        </p:nvSpPr>
        <p:spPr>
          <a:xfrm>
            <a:off x="1056240" y="2075040"/>
            <a:ext cx="1551600" cy="637200"/>
          </a:xfrm>
          <a:prstGeom prst="rect">
            <a:avLst/>
          </a:prstGeom>
          <a:noFill/>
          <a:ln w="12600">
            <a:noFill/>
          </a:ln>
        </p:spPr>
        <p:style>
          <a:lnRef idx="0"/>
          <a:fillRef idx="0"/>
          <a:effectRef idx="0"/>
          <a:fontRef idx="minor"/>
        </p:style>
        <p:txBody>
          <a:bodyPr lIns="45720" rIns="45720" tIns="45000" bIns="45000">
            <a:spAutoFit/>
          </a:bodyPr>
          <a:p>
            <a:pPr algn="ctr">
              <a:lnSpc>
                <a:spcPct val="100000"/>
              </a:lnSpc>
            </a:pPr>
            <a:r>
              <a:rPr b="0" lang="en-US" sz="1200" spc="-1" strike="noStrike">
                <a:solidFill>
                  <a:srgbClr val="262626"/>
                </a:solidFill>
                <a:latin typeface="Calibri Light"/>
                <a:ea typeface="Calibri Light"/>
              </a:rPr>
              <a:t>The name of your proposal. Make it meaningful!</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299880" y="342360"/>
            <a:ext cx="8647560" cy="583920"/>
          </a:xfrm>
          <a:prstGeom prst="rect">
            <a:avLst/>
          </a:prstGeom>
          <a:noFill/>
          <a:ln w="12600">
            <a:noFill/>
          </a:ln>
        </p:spPr>
        <p:style>
          <a:lnRef idx="0"/>
          <a:fillRef idx="0"/>
          <a:effectRef idx="0"/>
          <a:fontRef idx="minor"/>
        </p:style>
        <p:txBody>
          <a:bodyPr lIns="45720" rIns="45720" tIns="45000" bIns="45000">
            <a:spAutoFit/>
          </a:bodyPr>
          <a:p>
            <a:pPr>
              <a:lnSpc>
                <a:spcPct val="90000"/>
              </a:lnSpc>
              <a:spcBef>
                <a:spcPts val="1001"/>
              </a:spcBef>
            </a:pPr>
            <a:r>
              <a:rPr b="1" lang="en-US" sz="3600" spc="-1" strike="noStrike">
                <a:solidFill>
                  <a:srgbClr val="000000"/>
                </a:solidFill>
                <a:latin typeface="Gill Sans MT"/>
                <a:ea typeface="Gill Sans MT"/>
              </a:rPr>
              <a:t>1. Proposal Title</a:t>
            </a:r>
            <a:endParaRPr b="0" lang="en-US" sz="3600" spc="-1" strike="noStrike">
              <a:latin typeface="Arial"/>
            </a:endParaRPr>
          </a:p>
        </p:txBody>
      </p:sp>
      <p:pic>
        <p:nvPicPr>
          <p:cNvPr id="151" name="Picture 48" descr=""/>
          <p:cNvPicPr/>
          <p:nvPr/>
        </p:nvPicPr>
        <p:blipFill>
          <a:blip r:embed="rId1"/>
          <a:stretch/>
        </p:blipFill>
        <p:spPr>
          <a:xfrm>
            <a:off x="75960" y="6435000"/>
            <a:ext cx="888480" cy="369720"/>
          </a:xfrm>
          <a:prstGeom prst="rect">
            <a:avLst/>
          </a:prstGeom>
          <a:ln w="12600">
            <a:noFill/>
          </a:ln>
        </p:spPr>
      </p:pic>
      <p:grpSp>
        <p:nvGrpSpPr>
          <p:cNvPr id="152" name="Group 2"/>
          <p:cNvGrpSpPr/>
          <p:nvPr/>
        </p:nvGrpSpPr>
        <p:grpSpPr>
          <a:xfrm>
            <a:off x="520200" y="1708200"/>
            <a:ext cx="7388280" cy="704520"/>
            <a:chOff x="520200" y="1708200"/>
            <a:chExt cx="7388280" cy="704520"/>
          </a:xfrm>
        </p:grpSpPr>
        <p:sp>
          <p:nvSpPr>
            <p:cNvPr id="153" name="CustomShape 3"/>
            <p:cNvSpPr/>
            <p:nvPr/>
          </p:nvSpPr>
          <p:spPr>
            <a:xfrm>
              <a:off x="520200" y="2016000"/>
              <a:ext cx="7388280" cy="396720"/>
            </a:xfrm>
            <a:prstGeom prst="rect">
              <a:avLst/>
            </a:prstGeom>
            <a:noFill/>
            <a:ln w="12600">
              <a:noFill/>
            </a:ln>
          </p:spPr>
          <p:style>
            <a:lnRef idx="0"/>
            <a:fillRef idx="0"/>
            <a:effectRef idx="0"/>
            <a:fontRef idx="minor"/>
          </p:style>
          <p:txBody>
            <a:bodyPr lIns="45720" rIns="45720">
              <a:spAutoFit/>
            </a:bodyPr>
            <a:p>
              <a:pPr marL="285840" indent="-285480">
                <a:lnSpc>
                  <a:spcPct val="100000"/>
                </a:lnSpc>
                <a:buClr>
                  <a:srgbClr val="262626"/>
                </a:buClr>
                <a:buFont typeface="StarSymbol"/>
                <a:buChar char="-"/>
              </a:pPr>
              <a:r>
                <a:rPr b="0" lang="en-US" sz="2000" spc="-1" strike="noStrike">
                  <a:solidFill>
                    <a:srgbClr val="262626"/>
                  </a:solidFill>
                  <a:latin typeface="Calibri Light"/>
                  <a:ea typeface="Calibri Light"/>
                </a:rPr>
                <a:t>Give your idea or solution a meaningful name</a:t>
              </a:r>
              <a:endParaRPr b="0" lang="en-US" sz="2000" spc="-1" strike="noStrike">
                <a:latin typeface="Arial"/>
              </a:endParaRPr>
            </a:p>
          </p:txBody>
        </p:sp>
        <p:sp>
          <p:nvSpPr>
            <p:cNvPr id="154" name="CustomShape 4"/>
            <p:cNvSpPr/>
            <p:nvPr/>
          </p:nvSpPr>
          <p:spPr>
            <a:xfrm>
              <a:off x="538920" y="1708200"/>
              <a:ext cx="3858480" cy="396720"/>
            </a:xfrm>
            <a:prstGeom prst="rect">
              <a:avLst/>
            </a:prstGeom>
            <a:noFill/>
            <a:ln w="12600">
              <a:noFill/>
            </a:ln>
          </p:spPr>
          <p:style>
            <a:lnRef idx="0"/>
            <a:fillRef idx="0"/>
            <a:effectRef idx="0"/>
            <a:fontRef idx="minor"/>
          </p:style>
          <p:txBody>
            <a:bodyPr wrap="none" lIns="45720" rIns="45720">
              <a:spAutoFit/>
            </a:bodyPr>
            <a:p>
              <a:pPr>
                <a:lnSpc>
                  <a:spcPct val="100000"/>
                </a:lnSpc>
              </a:pPr>
              <a:r>
                <a:rPr b="1" lang="en-US" sz="2000" spc="-1" strike="noStrike">
                  <a:solidFill>
                    <a:srgbClr val="000000"/>
                  </a:solidFill>
                  <a:latin typeface="Calibri"/>
                  <a:ea typeface="Calibri"/>
                </a:rPr>
                <a:t>The first slide of your proposal deck</a:t>
              </a:r>
              <a:endParaRPr b="0" lang="en-US" sz="2000" spc="-1" strike="noStrike">
                <a:latin typeface="Arial"/>
              </a:endParaRPr>
            </a:p>
          </p:txBody>
        </p:sp>
      </p:gr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299880" y="342360"/>
            <a:ext cx="8647560" cy="583920"/>
          </a:xfrm>
          <a:prstGeom prst="rect">
            <a:avLst/>
          </a:prstGeom>
          <a:noFill/>
          <a:ln w="12600">
            <a:noFill/>
          </a:ln>
        </p:spPr>
        <p:style>
          <a:lnRef idx="0"/>
          <a:fillRef idx="0"/>
          <a:effectRef idx="0"/>
          <a:fontRef idx="minor"/>
        </p:style>
        <p:txBody>
          <a:bodyPr lIns="45720" rIns="45720" tIns="45000" bIns="45000">
            <a:spAutoFit/>
          </a:bodyPr>
          <a:p>
            <a:pPr>
              <a:lnSpc>
                <a:spcPct val="90000"/>
              </a:lnSpc>
              <a:spcBef>
                <a:spcPts val="1001"/>
              </a:spcBef>
            </a:pPr>
            <a:r>
              <a:rPr b="1" lang="en-US" sz="3600" spc="-1" strike="noStrike">
                <a:solidFill>
                  <a:srgbClr val="000000"/>
                </a:solidFill>
                <a:latin typeface="Gill Sans MT"/>
                <a:ea typeface="Gill Sans MT"/>
              </a:rPr>
              <a:t>2. Team Introduction</a:t>
            </a:r>
            <a:endParaRPr b="0" lang="en-US" sz="3600" spc="-1" strike="noStrike">
              <a:latin typeface="Arial"/>
            </a:endParaRPr>
          </a:p>
        </p:txBody>
      </p:sp>
      <p:pic>
        <p:nvPicPr>
          <p:cNvPr id="156" name="Picture 48" descr=""/>
          <p:cNvPicPr/>
          <p:nvPr/>
        </p:nvPicPr>
        <p:blipFill>
          <a:blip r:embed="rId1"/>
          <a:stretch/>
        </p:blipFill>
        <p:spPr>
          <a:xfrm>
            <a:off x="75960" y="6435000"/>
            <a:ext cx="888480" cy="369720"/>
          </a:xfrm>
          <a:prstGeom prst="rect">
            <a:avLst/>
          </a:prstGeom>
          <a:ln w="12600">
            <a:noFill/>
          </a:ln>
        </p:spPr>
      </p:pic>
      <p:grpSp>
        <p:nvGrpSpPr>
          <p:cNvPr id="157" name="Group 2"/>
          <p:cNvGrpSpPr/>
          <p:nvPr/>
        </p:nvGrpSpPr>
        <p:grpSpPr>
          <a:xfrm>
            <a:off x="520200" y="1708200"/>
            <a:ext cx="7388280" cy="1619280"/>
            <a:chOff x="520200" y="1708200"/>
            <a:chExt cx="7388280" cy="1619280"/>
          </a:xfrm>
        </p:grpSpPr>
        <p:sp>
          <p:nvSpPr>
            <p:cNvPr id="158" name="CustomShape 3"/>
            <p:cNvSpPr/>
            <p:nvPr/>
          </p:nvSpPr>
          <p:spPr>
            <a:xfrm>
              <a:off x="520200" y="2016000"/>
              <a:ext cx="7388280" cy="1311480"/>
            </a:xfrm>
            <a:prstGeom prst="rect">
              <a:avLst/>
            </a:prstGeom>
            <a:noFill/>
            <a:ln w="12600">
              <a:noFill/>
            </a:ln>
          </p:spPr>
          <p:style>
            <a:lnRef idx="0"/>
            <a:fillRef idx="0"/>
            <a:effectRef idx="0"/>
            <a:fontRef idx="minor"/>
          </p:style>
          <p:txBody>
            <a:bodyPr lIns="45720" rIns="45720">
              <a:spAutoFit/>
            </a:bodyPr>
            <a:p>
              <a:pPr>
                <a:lnSpc>
                  <a:spcPct val="100000"/>
                </a:lnSpc>
              </a:pPr>
              <a:r>
                <a:rPr b="0" lang="en-US" sz="2000" spc="-1" strike="noStrike">
                  <a:solidFill>
                    <a:srgbClr val="262626"/>
                  </a:solidFill>
                  <a:latin typeface="Calibri Light"/>
                  <a:ea typeface="Calibri Light"/>
                </a:rPr>
                <a:t>Tell us more about yourself and your team</a:t>
              </a:r>
              <a:endParaRPr b="0" lang="en-US" sz="2000" spc="-1" strike="noStrike">
                <a:latin typeface="Arial"/>
              </a:endParaRPr>
            </a:p>
            <a:p>
              <a:pPr marL="285840" indent="-285480">
                <a:lnSpc>
                  <a:spcPct val="100000"/>
                </a:lnSpc>
                <a:buClr>
                  <a:srgbClr val="262626"/>
                </a:buClr>
                <a:buFont typeface="StarSymbol"/>
                <a:buChar char="-"/>
              </a:pPr>
              <a:r>
                <a:rPr b="0" lang="en-US" sz="2000" spc="-1" strike="noStrike">
                  <a:solidFill>
                    <a:srgbClr val="262626"/>
                  </a:solidFill>
                  <a:latin typeface="Calibri Light"/>
                  <a:ea typeface="Calibri Light"/>
                </a:rPr>
                <a:t>What is your team name?</a:t>
              </a:r>
              <a:endParaRPr b="0" lang="en-US" sz="2000" spc="-1" strike="noStrike">
                <a:latin typeface="Arial"/>
              </a:endParaRPr>
            </a:p>
            <a:p>
              <a:pPr marL="285840" indent="-285480">
                <a:lnSpc>
                  <a:spcPct val="100000"/>
                </a:lnSpc>
                <a:buClr>
                  <a:srgbClr val="262626"/>
                </a:buClr>
                <a:buFont typeface="StarSymbol"/>
                <a:buChar char="-"/>
              </a:pPr>
              <a:r>
                <a:rPr b="0" lang="en-US" sz="2000" spc="-1" strike="noStrike">
                  <a:solidFill>
                    <a:srgbClr val="262626"/>
                  </a:solidFill>
                  <a:latin typeface="Calibri Light"/>
                  <a:ea typeface="Calibri Light"/>
                </a:rPr>
                <a:t>Where are you from?</a:t>
              </a:r>
              <a:endParaRPr b="0" lang="en-US" sz="2000" spc="-1" strike="noStrike">
                <a:latin typeface="Arial"/>
              </a:endParaRPr>
            </a:p>
            <a:p>
              <a:pPr marL="285840" indent="-285480">
                <a:lnSpc>
                  <a:spcPct val="100000"/>
                </a:lnSpc>
                <a:buClr>
                  <a:srgbClr val="262626"/>
                </a:buClr>
                <a:buFont typeface="StarSymbol"/>
                <a:buChar char="-"/>
              </a:pPr>
              <a:r>
                <a:rPr b="0" lang="en-US" sz="2000" spc="-1" strike="noStrike">
                  <a:solidFill>
                    <a:srgbClr val="262626"/>
                  </a:solidFill>
                  <a:latin typeface="Calibri Light"/>
                  <a:ea typeface="Calibri Light"/>
                </a:rPr>
                <a:t>What experience do you have? </a:t>
              </a:r>
              <a:endParaRPr b="0" lang="en-US" sz="2000" spc="-1" strike="noStrike">
                <a:latin typeface="Arial"/>
              </a:endParaRPr>
            </a:p>
          </p:txBody>
        </p:sp>
        <p:sp>
          <p:nvSpPr>
            <p:cNvPr id="159" name="CustomShape 4"/>
            <p:cNvSpPr/>
            <p:nvPr/>
          </p:nvSpPr>
          <p:spPr>
            <a:xfrm>
              <a:off x="533160" y="1708200"/>
              <a:ext cx="2026440" cy="396720"/>
            </a:xfrm>
            <a:prstGeom prst="rect">
              <a:avLst/>
            </a:prstGeom>
            <a:noFill/>
            <a:ln w="12600">
              <a:noFill/>
            </a:ln>
          </p:spPr>
          <p:style>
            <a:lnRef idx="0"/>
            <a:fillRef idx="0"/>
            <a:effectRef idx="0"/>
            <a:fontRef idx="minor"/>
          </p:style>
          <p:txBody>
            <a:bodyPr wrap="none" lIns="45720" rIns="45720">
              <a:spAutoFit/>
            </a:bodyPr>
            <a:p>
              <a:pPr>
                <a:lnSpc>
                  <a:spcPct val="100000"/>
                </a:lnSpc>
              </a:pPr>
              <a:r>
                <a:rPr b="1" lang="en-US" sz="2000" spc="-1" strike="noStrike">
                  <a:solidFill>
                    <a:srgbClr val="000000"/>
                  </a:solidFill>
                  <a:latin typeface="Calibri"/>
                  <a:ea typeface="Calibri"/>
                </a:rPr>
                <a:t>Introduce yourself</a:t>
              </a:r>
              <a:endParaRPr b="0" lang="en-US" sz="2000" spc="-1" strike="noStrike">
                <a:latin typeface="Arial"/>
              </a:endParaRPr>
            </a:p>
          </p:txBody>
        </p:sp>
      </p:grpSp>
      <p:pic>
        <p:nvPicPr>
          <p:cNvPr id="160" name="Picture 2" descr=""/>
          <p:cNvPicPr/>
          <p:nvPr/>
        </p:nvPicPr>
        <p:blipFill>
          <a:blip r:embed="rId2"/>
          <a:stretch/>
        </p:blipFill>
        <p:spPr>
          <a:xfrm>
            <a:off x="449640" y="3934800"/>
            <a:ext cx="1904760" cy="1904760"/>
          </a:xfrm>
          <a:prstGeom prst="rect">
            <a:avLst/>
          </a:prstGeom>
          <a:ln>
            <a:noFill/>
          </a:ln>
        </p:spPr>
      </p:pic>
      <p:pic>
        <p:nvPicPr>
          <p:cNvPr id="161" name="Picture 2" descr=""/>
          <p:cNvPicPr/>
          <p:nvPr/>
        </p:nvPicPr>
        <p:blipFill>
          <a:blip r:embed="rId3"/>
          <a:stretch/>
        </p:blipFill>
        <p:spPr>
          <a:xfrm>
            <a:off x="2502360" y="3963600"/>
            <a:ext cx="1904760" cy="1904760"/>
          </a:xfrm>
          <a:prstGeom prst="rect">
            <a:avLst/>
          </a:prstGeom>
          <a:ln>
            <a:noFill/>
          </a:ln>
        </p:spPr>
      </p:pic>
      <p:pic>
        <p:nvPicPr>
          <p:cNvPr id="162" name="Picture 2" descr=""/>
          <p:cNvPicPr/>
          <p:nvPr/>
        </p:nvPicPr>
        <p:blipFill>
          <a:blip r:embed="rId4"/>
          <a:stretch/>
        </p:blipFill>
        <p:spPr>
          <a:xfrm>
            <a:off x="4706280" y="3963600"/>
            <a:ext cx="1904760" cy="1904760"/>
          </a:xfrm>
          <a:prstGeom prst="rect">
            <a:avLst/>
          </a:prstGeom>
          <a:ln>
            <a:noFill/>
          </a:ln>
        </p:spPr>
      </p:pic>
      <p:pic>
        <p:nvPicPr>
          <p:cNvPr id="163" name="Picture 2" descr=""/>
          <p:cNvPicPr/>
          <p:nvPr/>
        </p:nvPicPr>
        <p:blipFill>
          <a:blip r:embed="rId5"/>
          <a:stretch/>
        </p:blipFill>
        <p:spPr>
          <a:xfrm>
            <a:off x="6801840" y="3963600"/>
            <a:ext cx="1904760" cy="190476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299880" y="342360"/>
            <a:ext cx="8647560" cy="583920"/>
          </a:xfrm>
          <a:prstGeom prst="rect">
            <a:avLst/>
          </a:prstGeom>
          <a:noFill/>
          <a:ln w="12600">
            <a:noFill/>
          </a:ln>
        </p:spPr>
        <p:style>
          <a:lnRef idx="0"/>
          <a:fillRef idx="0"/>
          <a:effectRef idx="0"/>
          <a:fontRef idx="minor"/>
        </p:style>
        <p:txBody>
          <a:bodyPr lIns="45720" rIns="45720" tIns="45000" bIns="45000">
            <a:spAutoFit/>
          </a:bodyPr>
          <a:p>
            <a:pPr>
              <a:lnSpc>
                <a:spcPct val="90000"/>
              </a:lnSpc>
              <a:spcBef>
                <a:spcPts val="1001"/>
              </a:spcBef>
            </a:pPr>
            <a:r>
              <a:rPr b="1" lang="en-US" sz="3600" spc="-1" strike="noStrike">
                <a:solidFill>
                  <a:srgbClr val="000000"/>
                </a:solidFill>
                <a:latin typeface="Gill Sans MT"/>
                <a:ea typeface="Gill Sans MT"/>
              </a:rPr>
              <a:t>3. The Problem / Opportunity</a:t>
            </a:r>
            <a:endParaRPr b="0" lang="en-US" sz="3600" spc="-1" strike="noStrike">
              <a:latin typeface="Arial"/>
            </a:endParaRPr>
          </a:p>
        </p:txBody>
      </p:sp>
      <p:pic>
        <p:nvPicPr>
          <p:cNvPr id="165" name="Picture 48" descr=""/>
          <p:cNvPicPr/>
          <p:nvPr/>
        </p:nvPicPr>
        <p:blipFill>
          <a:blip r:embed="rId1"/>
          <a:stretch/>
        </p:blipFill>
        <p:spPr>
          <a:xfrm>
            <a:off x="75960" y="6435000"/>
            <a:ext cx="888480" cy="369720"/>
          </a:xfrm>
          <a:prstGeom prst="rect">
            <a:avLst/>
          </a:prstGeom>
          <a:ln w="12600">
            <a:noFill/>
          </a:ln>
        </p:spPr>
      </p:pic>
      <p:sp>
        <p:nvSpPr>
          <p:cNvPr id="166" name="CustomShape 2"/>
          <p:cNvSpPr/>
          <p:nvPr/>
        </p:nvSpPr>
        <p:spPr>
          <a:xfrm>
            <a:off x="815400" y="1110600"/>
            <a:ext cx="7712640" cy="5274000"/>
          </a:xfrm>
          <a:prstGeom prst="rect">
            <a:avLst/>
          </a:prstGeom>
          <a:noFill/>
          <a:ln w="12600">
            <a:noFill/>
          </a:ln>
        </p:spPr>
        <p:style>
          <a:lnRef idx="0"/>
          <a:fillRef idx="0"/>
          <a:effectRef idx="0"/>
          <a:fontRef idx="minor"/>
        </p:style>
        <p:txBody>
          <a:bodyPr lIns="45720" rIns="45720" tIns="45000" bIns="45000">
            <a:spAutoFit/>
          </a:bodyPr>
          <a:p>
            <a:pPr>
              <a:lnSpc>
                <a:spcPct val="100000"/>
              </a:lnSpc>
            </a:pPr>
            <a:r>
              <a:rPr b="0" lang="en-US" sz="2000" spc="-1" strike="noStrike">
                <a:solidFill>
                  <a:srgbClr val="262626"/>
                </a:solidFill>
                <a:latin typeface="Calibri Light"/>
                <a:ea typeface="Calibri Light"/>
              </a:rPr>
              <a:t>What is the specific pain point(s) that you’re trying to solve? Or new opportunity you are tapping to provide new value or pleasure?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262626"/>
                </a:solidFill>
                <a:latin typeface="Calibri Light"/>
                <a:ea typeface="Calibri Light"/>
              </a:rPr>
              <a:t>Tell us…..</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262626"/>
                </a:solidFill>
                <a:latin typeface="Calibri Light"/>
                <a:ea typeface="Calibri Light"/>
              </a:rPr>
              <a:t>You need not target all of the opportunities or pain points stated in the brief of the challenge statement. </a:t>
            </a:r>
            <a:endParaRPr b="0" lang="en-US" sz="2000" spc="-1" strike="noStrike">
              <a:latin typeface="Arial"/>
            </a:endParaRPr>
          </a:p>
          <a:p>
            <a:pPr>
              <a:lnSpc>
                <a:spcPct val="100000"/>
              </a:lnSpc>
            </a:pPr>
            <a:endParaRPr b="0" lang="en-US" sz="2000" spc="-1" strike="noStrike">
              <a:latin typeface="Arial"/>
            </a:endParaRPr>
          </a:p>
        </p:txBody>
      </p:sp>
      <p:sp>
        <p:nvSpPr>
          <p:cNvPr id="167" name="CustomShape 3"/>
          <p:cNvSpPr/>
          <p:nvPr/>
        </p:nvSpPr>
        <p:spPr>
          <a:xfrm>
            <a:off x="815400" y="2764800"/>
            <a:ext cx="2205720" cy="390600"/>
          </a:xfrm>
          <a:prstGeom prst="rect">
            <a:avLst/>
          </a:prstGeom>
          <a:solidFill>
            <a:srgbClr val="0e1e63"/>
          </a:solidFill>
          <a:ln w="12600">
            <a:noFill/>
          </a:ln>
        </p:spPr>
        <p:style>
          <a:lnRef idx="0"/>
          <a:fillRef idx="0"/>
          <a:effectRef idx="0"/>
          <a:fontRef idx="minor"/>
        </p:style>
      </p:sp>
      <p:sp>
        <p:nvSpPr>
          <p:cNvPr id="168" name="CustomShape 4"/>
          <p:cNvSpPr/>
          <p:nvPr/>
        </p:nvSpPr>
        <p:spPr>
          <a:xfrm>
            <a:off x="3333600" y="2764800"/>
            <a:ext cx="2205720" cy="390600"/>
          </a:xfrm>
          <a:prstGeom prst="rect">
            <a:avLst/>
          </a:prstGeom>
          <a:solidFill>
            <a:srgbClr val="0e1e63"/>
          </a:solidFill>
          <a:ln w="12600">
            <a:noFill/>
          </a:ln>
        </p:spPr>
        <p:style>
          <a:lnRef idx="0"/>
          <a:fillRef idx="0"/>
          <a:effectRef idx="0"/>
          <a:fontRef idx="minor"/>
        </p:style>
      </p:sp>
      <p:sp>
        <p:nvSpPr>
          <p:cNvPr id="169" name="CustomShape 5"/>
          <p:cNvSpPr/>
          <p:nvPr/>
        </p:nvSpPr>
        <p:spPr>
          <a:xfrm>
            <a:off x="5851800" y="2764800"/>
            <a:ext cx="2205720" cy="390600"/>
          </a:xfrm>
          <a:prstGeom prst="rect">
            <a:avLst/>
          </a:prstGeom>
          <a:solidFill>
            <a:srgbClr val="0e1e63"/>
          </a:solidFill>
          <a:ln w="12600">
            <a:noFill/>
          </a:ln>
        </p:spPr>
        <p:style>
          <a:lnRef idx="0"/>
          <a:fillRef idx="0"/>
          <a:effectRef idx="0"/>
          <a:fontRef idx="minor"/>
        </p:style>
      </p:sp>
      <p:sp>
        <p:nvSpPr>
          <p:cNvPr id="170" name="CustomShape 6"/>
          <p:cNvSpPr/>
          <p:nvPr/>
        </p:nvSpPr>
        <p:spPr>
          <a:xfrm>
            <a:off x="815400" y="3164040"/>
            <a:ext cx="2205720" cy="1800720"/>
          </a:xfrm>
          <a:prstGeom prst="rect">
            <a:avLst/>
          </a:prstGeom>
          <a:solidFill>
            <a:srgbClr val="f2f2f2"/>
          </a:solidFill>
          <a:ln w="12600">
            <a:noFill/>
          </a:ln>
        </p:spPr>
        <p:style>
          <a:lnRef idx="0"/>
          <a:fillRef idx="0"/>
          <a:effectRef idx="0"/>
          <a:fontRef idx="minor"/>
        </p:style>
      </p:sp>
      <p:sp>
        <p:nvSpPr>
          <p:cNvPr id="171" name="CustomShape 7"/>
          <p:cNvSpPr/>
          <p:nvPr/>
        </p:nvSpPr>
        <p:spPr>
          <a:xfrm>
            <a:off x="3333600" y="3123720"/>
            <a:ext cx="2205720" cy="1841400"/>
          </a:xfrm>
          <a:prstGeom prst="rect">
            <a:avLst/>
          </a:prstGeom>
          <a:solidFill>
            <a:srgbClr val="f2f2f2"/>
          </a:solidFill>
          <a:ln w="12600">
            <a:noFill/>
          </a:ln>
        </p:spPr>
        <p:style>
          <a:lnRef idx="0"/>
          <a:fillRef idx="0"/>
          <a:effectRef idx="0"/>
          <a:fontRef idx="minor"/>
        </p:style>
      </p:sp>
      <p:sp>
        <p:nvSpPr>
          <p:cNvPr id="172" name="CustomShape 8"/>
          <p:cNvSpPr/>
          <p:nvPr/>
        </p:nvSpPr>
        <p:spPr>
          <a:xfrm>
            <a:off x="5839560" y="3155760"/>
            <a:ext cx="2205720" cy="1809360"/>
          </a:xfrm>
          <a:prstGeom prst="rect">
            <a:avLst/>
          </a:prstGeom>
          <a:solidFill>
            <a:srgbClr val="f2f2f2"/>
          </a:solidFill>
          <a:ln w="12600">
            <a:noFill/>
          </a:ln>
        </p:spPr>
        <p:style>
          <a:lnRef idx="0"/>
          <a:fillRef idx="0"/>
          <a:effectRef idx="0"/>
          <a:fontRef idx="minor"/>
        </p:style>
      </p:sp>
      <p:sp>
        <p:nvSpPr>
          <p:cNvPr id="173" name="CustomShape 9"/>
          <p:cNvSpPr/>
          <p:nvPr/>
        </p:nvSpPr>
        <p:spPr>
          <a:xfrm>
            <a:off x="899640" y="2791080"/>
            <a:ext cx="2037240" cy="333000"/>
          </a:xfrm>
          <a:prstGeom prst="rect">
            <a:avLst/>
          </a:prstGeom>
          <a:noFill/>
          <a:ln w="12600">
            <a:noFill/>
          </a:ln>
        </p:spPr>
        <p:style>
          <a:lnRef idx="0"/>
          <a:fillRef idx="0"/>
          <a:effectRef idx="0"/>
          <a:fontRef idx="minor"/>
        </p:style>
        <p:txBody>
          <a:bodyPr lIns="45720" rIns="45720" tIns="45000" bIns="45000">
            <a:spAutoFit/>
          </a:bodyPr>
          <a:p>
            <a:pPr algn="ctr">
              <a:lnSpc>
                <a:spcPct val="100000"/>
              </a:lnSpc>
            </a:pPr>
            <a:r>
              <a:rPr b="1" lang="en-US" sz="1600" spc="-1" strike="noStrike">
                <a:solidFill>
                  <a:srgbClr val="ffffff"/>
                </a:solidFill>
                <a:latin typeface="Calibri"/>
                <a:ea typeface="Calibri"/>
              </a:rPr>
              <a:t>Why is it important?</a:t>
            </a:r>
            <a:endParaRPr b="0" lang="en-US" sz="1600" spc="-1" strike="noStrike">
              <a:latin typeface="Arial"/>
            </a:endParaRPr>
          </a:p>
        </p:txBody>
      </p:sp>
      <p:sp>
        <p:nvSpPr>
          <p:cNvPr id="174" name="CustomShape 10"/>
          <p:cNvSpPr/>
          <p:nvPr/>
        </p:nvSpPr>
        <p:spPr>
          <a:xfrm>
            <a:off x="5936040" y="2776320"/>
            <a:ext cx="2037240" cy="333000"/>
          </a:xfrm>
          <a:prstGeom prst="rect">
            <a:avLst/>
          </a:prstGeom>
          <a:noFill/>
          <a:ln w="12600">
            <a:noFill/>
          </a:ln>
        </p:spPr>
        <p:style>
          <a:lnRef idx="0"/>
          <a:fillRef idx="0"/>
          <a:effectRef idx="0"/>
          <a:fontRef idx="minor"/>
        </p:style>
        <p:txBody>
          <a:bodyPr lIns="45720" rIns="45720" tIns="45000" bIns="45000">
            <a:spAutoFit/>
          </a:bodyPr>
          <a:p>
            <a:pPr algn="ctr">
              <a:lnSpc>
                <a:spcPct val="100000"/>
              </a:lnSpc>
            </a:pPr>
            <a:r>
              <a:rPr b="1" lang="en-US" sz="1600" spc="-1" strike="noStrike">
                <a:solidFill>
                  <a:srgbClr val="ffffff"/>
                </a:solidFill>
                <a:latin typeface="Calibri"/>
                <a:ea typeface="Calibri"/>
              </a:rPr>
              <a:t>Who does it affect?</a:t>
            </a:r>
            <a:endParaRPr b="0" lang="en-US" sz="1600" spc="-1" strike="noStrike">
              <a:latin typeface="Arial"/>
            </a:endParaRPr>
          </a:p>
        </p:txBody>
      </p:sp>
      <p:sp>
        <p:nvSpPr>
          <p:cNvPr id="175" name="CustomShape 11"/>
          <p:cNvSpPr/>
          <p:nvPr/>
        </p:nvSpPr>
        <p:spPr>
          <a:xfrm>
            <a:off x="966240" y="3993480"/>
            <a:ext cx="1834920" cy="516600"/>
          </a:xfrm>
          <a:prstGeom prst="rect">
            <a:avLst/>
          </a:prstGeom>
          <a:noFill/>
          <a:ln w="12600">
            <a:noFill/>
          </a:ln>
        </p:spPr>
        <p:style>
          <a:lnRef idx="0"/>
          <a:fillRef idx="0"/>
          <a:effectRef idx="0"/>
          <a:fontRef idx="minor"/>
        </p:style>
        <p:txBody>
          <a:bodyPr lIns="45720" rIns="45720" tIns="45000" bIns="45000">
            <a:spAutoFit/>
          </a:bodyPr>
          <a:p>
            <a:pPr>
              <a:lnSpc>
                <a:spcPct val="100000"/>
              </a:lnSpc>
            </a:pPr>
            <a:r>
              <a:rPr b="0" lang="en-US" sz="1400" spc="-1" strike="noStrike">
                <a:solidFill>
                  <a:srgbClr val="262626"/>
                </a:solidFill>
                <a:latin typeface="Calibri Light"/>
                <a:ea typeface="Calibri Light"/>
              </a:rPr>
              <a:t>Are there implications for ignoring it?</a:t>
            </a:r>
            <a:endParaRPr b="0" lang="en-US" sz="1400" spc="-1" strike="noStrike">
              <a:latin typeface="Arial"/>
            </a:endParaRPr>
          </a:p>
        </p:txBody>
      </p:sp>
      <p:sp>
        <p:nvSpPr>
          <p:cNvPr id="176" name="CustomShape 12"/>
          <p:cNvSpPr/>
          <p:nvPr/>
        </p:nvSpPr>
        <p:spPr>
          <a:xfrm>
            <a:off x="3261960" y="2776320"/>
            <a:ext cx="2349360" cy="333720"/>
          </a:xfrm>
          <a:prstGeom prst="rect">
            <a:avLst/>
          </a:prstGeom>
          <a:noFill/>
          <a:ln w="12600">
            <a:noFill/>
          </a:ln>
        </p:spPr>
        <p:style>
          <a:lnRef idx="0"/>
          <a:fillRef idx="0"/>
          <a:effectRef idx="0"/>
          <a:fontRef idx="minor"/>
        </p:style>
        <p:txBody>
          <a:bodyPr lIns="45720" rIns="45720" tIns="45000" bIns="45000">
            <a:spAutoFit/>
          </a:bodyPr>
          <a:p>
            <a:pPr algn="ctr">
              <a:lnSpc>
                <a:spcPct val="100000"/>
              </a:lnSpc>
            </a:pPr>
            <a:r>
              <a:rPr b="1" lang="en-US" sz="1600" spc="-1" strike="noStrike">
                <a:solidFill>
                  <a:srgbClr val="ffffff"/>
                </a:solidFill>
                <a:latin typeface="Calibri"/>
                <a:ea typeface="Calibri"/>
              </a:rPr>
              <a:t>How big is the problem?</a:t>
            </a:r>
            <a:endParaRPr b="0" lang="en-US" sz="1600" spc="-1" strike="noStrike">
              <a:latin typeface="Arial"/>
            </a:endParaRPr>
          </a:p>
        </p:txBody>
      </p:sp>
      <p:sp>
        <p:nvSpPr>
          <p:cNvPr id="177" name="CustomShape 13"/>
          <p:cNvSpPr/>
          <p:nvPr/>
        </p:nvSpPr>
        <p:spPr>
          <a:xfrm>
            <a:off x="5887440" y="3257640"/>
            <a:ext cx="2169720" cy="1582200"/>
          </a:xfrm>
          <a:prstGeom prst="rect">
            <a:avLst/>
          </a:prstGeom>
          <a:noFill/>
          <a:ln w="12600">
            <a:noFill/>
          </a:ln>
        </p:spPr>
        <p:style>
          <a:lnRef idx="0"/>
          <a:fillRef idx="0"/>
          <a:effectRef idx="0"/>
          <a:fontRef idx="minor"/>
        </p:style>
        <p:txBody>
          <a:bodyPr lIns="45720" rIns="45720" tIns="45000" bIns="45000">
            <a:spAutoFit/>
          </a:bodyPr>
          <a:p>
            <a:pPr>
              <a:lnSpc>
                <a:spcPct val="100000"/>
              </a:lnSpc>
            </a:pPr>
            <a:r>
              <a:rPr b="0" lang="en-US" sz="1400" spc="-1" strike="noStrike">
                <a:solidFill>
                  <a:srgbClr val="262626"/>
                </a:solidFill>
                <a:latin typeface="Calibri Light"/>
                <a:ea typeface="Calibri Light"/>
              </a:rPr>
              <a:t>Who are your target audience and stakeholders?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262626"/>
                </a:solidFill>
                <a:latin typeface="Calibri Light"/>
                <a:ea typeface="Calibri Light"/>
              </a:rPr>
              <a:t>What are their characteristics, and how do they behave?</a:t>
            </a:r>
            <a:endParaRPr b="0" lang="en-US" sz="1400" spc="-1" strike="noStrike">
              <a:latin typeface="Arial"/>
            </a:endParaRPr>
          </a:p>
          <a:p>
            <a:pPr>
              <a:lnSpc>
                <a:spcPct val="100000"/>
              </a:lnSpc>
            </a:pPr>
            <a:endParaRPr b="0" lang="en-US" sz="1400" spc="-1" strike="noStrike">
              <a:latin typeface="Arial"/>
            </a:endParaRPr>
          </a:p>
        </p:txBody>
      </p:sp>
      <p:sp>
        <p:nvSpPr>
          <p:cNvPr id="178" name="CustomShape 14"/>
          <p:cNvSpPr/>
          <p:nvPr/>
        </p:nvSpPr>
        <p:spPr>
          <a:xfrm>
            <a:off x="966240" y="3297960"/>
            <a:ext cx="2059200" cy="516600"/>
          </a:xfrm>
          <a:prstGeom prst="rect">
            <a:avLst/>
          </a:prstGeom>
          <a:noFill/>
          <a:ln w="12600">
            <a:noFill/>
          </a:ln>
        </p:spPr>
        <p:style>
          <a:lnRef idx="0"/>
          <a:fillRef idx="0"/>
          <a:effectRef idx="0"/>
          <a:fontRef idx="minor"/>
        </p:style>
        <p:txBody>
          <a:bodyPr lIns="45720" rIns="45720" tIns="45000" bIns="45000">
            <a:spAutoFit/>
          </a:bodyPr>
          <a:p>
            <a:pPr>
              <a:lnSpc>
                <a:spcPct val="100000"/>
              </a:lnSpc>
            </a:pPr>
            <a:r>
              <a:rPr b="0" lang="en-US" sz="1400" spc="-1" strike="noStrike">
                <a:solidFill>
                  <a:srgbClr val="262626"/>
                </a:solidFill>
                <a:latin typeface="Calibri Light"/>
                <a:ea typeface="Calibri Light"/>
              </a:rPr>
              <a:t>Why do we need to take action?</a:t>
            </a:r>
            <a:endParaRPr b="0" lang="en-US" sz="1400" spc="-1" strike="noStrike">
              <a:latin typeface="Arial"/>
            </a:endParaRPr>
          </a:p>
        </p:txBody>
      </p:sp>
      <p:sp>
        <p:nvSpPr>
          <p:cNvPr id="179" name="CustomShape 15"/>
          <p:cNvSpPr/>
          <p:nvPr/>
        </p:nvSpPr>
        <p:spPr>
          <a:xfrm>
            <a:off x="3392280" y="3981240"/>
            <a:ext cx="2135160" cy="516600"/>
          </a:xfrm>
          <a:prstGeom prst="rect">
            <a:avLst/>
          </a:prstGeom>
          <a:noFill/>
          <a:ln w="12600">
            <a:noFill/>
          </a:ln>
        </p:spPr>
        <p:style>
          <a:lnRef idx="0"/>
          <a:fillRef idx="0"/>
          <a:effectRef idx="0"/>
          <a:fontRef idx="minor"/>
        </p:style>
        <p:txBody>
          <a:bodyPr lIns="45720" rIns="45720" tIns="45000" bIns="45000">
            <a:spAutoFit/>
          </a:bodyPr>
          <a:p>
            <a:pPr>
              <a:lnSpc>
                <a:spcPct val="100000"/>
              </a:lnSpc>
            </a:pPr>
            <a:r>
              <a:rPr b="0" lang="en-US" sz="1400" spc="-1" strike="noStrike">
                <a:solidFill>
                  <a:srgbClr val="262626"/>
                </a:solidFill>
                <a:latin typeface="Calibri Light"/>
                <a:ea typeface="Calibri Light"/>
              </a:rPr>
              <a:t>Are there any trends or data to justify your point</a:t>
            </a:r>
            <a:endParaRPr b="0" lang="en-US" sz="1400" spc="-1" strike="noStrike">
              <a:latin typeface="Arial"/>
            </a:endParaRPr>
          </a:p>
        </p:txBody>
      </p:sp>
      <p:sp>
        <p:nvSpPr>
          <p:cNvPr id="180" name="CustomShape 16"/>
          <p:cNvSpPr/>
          <p:nvPr/>
        </p:nvSpPr>
        <p:spPr>
          <a:xfrm>
            <a:off x="3404160" y="3257640"/>
            <a:ext cx="2171160" cy="516600"/>
          </a:xfrm>
          <a:prstGeom prst="rect">
            <a:avLst/>
          </a:prstGeom>
          <a:noFill/>
          <a:ln w="12600">
            <a:noFill/>
          </a:ln>
        </p:spPr>
        <p:style>
          <a:lnRef idx="0"/>
          <a:fillRef idx="0"/>
          <a:effectRef idx="0"/>
          <a:fontRef idx="minor"/>
        </p:style>
        <p:txBody>
          <a:bodyPr lIns="45720" rIns="45720" tIns="45000" bIns="45000">
            <a:spAutoFit/>
          </a:bodyPr>
          <a:p>
            <a:pPr>
              <a:lnSpc>
                <a:spcPct val="100000"/>
              </a:lnSpc>
            </a:pPr>
            <a:r>
              <a:rPr b="0" lang="en-US" sz="1400" spc="-1" strike="noStrike">
                <a:solidFill>
                  <a:srgbClr val="262626"/>
                </a:solidFill>
                <a:latin typeface="Calibri Light"/>
                <a:ea typeface="Calibri Light"/>
              </a:rPr>
              <a:t>Are you able to quantify the problem or opportunity?</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299880" y="342360"/>
            <a:ext cx="8647560" cy="583920"/>
          </a:xfrm>
          <a:prstGeom prst="rect">
            <a:avLst/>
          </a:prstGeom>
          <a:noFill/>
          <a:ln w="12600">
            <a:noFill/>
          </a:ln>
        </p:spPr>
        <p:style>
          <a:lnRef idx="0"/>
          <a:fillRef idx="0"/>
          <a:effectRef idx="0"/>
          <a:fontRef idx="minor"/>
        </p:style>
        <p:txBody>
          <a:bodyPr lIns="45720" rIns="45720" tIns="45000" bIns="45000">
            <a:spAutoFit/>
          </a:bodyPr>
          <a:p>
            <a:pPr>
              <a:lnSpc>
                <a:spcPct val="90000"/>
              </a:lnSpc>
              <a:spcBef>
                <a:spcPts val="1001"/>
              </a:spcBef>
            </a:pPr>
            <a:r>
              <a:rPr b="1" lang="en-US" sz="3600" spc="-1" strike="noStrike">
                <a:solidFill>
                  <a:srgbClr val="000000"/>
                </a:solidFill>
                <a:latin typeface="Gill Sans MT"/>
                <a:ea typeface="Gill Sans MT"/>
              </a:rPr>
              <a:t>4. Research Findings</a:t>
            </a:r>
            <a:endParaRPr b="0" lang="en-US" sz="3600" spc="-1" strike="noStrike">
              <a:latin typeface="Arial"/>
            </a:endParaRPr>
          </a:p>
        </p:txBody>
      </p:sp>
      <p:pic>
        <p:nvPicPr>
          <p:cNvPr id="182" name="Picture 48" descr=""/>
          <p:cNvPicPr/>
          <p:nvPr/>
        </p:nvPicPr>
        <p:blipFill>
          <a:blip r:embed="rId1"/>
          <a:stretch/>
        </p:blipFill>
        <p:spPr>
          <a:xfrm>
            <a:off x="75960" y="6435000"/>
            <a:ext cx="888480" cy="369720"/>
          </a:xfrm>
          <a:prstGeom prst="rect">
            <a:avLst/>
          </a:prstGeom>
          <a:ln w="12600">
            <a:noFill/>
          </a:ln>
        </p:spPr>
      </p:pic>
      <p:sp>
        <p:nvSpPr>
          <p:cNvPr id="183" name="CustomShape 2"/>
          <p:cNvSpPr/>
          <p:nvPr/>
        </p:nvSpPr>
        <p:spPr>
          <a:xfrm>
            <a:off x="299880" y="1329480"/>
            <a:ext cx="5766840" cy="4663440"/>
          </a:xfrm>
          <a:prstGeom prst="rect">
            <a:avLst/>
          </a:prstGeom>
          <a:noFill/>
          <a:ln w="12600">
            <a:noFill/>
          </a:ln>
        </p:spPr>
        <p:style>
          <a:lnRef idx="0"/>
          <a:fillRef idx="0"/>
          <a:effectRef idx="0"/>
          <a:fontRef idx="minor"/>
        </p:style>
        <p:txBody>
          <a:bodyPr lIns="45720" rIns="45720" tIns="45000" bIns="45000">
            <a:spAutoFit/>
          </a:bodyPr>
          <a:p>
            <a:pPr>
              <a:lnSpc>
                <a:spcPct val="100000"/>
              </a:lnSpc>
            </a:pPr>
            <a:r>
              <a:rPr b="1" lang="en-US" sz="2000" spc="-1" strike="noStrike">
                <a:solidFill>
                  <a:srgbClr val="262626"/>
                </a:solidFill>
                <a:latin typeface="Calibri Light"/>
                <a:ea typeface="Calibri Light"/>
              </a:rPr>
              <a:t>Show us what research you have done to back your idea</a:t>
            </a:r>
            <a:endParaRPr b="0" lang="en-US" sz="2000" spc="-1" strike="noStrike">
              <a:latin typeface="Arial"/>
            </a:endParaRPr>
          </a:p>
          <a:p>
            <a:pPr>
              <a:lnSpc>
                <a:spcPct val="100000"/>
              </a:lnSpc>
            </a:pPr>
            <a:endParaRPr b="0" lang="en-US" sz="2000" spc="-1" strike="noStrike">
              <a:latin typeface="Arial"/>
            </a:endParaRPr>
          </a:p>
          <a:p>
            <a:pPr marL="343080" indent="-342720">
              <a:lnSpc>
                <a:spcPct val="100000"/>
              </a:lnSpc>
              <a:buClr>
                <a:srgbClr val="262626"/>
              </a:buClr>
              <a:buFont typeface="StarSymbol"/>
              <a:buChar char="-"/>
            </a:pPr>
            <a:r>
              <a:rPr b="0" lang="en-US" sz="2000" spc="-1" strike="noStrike">
                <a:solidFill>
                  <a:srgbClr val="262626"/>
                </a:solidFill>
                <a:latin typeface="Calibri Light"/>
                <a:ea typeface="Calibri Light"/>
              </a:rPr>
              <a:t>Leverage on user journey mapping to show us where and what you want to address</a:t>
            </a:r>
            <a:endParaRPr b="0" lang="en-US" sz="2000" spc="-1" strike="noStrike">
              <a:latin typeface="Arial"/>
            </a:endParaRPr>
          </a:p>
          <a:p>
            <a:pPr>
              <a:lnSpc>
                <a:spcPct val="100000"/>
              </a:lnSpc>
            </a:pPr>
            <a:endParaRPr b="0" lang="en-US" sz="2000" spc="-1" strike="noStrike">
              <a:latin typeface="Arial"/>
            </a:endParaRPr>
          </a:p>
          <a:p>
            <a:pPr marL="343080" indent="-342720">
              <a:lnSpc>
                <a:spcPct val="100000"/>
              </a:lnSpc>
              <a:buClr>
                <a:srgbClr val="262626"/>
              </a:buClr>
              <a:buFont typeface="StarSymbol"/>
              <a:buChar char="-"/>
            </a:pPr>
            <a:r>
              <a:rPr b="0" lang="en-US" sz="2000" spc="-1" strike="noStrike">
                <a:solidFill>
                  <a:srgbClr val="262626"/>
                </a:solidFill>
                <a:latin typeface="Calibri Light"/>
                <a:ea typeface="Calibri Light"/>
              </a:rPr>
              <a:t>Do you have any hypothesis? And how will you validate it?</a:t>
            </a:r>
            <a:endParaRPr b="0" lang="en-US" sz="2000" spc="-1" strike="noStrike">
              <a:latin typeface="Arial"/>
            </a:endParaRPr>
          </a:p>
          <a:p>
            <a:pPr>
              <a:lnSpc>
                <a:spcPct val="100000"/>
              </a:lnSpc>
            </a:pPr>
            <a:endParaRPr b="0" lang="en-US" sz="2000" spc="-1" strike="noStrike">
              <a:latin typeface="Arial"/>
            </a:endParaRPr>
          </a:p>
          <a:p>
            <a:pPr marL="343080" indent="-342720">
              <a:lnSpc>
                <a:spcPct val="100000"/>
              </a:lnSpc>
              <a:buClr>
                <a:srgbClr val="262626"/>
              </a:buClr>
              <a:buFont typeface="StarSymbol"/>
              <a:buChar char="-"/>
            </a:pPr>
            <a:r>
              <a:rPr b="0" lang="en-US" sz="2000" spc="-1" strike="noStrike">
                <a:solidFill>
                  <a:srgbClr val="262626"/>
                </a:solidFill>
                <a:latin typeface="Calibri Light"/>
                <a:ea typeface="Calibri Light"/>
              </a:rPr>
              <a:t>Are there any data and statistics to support your idea? (You may use secondary data and publicly available data and research to back you)</a:t>
            </a:r>
            <a:endParaRPr b="0" lang="en-US" sz="2000" spc="-1" strike="noStrike">
              <a:latin typeface="Arial"/>
            </a:endParaRPr>
          </a:p>
          <a:p>
            <a:pPr>
              <a:lnSpc>
                <a:spcPct val="100000"/>
              </a:lnSpc>
            </a:pPr>
            <a:endParaRPr b="0" lang="en-US" sz="2000" spc="-1" strike="noStrike">
              <a:latin typeface="Arial"/>
            </a:endParaRPr>
          </a:p>
          <a:p>
            <a:pPr marL="343080" indent="-342720">
              <a:lnSpc>
                <a:spcPct val="100000"/>
              </a:lnSpc>
              <a:buClr>
                <a:srgbClr val="262626"/>
              </a:buClr>
              <a:buFont typeface="StarSymbol"/>
              <a:buChar char="-"/>
            </a:pPr>
            <a:r>
              <a:rPr b="0" lang="en-US" sz="2000" spc="-1" strike="noStrike">
                <a:solidFill>
                  <a:srgbClr val="262626"/>
                </a:solidFill>
                <a:latin typeface="Calibri Light"/>
                <a:ea typeface="Calibri Light"/>
              </a:rPr>
              <a:t>What are the existing solutions out there? How does your idea stand out from the rest? </a:t>
            </a:r>
            <a:endParaRPr b="0" lang="en-US" sz="2000" spc="-1" strike="noStrike">
              <a:latin typeface="Arial"/>
            </a:endParaRPr>
          </a:p>
        </p:txBody>
      </p:sp>
      <p:grpSp>
        <p:nvGrpSpPr>
          <p:cNvPr id="184" name="Group 3"/>
          <p:cNvGrpSpPr/>
          <p:nvPr/>
        </p:nvGrpSpPr>
        <p:grpSpPr>
          <a:xfrm>
            <a:off x="6067080" y="1991160"/>
            <a:ext cx="1373760" cy="1334520"/>
            <a:chOff x="6067080" y="1991160"/>
            <a:chExt cx="1373760" cy="1334520"/>
          </a:xfrm>
        </p:grpSpPr>
        <p:sp>
          <p:nvSpPr>
            <p:cNvPr id="185" name="CustomShape 4"/>
            <p:cNvSpPr/>
            <p:nvPr/>
          </p:nvSpPr>
          <p:spPr>
            <a:xfrm>
              <a:off x="6067080" y="1991160"/>
              <a:ext cx="1373760" cy="1334520"/>
            </a:xfrm>
            <a:prstGeom prst="rect">
              <a:avLst/>
            </a:prstGeom>
            <a:solidFill>
              <a:srgbClr val="0e1e63"/>
            </a:solidFill>
            <a:ln w="12600">
              <a:noFill/>
            </a:ln>
          </p:spPr>
          <p:style>
            <a:lnRef idx="0"/>
            <a:fillRef idx="0"/>
            <a:effectRef idx="0"/>
            <a:fontRef idx="minor"/>
          </p:style>
        </p:sp>
        <p:sp>
          <p:nvSpPr>
            <p:cNvPr id="186" name="CustomShape 5"/>
            <p:cNvSpPr/>
            <p:nvPr/>
          </p:nvSpPr>
          <p:spPr>
            <a:xfrm>
              <a:off x="6067080" y="2338920"/>
              <a:ext cx="1373760" cy="639360"/>
            </a:xfrm>
            <a:prstGeom prst="rect">
              <a:avLst/>
            </a:prstGeom>
            <a:noFill/>
            <a:ln w="12600">
              <a:noFill/>
            </a:ln>
          </p:spPr>
          <p:style>
            <a:lnRef idx="0"/>
            <a:fillRef idx="0"/>
            <a:effectRef idx="0"/>
            <a:fontRef idx="minor"/>
          </p:style>
          <p:txBody>
            <a:bodyPr lIns="45720" rIns="45720" anchor="ctr">
              <a:spAutoFit/>
            </a:bodyPr>
            <a:p>
              <a:pPr algn="ctr">
                <a:lnSpc>
                  <a:spcPct val="100000"/>
                </a:lnSpc>
              </a:pPr>
              <a:r>
                <a:rPr b="0" lang="en-US" sz="1800" spc="-1" strike="noStrike">
                  <a:solidFill>
                    <a:srgbClr val="ffffff"/>
                  </a:solidFill>
                  <a:latin typeface="Calibri"/>
                  <a:ea typeface="Calibri"/>
                </a:rPr>
                <a:t>Customer Journeys</a:t>
              </a:r>
              <a:endParaRPr b="0" lang="en-US" sz="1800" spc="-1" strike="noStrike">
                <a:latin typeface="Arial"/>
              </a:endParaRPr>
            </a:p>
          </p:txBody>
        </p:sp>
      </p:grpSp>
      <p:sp>
        <p:nvSpPr>
          <p:cNvPr id="187" name="CustomShape 6"/>
          <p:cNvSpPr/>
          <p:nvPr/>
        </p:nvSpPr>
        <p:spPr>
          <a:xfrm>
            <a:off x="7441200" y="1991160"/>
            <a:ext cx="1373760" cy="1334520"/>
          </a:xfrm>
          <a:prstGeom prst="rect">
            <a:avLst/>
          </a:prstGeom>
          <a:solidFill>
            <a:srgbClr val="000000"/>
          </a:solidFill>
          <a:ln w="12600">
            <a:noFill/>
          </a:ln>
        </p:spPr>
        <p:style>
          <a:lnRef idx="0"/>
          <a:fillRef idx="0"/>
          <a:effectRef idx="0"/>
          <a:fontRef idx="minor"/>
        </p:style>
      </p:sp>
      <p:grpSp>
        <p:nvGrpSpPr>
          <p:cNvPr id="188" name="Group 7"/>
          <p:cNvGrpSpPr/>
          <p:nvPr/>
        </p:nvGrpSpPr>
        <p:grpSpPr>
          <a:xfrm>
            <a:off x="7441200" y="3325680"/>
            <a:ext cx="1373760" cy="1334520"/>
            <a:chOff x="7441200" y="3325680"/>
            <a:chExt cx="1373760" cy="1334520"/>
          </a:xfrm>
        </p:grpSpPr>
        <p:sp>
          <p:nvSpPr>
            <p:cNvPr id="189" name="CustomShape 8"/>
            <p:cNvSpPr/>
            <p:nvPr/>
          </p:nvSpPr>
          <p:spPr>
            <a:xfrm>
              <a:off x="7441200" y="3325680"/>
              <a:ext cx="1373760" cy="1334520"/>
            </a:xfrm>
            <a:prstGeom prst="rect">
              <a:avLst/>
            </a:prstGeom>
            <a:solidFill>
              <a:srgbClr val="0e1e63"/>
            </a:solidFill>
            <a:ln w="12600">
              <a:noFill/>
            </a:ln>
          </p:spPr>
          <p:style>
            <a:lnRef idx="0"/>
            <a:fillRef idx="0"/>
            <a:effectRef idx="0"/>
            <a:fontRef idx="minor"/>
          </p:style>
        </p:sp>
        <p:sp>
          <p:nvSpPr>
            <p:cNvPr id="190" name="CustomShape 9"/>
            <p:cNvSpPr/>
            <p:nvPr/>
          </p:nvSpPr>
          <p:spPr>
            <a:xfrm>
              <a:off x="7441200" y="3672720"/>
              <a:ext cx="1373760" cy="640800"/>
            </a:xfrm>
            <a:prstGeom prst="rect">
              <a:avLst/>
            </a:prstGeom>
            <a:noFill/>
            <a:ln w="12600">
              <a:noFill/>
            </a:ln>
          </p:spPr>
          <p:style>
            <a:lnRef idx="0"/>
            <a:fillRef idx="0"/>
            <a:effectRef idx="0"/>
            <a:fontRef idx="minor"/>
          </p:style>
          <p:txBody>
            <a:bodyPr lIns="45720" rIns="45720" anchor="ctr">
              <a:spAutoFit/>
            </a:bodyPr>
            <a:p>
              <a:pPr algn="ctr">
                <a:lnSpc>
                  <a:spcPct val="100000"/>
                </a:lnSpc>
              </a:pPr>
              <a:r>
                <a:rPr b="0" lang="en-US" sz="1800" spc="-1" strike="noStrike">
                  <a:solidFill>
                    <a:srgbClr val="ffffff"/>
                  </a:solidFill>
                  <a:latin typeface="Calibri"/>
                  <a:ea typeface="Calibri"/>
                </a:rPr>
                <a:t>Market </a:t>
              </a:r>
              <a:endParaRPr b="0" lang="en-US" sz="1800" spc="-1" strike="noStrike">
                <a:latin typeface="Arial"/>
              </a:endParaRPr>
            </a:p>
            <a:p>
              <a:pPr algn="ctr">
                <a:lnSpc>
                  <a:spcPct val="100000"/>
                </a:lnSpc>
              </a:pPr>
              <a:r>
                <a:rPr b="0" lang="en-US" sz="1800" spc="-1" strike="noStrike">
                  <a:solidFill>
                    <a:srgbClr val="ffffff"/>
                  </a:solidFill>
                  <a:latin typeface="Calibri"/>
                  <a:ea typeface="Calibri"/>
                </a:rPr>
                <a:t>Scan</a:t>
              </a:r>
              <a:endParaRPr b="0" lang="en-US" sz="1800" spc="-1" strike="noStrike">
                <a:latin typeface="Arial"/>
              </a:endParaRPr>
            </a:p>
          </p:txBody>
        </p:sp>
      </p:grpSp>
      <p:sp>
        <p:nvSpPr>
          <p:cNvPr id="191" name="CustomShape 10"/>
          <p:cNvSpPr/>
          <p:nvPr/>
        </p:nvSpPr>
        <p:spPr>
          <a:xfrm>
            <a:off x="6067080" y="3325680"/>
            <a:ext cx="1373760" cy="1334520"/>
          </a:xfrm>
          <a:prstGeom prst="rect">
            <a:avLst/>
          </a:prstGeom>
          <a:solidFill>
            <a:srgbClr val="000000"/>
          </a:solidFill>
          <a:ln w="12600">
            <a:noFill/>
          </a:ln>
        </p:spPr>
        <p:style>
          <a:lnRef idx="0"/>
          <a:fillRef idx="0"/>
          <a:effectRef idx="0"/>
          <a:fontRef idx="minor"/>
        </p:style>
      </p:sp>
      <p:sp>
        <p:nvSpPr>
          <p:cNvPr id="192" name="CustomShape 11"/>
          <p:cNvSpPr/>
          <p:nvPr/>
        </p:nvSpPr>
        <p:spPr>
          <a:xfrm>
            <a:off x="7441200" y="4660560"/>
            <a:ext cx="1373760" cy="1334520"/>
          </a:xfrm>
          <a:prstGeom prst="rect">
            <a:avLst/>
          </a:prstGeom>
          <a:solidFill>
            <a:srgbClr val="000000"/>
          </a:solidFill>
          <a:ln w="12600">
            <a:noFill/>
          </a:ln>
        </p:spPr>
        <p:style>
          <a:lnRef idx="0"/>
          <a:fillRef idx="0"/>
          <a:effectRef idx="0"/>
          <a:fontRef idx="minor"/>
        </p:style>
      </p:sp>
      <p:grpSp>
        <p:nvGrpSpPr>
          <p:cNvPr id="193" name="Group 12"/>
          <p:cNvGrpSpPr/>
          <p:nvPr/>
        </p:nvGrpSpPr>
        <p:grpSpPr>
          <a:xfrm>
            <a:off x="6067080" y="4660560"/>
            <a:ext cx="1373760" cy="1334520"/>
            <a:chOff x="6067080" y="4660560"/>
            <a:chExt cx="1373760" cy="1334520"/>
          </a:xfrm>
        </p:grpSpPr>
        <p:sp>
          <p:nvSpPr>
            <p:cNvPr id="194" name="CustomShape 13"/>
            <p:cNvSpPr/>
            <p:nvPr/>
          </p:nvSpPr>
          <p:spPr>
            <a:xfrm>
              <a:off x="6067080" y="4660560"/>
              <a:ext cx="1373760" cy="1334520"/>
            </a:xfrm>
            <a:prstGeom prst="rect">
              <a:avLst/>
            </a:prstGeom>
            <a:solidFill>
              <a:srgbClr val="0e1e63"/>
            </a:solidFill>
            <a:ln w="12600">
              <a:noFill/>
            </a:ln>
          </p:spPr>
          <p:style>
            <a:lnRef idx="0"/>
            <a:fillRef idx="0"/>
            <a:effectRef idx="0"/>
            <a:fontRef idx="minor"/>
          </p:style>
        </p:sp>
        <p:sp>
          <p:nvSpPr>
            <p:cNvPr id="195" name="CustomShape 14"/>
            <p:cNvSpPr/>
            <p:nvPr/>
          </p:nvSpPr>
          <p:spPr>
            <a:xfrm>
              <a:off x="6067080" y="5008320"/>
              <a:ext cx="1373760" cy="639360"/>
            </a:xfrm>
            <a:prstGeom prst="rect">
              <a:avLst/>
            </a:prstGeom>
            <a:noFill/>
            <a:ln w="12600">
              <a:noFill/>
            </a:ln>
          </p:spPr>
          <p:style>
            <a:lnRef idx="0"/>
            <a:fillRef idx="0"/>
            <a:effectRef idx="0"/>
            <a:fontRef idx="minor"/>
          </p:style>
          <p:txBody>
            <a:bodyPr lIns="45720" rIns="45720" anchor="ctr">
              <a:spAutoFit/>
            </a:bodyPr>
            <a:p>
              <a:pPr algn="ctr">
                <a:lnSpc>
                  <a:spcPct val="100000"/>
                </a:lnSpc>
              </a:pPr>
              <a:r>
                <a:rPr b="0" lang="en-US" sz="1800" spc="-1" strike="noStrike">
                  <a:solidFill>
                    <a:srgbClr val="ffffff"/>
                  </a:solidFill>
                  <a:latin typeface="Calibri"/>
                  <a:ea typeface="Calibri"/>
                </a:rPr>
                <a:t>Surveys &amp; Statistics</a:t>
              </a:r>
              <a:endParaRPr b="0" lang="en-US" sz="1800" spc="-1" strike="noStrike">
                <a:latin typeface="Arial"/>
              </a:endParaRPr>
            </a:p>
          </p:txBody>
        </p:sp>
      </p:grpSp>
      <p:pic>
        <p:nvPicPr>
          <p:cNvPr id="196" name="Picture 1" descr=""/>
          <p:cNvPicPr/>
          <p:nvPr/>
        </p:nvPicPr>
        <p:blipFill>
          <a:blip r:embed="rId2"/>
          <a:stretch/>
        </p:blipFill>
        <p:spPr>
          <a:xfrm>
            <a:off x="7441200" y="1991160"/>
            <a:ext cx="1373760" cy="1334520"/>
          </a:xfrm>
          <a:prstGeom prst="rect">
            <a:avLst/>
          </a:prstGeom>
          <a:ln w="12600">
            <a:noFill/>
          </a:ln>
        </p:spPr>
      </p:pic>
      <p:pic>
        <p:nvPicPr>
          <p:cNvPr id="197" name="Picture 2" descr=""/>
          <p:cNvPicPr/>
          <p:nvPr/>
        </p:nvPicPr>
        <p:blipFill>
          <a:blip r:embed="rId3"/>
          <a:stretch/>
        </p:blipFill>
        <p:spPr>
          <a:xfrm>
            <a:off x="7441200" y="4660560"/>
            <a:ext cx="1373760" cy="1334520"/>
          </a:xfrm>
          <a:prstGeom prst="rect">
            <a:avLst/>
          </a:prstGeom>
          <a:ln w="12600">
            <a:noFill/>
          </a:ln>
        </p:spPr>
      </p:pic>
      <p:pic>
        <p:nvPicPr>
          <p:cNvPr id="198" name="Picture 2" descr=""/>
          <p:cNvPicPr/>
          <p:nvPr/>
        </p:nvPicPr>
        <p:blipFill>
          <a:blip r:embed="rId4"/>
          <a:stretch/>
        </p:blipFill>
        <p:spPr>
          <a:xfrm>
            <a:off x="6067080" y="3325680"/>
            <a:ext cx="1373760" cy="133452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299880" y="342360"/>
            <a:ext cx="8647560" cy="583920"/>
          </a:xfrm>
          <a:prstGeom prst="rect">
            <a:avLst/>
          </a:prstGeom>
          <a:noFill/>
          <a:ln w="12600">
            <a:noFill/>
          </a:ln>
        </p:spPr>
        <p:style>
          <a:lnRef idx="0"/>
          <a:fillRef idx="0"/>
          <a:effectRef idx="0"/>
          <a:fontRef idx="minor"/>
        </p:style>
        <p:txBody>
          <a:bodyPr lIns="45720" rIns="45720" tIns="45000" bIns="45000">
            <a:spAutoFit/>
          </a:bodyPr>
          <a:p>
            <a:pPr>
              <a:lnSpc>
                <a:spcPct val="90000"/>
              </a:lnSpc>
              <a:spcBef>
                <a:spcPts val="1001"/>
              </a:spcBef>
            </a:pPr>
            <a:r>
              <a:rPr b="1" lang="en-US" sz="3600" spc="-1" strike="noStrike">
                <a:solidFill>
                  <a:srgbClr val="000000"/>
                </a:solidFill>
                <a:latin typeface="Gill Sans MT"/>
                <a:ea typeface="Gill Sans MT"/>
              </a:rPr>
              <a:t>5. Your Idea</a:t>
            </a:r>
            <a:endParaRPr b="0" lang="en-US" sz="3600" spc="-1" strike="noStrike">
              <a:latin typeface="Arial"/>
            </a:endParaRPr>
          </a:p>
        </p:txBody>
      </p:sp>
      <p:pic>
        <p:nvPicPr>
          <p:cNvPr id="200" name="Picture 48" descr=""/>
          <p:cNvPicPr/>
          <p:nvPr/>
        </p:nvPicPr>
        <p:blipFill>
          <a:blip r:embed="rId1"/>
          <a:stretch/>
        </p:blipFill>
        <p:spPr>
          <a:xfrm>
            <a:off x="75960" y="6435000"/>
            <a:ext cx="888480" cy="369720"/>
          </a:xfrm>
          <a:prstGeom prst="rect">
            <a:avLst/>
          </a:prstGeom>
          <a:ln w="12600">
            <a:noFill/>
          </a:ln>
        </p:spPr>
      </p:pic>
      <p:sp>
        <p:nvSpPr>
          <p:cNvPr id="201" name="CustomShape 2"/>
          <p:cNvSpPr/>
          <p:nvPr/>
        </p:nvSpPr>
        <p:spPr>
          <a:xfrm>
            <a:off x="601560" y="1265400"/>
            <a:ext cx="8245800" cy="4359240"/>
          </a:xfrm>
          <a:prstGeom prst="rect">
            <a:avLst/>
          </a:prstGeom>
          <a:noFill/>
          <a:ln w="12600">
            <a:noFill/>
          </a:ln>
        </p:spPr>
        <p:style>
          <a:lnRef idx="0"/>
          <a:fillRef idx="0"/>
          <a:effectRef idx="0"/>
          <a:fontRef idx="minor"/>
        </p:style>
        <p:txBody>
          <a:bodyPr lIns="45720" rIns="45720" tIns="45000" bIns="45000">
            <a:spAutoFit/>
          </a:bodyPr>
          <a:p>
            <a:pPr marL="343080" indent="-342720">
              <a:lnSpc>
                <a:spcPct val="100000"/>
              </a:lnSpc>
              <a:buClr>
                <a:srgbClr val="262626"/>
              </a:buClr>
              <a:buFont typeface="Wingdings" charset="2"/>
              <a:buChar char=""/>
            </a:pPr>
            <a:r>
              <a:rPr b="0" lang="en-US" sz="2000" spc="-1" strike="noStrike">
                <a:solidFill>
                  <a:srgbClr val="262626"/>
                </a:solidFill>
                <a:latin typeface="Calibri Light"/>
                <a:ea typeface="Calibri Light"/>
              </a:rPr>
              <a:t>Present your concept </a:t>
            </a:r>
            <a:endParaRPr b="0" lang="en-US" sz="2000" spc="-1" strike="noStrike">
              <a:latin typeface="Arial"/>
            </a:endParaRPr>
          </a:p>
          <a:p>
            <a:pPr>
              <a:lnSpc>
                <a:spcPct val="100000"/>
              </a:lnSpc>
            </a:pPr>
            <a:endParaRPr b="0" lang="en-US" sz="2000" spc="-1" strike="noStrike">
              <a:latin typeface="Arial"/>
            </a:endParaRPr>
          </a:p>
          <a:p>
            <a:pPr marL="343080" indent="-342720">
              <a:lnSpc>
                <a:spcPct val="100000"/>
              </a:lnSpc>
              <a:buClr>
                <a:srgbClr val="262626"/>
              </a:buClr>
              <a:buFont typeface="Wingdings" charset="2"/>
              <a:buChar char=""/>
            </a:pPr>
            <a:r>
              <a:rPr b="0" lang="en-US" sz="2000" spc="-1" strike="noStrike">
                <a:solidFill>
                  <a:srgbClr val="262626"/>
                </a:solidFill>
                <a:latin typeface="Calibri Light"/>
                <a:ea typeface="Calibri Light"/>
              </a:rPr>
              <a:t>Leverage on your research and data from before to lead into this</a:t>
            </a:r>
            <a:endParaRPr b="0" lang="en-US" sz="2000" spc="-1" strike="noStrike">
              <a:latin typeface="Arial"/>
            </a:endParaRPr>
          </a:p>
          <a:p>
            <a:pPr>
              <a:lnSpc>
                <a:spcPct val="100000"/>
              </a:lnSpc>
            </a:pPr>
            <a:endParaRPr b="0" lang="en-US" sz="2000" spc="-1" strike="noStrike">
              <a:latin typeface="Arial"/>
            </a:endParaRPr>
          </a:p>
          <a:p>
            <a:pPr marL="343080" indent="-342720">
              <a:lnSpc>
                <a:spcPct val="100000"/>
              </a:lnSpc>
              <a:buClr>
                <a:srgbClr val="262626"/>
              </a:buClr>
              <a:buFont typeface="Wingdings" charset="2"/>
              <a:buChar char=""/>
            </a:pPr>
            <a:r>
              <a:rPr b="0" lang="en-US" sz="2000" spc="-1" strike="noStrike">
                <a:solidFill>
                  <a:srgbClr val="262626"/>
                </a:solidFill>
                <a:latin typeface="Calibri Light"/>
                <a:ea typeface="Calibri Light"/>
              </a:rPr>
              <a:t>State clearly your value proposition</a:t>
            </a:r>
            <a:endParaRPr b="0" lang="en-US" sz="2000" spc="-1" strike="noStrike">
              <a:latin typeface="Arial"/>
            </a:endParaRPr>
          </a:p>
          <a:p>
            <a:pPr>
              <a:lnSpc>
                <a:spcPct val="100000"/>
              </a:lnSpc>
            </a:pPr>
            <a:endParaRPr b="0" lang="en-US" sz="2000" spc="-1" strike="noStrike">
              <a:latin typeface="Arial"/>
            </a:endParaRPr>
          </a:p>
          <a:p>
            <a:pPr marL="343080" indent="-342720">
              <a:lnSpc>
                <a:spcPct val="100000"/>
              </a:lnSpc>
              <a:buClr>
                <a:srgbClr val="262626"/>
              </a:buClr>
              <a:buFont typeface="Wingdings" charset="2"/>
              <a:buChar char=""/>
            </a:pPr>
            <a:r>
              <a:rPr b="0" lang="en-US" sz="2000" spc="-1" strike="noStrike">
                <a:solidFill>
                  <a:srgbClr val="262626"/>
                </a:solidFill>
                <a:latin typeface="Calibri Light"/>
                <a:ea typeface="Calibri Light"/>
              </a:rPr>
              <a:t>Explain exactly how it solves the problem, or how this brings value to your stakeholders</a:t>
            </a:r>
            <a:endParaRPr b="0" lang="en-US" sz="2000" spc="-1" strike="noStrike">
              <a:latin typeface="Arial"/>
            </a:endParaRPr>
          </a:p>
          <a:p>
            <a:pPr>
              <a:lnSpc>
                <a:spcPct val="100000"/>
              </a:lnSpc>
            </a:pPr>
            <a:endParaRPr b="0" lang="en-US" sz="2000" spc="-1" strike="noStrike">
              <a:latin typeface="Arial"/>
            </a:endParaRPr>
          </a:p>
          <a:p>
            <a:pPr marL="343080" indent="-342720">
              <a:lnSpc>
                <a:spcPct val="100000"/>
              </a:lnSpc>
              <a:buClr>
                <a:srgbClr val="262626"/>
              </a:buClr>
              <a:buFont typeface="Wingdings" charset="2"/>
              <a:buChar char=""/>
            </a:pPr>
            <a:r>
              <a:rPr b="0" lang="en-US" sz="2000" spc="-1" strike="noStrike">
                <a:solidFill>
                  <a:srgbClr val="262626"/>
                </a:solidFill>
                <a:latin typeface="Calibri Light"/>
                <a:ea typeface="Calibri Light"/>
              </a:rPr>
              <a:t>Be creative in how you want to present your idea (e.g. visuals, infographics, videos)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pic>
        <p:nvPicPr>
          <p:cNvPr id="202" name="Picture 2" descr=""/>
          <p:cNvPicPr/>
          <p:nvPr/>
        </p:nvPicPr>
        <p:blipFill>
          <a:blip r:embed="rId2"/>
          <a:stretch/>
        </p:blipFill>
        <p:spPr>
          <a:xfrm>
            <a:off x="3209760" y="981000"/>
            <a:ext cx="749160" cy="771480"/>
          </a:xfrm>
          <a:prstGeom prst="rect">
            <a:avLst/>
          </a:prstGeom>
          <a:ln>
            <a:noFill/>
          </a:ln>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163</TotalTime>
  <Application>LibreOffice/6.1.4.2$MacOSX_X86_64 LibreOffice_project/9d0f32d1f0b509096fd65e0d4bec26ddd1938fd3</Application>
  <Words>1168</Words>
  <Paragraphs>177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Wilson Wongwei</dc:creator>
  <dc:description/>
  <dc:language>en-US</dc:language>
  <cp:lastModifiedBy/>
  <dcterms:modified xsi:type="dcterms:W3CDTF">2019-08-10T19:02:55Z</dcterms:modified>
  <cp:revision>30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