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5222-1B32-444D-9C25-0EC40BE6F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A2D48-1FA9-440C-952A-4EE1910AB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B9BD8-32AA-4730-9B17-2B0C7902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7A01D-E036-41CF-A4FE-687F17E7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0ADC-E6A5-4F56-8E20-B686B677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AFDB-7579-41C5-B21C-DB9F54A0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E27A0-361E-420F-B2B9-EEE58E21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872B-8BE8-4F3C-87E8-7293B63D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3877-0CEF-4F9B-AA11-9769A658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0D89-0631-4A8D-AB75-59EDB62D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17902-F71A-4168-89A0-E4DF3CD1E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84637-C807-45C2-A6D1-57CF9E1EF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7875-2020-4A8B-BB84-1943D749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207C-BB38-4248-8044-6391EEFB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83B0-F5A4-4AB6-BAE7-F6944FD5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6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CC2D-8ED8-488E-A521-957A6232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8FA15-5D84-4DF6-93BF-733E01F6C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1D000-0365-4EE2-A33B-7FB5BA94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F42E-3714-4CBF-B5F2-90F93120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AD73-3C66-4BB9-8406-2CEB7D9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3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4BA8-4030-4A3C-B176-045C02E4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26FAE-02BB-43AC-8726-D2183F30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911A-BDCE-468F-A642-7C0C8714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D7D8-9213-4CE4-843F-AF080BD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AE51-01E9-469C-8896-F9B856B2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45BD-D488-48C5-B44A-E2B887EE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420F-4B69-4BA5-919D-3829D1E62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80F54-5266-4CD9-8D1E-F7C4D2A7B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BF474-3E3C-4CB7-89F5-6B66032F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2E76B-5ADC-42AE-AD9C-964DCDAD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D470-21FD-4970-BFB4-4F539EF2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D332-ED4E-42DF-8D04-D12C7683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8357B-D317-470C-A668-64C445B6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1009B-85DB-46F8-9FE8-A4BE7872A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1166C-D313-40B3-8AFC-84AEC474F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C76D2-7E39-4202-A0A9-52D37CCF9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1907C-922E-41AF-869F-D987018C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F27E5-C98E-4DBB-BE4D-08445CE8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278E2-9AFB-418E-B736-375335BE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281C-C59A-466E-B048-08A57FD1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79F4D-781A-4E40-82AB-0E0210F3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95385-6024-435D-B3E2-091021CC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96ED0-187B-4699-82D7-08E1477D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BCF05-4D6E-4545-9B08-A55AD6C6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B0D72-1961-4CD1-8CD9-4595B841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F0668-2702-4CF3-92DE-144026BE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6904-A17A-4670-83E1-2A716437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ADB4-1936-427A-9538-E48BDAD5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89FC8-5B57-482C-83E6-AB3DF8A6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C9148-BD54-4ED1-B787-DF96F473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7A51B-4015-4F31-86B9-B174D3E4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67F04-181A-4085-A009-FEE65264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5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30F0-2F24-4C74-A143-282BC669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108B8-C520-45B3-BE0E-08C1CA748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A19B4-DFD5-4E4A-A14C-B89B8522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46B92-583E-4403-B4EE-661FD783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CE942-334F-4C0A-A3BF-922C6F55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45547-1397-42F4-AF87-035A3AE3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0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92189-8476-4A4D-A04F-4C93A945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DF2FF-E1A8-4D7A-AE39-50B94E89D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F411A-DAE6-4D14-BE8E-6A0DACAA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FA491-A05C-4B64-9A88-9A42D942C2D8}" type="datetimeFigureOut">
              <a:rPr lang="en-US" smtClean="0"/>
              <a:t>9/22/2021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D969-1A45-4D46-802D-0652D4E83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C3DF8-71F1-4080-AF01-8B879C54A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6226BD-B547-4D6B-B7A8-FCE2A29951BE}"/>
              </a:ext>
            </a:extLst>
          </p:cNvPr>
          <p:cNvSpPr txBox="1"/>
          <p:nvPr/>
        </p:nvSpPr>
        <p:spPr>
          <a:xfrm>
            <a:off x="3998417" y="2135427"/>
            <a:ext cx="28338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>
                <a:solidFill>
                  <a:srgbClr val="C00000"/>
                </a:solidFill>
                <a:latin typeface="Amasis MT Pro Medium" panose="02040604050005020304" pitchFamily="18" charset="0"/>
                <a:ea typeface="Microsoft YaHei Light" panose="020B0502040204020203" pitchFamily="34" charset="-122"/>
              </a:rPr>
              <a:t>M</a:t>
            </a:r>
            <a:r>
              <a:rPr lang="en-US" sz="10000" dirty="0">
                <a:solidFill>
                  <a:srgbClr val="0070C0"/>
                </a:solidFill>
                <a:latin typeface="Amasis MT Pro Medium" panose="02040604050005020304" pitchFamily="18" charset="0"/>
                <a:ea typeface="Microsoft YaHei Light" panose="020B0502040204020203" pitchFamily="34" charset="-122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48972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Amasis MT Pro Medium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Minghong</dc:creator>
  <cp:lastModifiedBy>Fang, Minghong</cp:lastModifiedBy>
  <cp:revision>14</cp:revision>
  <dcterms:created xsi:type="dcterms:W3CDTF">2021-09-22T17:27:09Z</dcterms:created>
  <dcterms:modified xsi:type="dcterms:W3CDTF">2021-09-22T17:56:22Z</dcterms:modified>
</cp:coreProperties>
</file>