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0000"/>
    <a:srgbClr val="820000"/>
    <a:srgbClr val="750000"/>
    <a:srgbClr val="75000A"/>
    <a:srgbClr val="7500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-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55222-1B32-444D-9C25-0EC40BE6F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8A2D48-1FA9-440C-952A-4EE1910AB3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B9BD8-32AA-4730-9B17-2B0C7902B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A491-A05C-4B64-9A88-9A42D942C2D8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7A01D-E036-41CF-A4FE-687F17E74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40ADC-E6A5-4F56-8E20-B686B6778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05F7-2AC7-4DD5-A702-A7745749A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5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CAFDB-7579-41C5-B21C-DB9F54A04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1E27A0-361E-420F-B2B9-EEE58E21A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7872B-8BE8-4F3C-87E8-7293B63DF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A491-A05C-4B64-9A88-9A42D942C2D8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23877-0CEF-4F9B-AA11-9769A658D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A0D89-0631-4A8D-AB75-59EDB62D8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05F7-2AC7-4DD5-A702-A7745749A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2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B17902-F71A-4168-89A0-E4DF3CD1E1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384637-C807-45C2-A6D1-57CF9E1EF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27875-2020-4A8B-BB84-1943D749D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A491-A05C-4B64-9A88-9A42D942C2D8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2207C-BB38-4248-8044-6391EEFB0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A83B0-F5A4-4AB6-BAE7-F6944FD5C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05F7-2AC7-4DD5-A702-A7745749A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64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FCC2D-8ED8-488E-A521-957A6232D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8FA15-5D84-4DF6-93BF-733E01F6C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1D000-0365-4EE2-A33B-7FB5BA946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A491-A05C-4B64-9A88-9A42D942C2D8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7F42E-3714-4CBF-B5F2-90F93120C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6AD73-3C66-4BB9-8406-2CEB7D9BA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05F7-2AC7-4DD5-A702-A7745749A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35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D4BA8-4030-4A3C-B176-045C02E48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26FAE-02BB-43AC-8726-D2183F306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C911A-BDCE-468F-A642-7C0C87142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A491-A05C-4B64-9A88-9A42D942C2D8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8D7D8-9213-4CE4-843F-AF080BD3F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9AE51-01E9-469C-8896-F9B856B2A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05F7-2AC7-4DD5-A702-A7745749A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08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345BD-D488-48C5-B44A-E2B887EE9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420F-4B69-4BA5-919D-3829D1E62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E80F54-5266-4CD9-8D1E-F7C4D2A7B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BF474-3E3C-4CB7-89F5-6B66032F7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A491-A05C-4B64-9A88-9A42D942C2D8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2E76B-5ADC-42AE-AD9C-964DCDAD2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3D470-21FD-4970-BFB4-4F539EF22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05F7-2AC7-4DD5-A702-A7745749A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0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5D332-ED4E-42DF-8D04-D12C76834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48357B-D317-470C-A668-64C445B66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01009B-85DB-46F8-9FE8-A4BE7872A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01166C-D313-40B3-8AFC-84AEC474F3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7C76D2-7E39-4202-A0A9-52D37CCF9B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31907C-922E-41AF-869F-D987018C0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A491-A05C-4B64-9A88-9A42D942C2D8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5F27E5-C98E-4DBB-BE4D-08445CE89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8278E2-9AFB-418E-B736-375335BEC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05F7-2AC7-4DD5-A702-A7745749A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7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5281C-C59A-466E-B048-08A57FD1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E79F4D-781A-4E40-82AB-0E0210F37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A491-A05C-4B64-9A88-9A42D942C2D8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B95385-6024-435D-B3E2-091021CC1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396ED0-187B-4699-82D7-08E1477DF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05F7-2AC7-4DD5-A702-A7745749A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4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2BCF05-4D6E-4545-9B08-A55AD6C6C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A491-A05C-4B64-9A88-9A42D942C2D8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0B0D72-1961-4CD1-8CD9-4595B8411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EF0668-2702-4CF3-92DE-144026BE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05F7-2AC7-4DD5-A702-A7745749A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5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36904-A17A-4670-83E1-2A7164371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CADB4-1936-427A-9538-E48BDAD57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89FC8-5B57-482C-83E6-AB3DF8A64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C9148-BD54-4ED1-B787-DF96F4737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A491-A05C-4B64-9A88-9A42D942C2D8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7A51B-4015-4F31-86B9-B174D3E49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67F04-181A-4085-A009-FEE65264D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05F7-2AC7-4DD5-A702-A7745749A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55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630F0-2F24-4C74-A143-282BC6695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D108B8-C520-45B3-BE0E-08C1CA748E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9A19B4-DFD5-4E4A-A14C-B89B85227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46B92-583E-4403-B4EE-661FD7833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FA491-A05C-4B64-9A88-9A42D942C2D8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CE942-334F-4C0A-A3BF-922C6F554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45547-1397-42F4-AF87-035A3AE37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05F7-2AC7-4DD5-A702-A7745749A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09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792189-8476-4A4D-A04F-4C93A9458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DF2FF-E1A8-4D7A-AE39-50B94E89D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F411A-DAE6-4D14-BE8E-6A0DACAA49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FA491-A05C-4B64-9A88-9A42D942C2D8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8D969-1A45-4D46-802D-0652D4E83B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C3DF8-71F1-4080-AF01-8B879C54A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605F7-2AC7-4DD5-A702-A7745749A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10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4490C-57DA-B487-085C-EFF57A0BE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7BEA013-D96B-7B36-5BFE-F1F2489C3B36}"/>
              </a:ext>
            </a:extLst>
          </p:cNvPr>
          <p:cNvGrpSpPr/>
          <p:nvPr/>
        </p:nvGrpSpPr>
        <p:grpSpPr>
          <a:xfrm>
            <a:off x="4402216" y="2188138"/>
            <a:ext cx="2330846" cy="1504287"/>
            <a:chOff x="1520792" y="2655971"/>
            <a:chExt cx="2330846" cy="150428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7280E99-9F16-EE06-A096-D7A0533774F3}"/>
                </a:ext>
              </a:extLst>
            </p:cNvPr>
            <p:cNvSpPr/>
            <p:nvPr/>
          </p:nvSpPr>
          <p:spPr>
            <a:xfrm>
              <a:off x="1520792" y="2655971"/>
              <a:ext cx="310896" cy="1494322"/>
            </a:xfrm>
            <a:prstGeom prst="rect">
              <a:avLst/>
            </a:prstGeom>
            <a:solidFill>
              <a:srgbClr val="96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6ABCB06-9682-3A20-CE54-9413EB1C4149}"/>
                </a:ext>
              </a:extLst>
            </p:cNvPr>
            <p:cNvSpPr/>
            <p:nvPr/>
          </p:nvSpPr>
          <p:spPr>
            <a:xfrm>
              <a:off x="2520216" y="2655971"/>
              <a:ext cx="310896" cy="1494322"/>
            </a:xfrm>
            <a:prstGeom prst="rect">
              <a:avLst/>
            </a:prstGeom>
            <a:solidFill>
              <a:srgbClr val="96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1BDF852-F6D3-7799-4D6C-144DC9395624}"/>
                </a:ext>
              </a:extLst>
            </p:cNvPr>
            <p:cNvSpPr/>
            <p:nvPr/>
          </p:nvSpPr>
          <p:spPr>
            <a:xfrm>
              <a:off x="2031733" y="2655971"/>
              <a:ext cx="310896" cy="1002858"/>
            </a:xfrm>
            <a:prstGeom prst="rect">
              <a:avLst/>
            </a:prstGeom>
            <a:solidFill>
              <a:srgbClr val="96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B75E223-9DF4-C376-C166-266BCB62CFAD}"/>
                </a:ext>
              </a:extLst>
            </p:cNvPr>
            <p:cNvSpPr/>
            <p:nvPr/>
          </p:nvSpPr>
          <p:spPr>
            <a:xfrm rot="5400000">
              <a:off x="3282774" y="2404353"/>
              <a:ext cx="310896" cy="814132"/>
            </a:xfrm>
            <a:prstGeom prst="rect">
              <a:avLst/>
            </a:prstGeom>
            <a:solidFill>
              <a:srgbClr val="96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24BF0CC-6273-5426-C256-F7715A840EDB}"/>
                </a:ext>
              </a:extLst>
            </p:cNvPr>
            <p:cNvSpPr/>
            <p:nvPr/>
          </p:nvSpPr>
          <p:spPr>
            <a:xfrm>
              <a:off x="3031156" y="3157400"/>
              <a:ext cx="310896" cy="1002858"/>
            </a:xfrm>
            <a:prstGeom prst="rect">
              <a:avLst/>
            </a:prstGeom>
            <a:solidFill>
              <a:srgbClr val="96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3547A04-11F2-3E32-E060-9E3E35B9E93F}"/>
                </a:ext>
              </a:extLst>
            </p:cNvPr>
            <p:cNvSpPr/>
            <p:nvPr/>
          </p:nvSpPr>
          <p:spPr>
            <a:xfrm rot="5400000">
              <a:off x="3289124" y="2910544"/>
              <a:ext cx="310896" cy="814132"/>
            </a:xfrm>
            <a:prstGeom prst="rect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8074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Fang, Minghong</dc:creator>
  <cp:lastModifiedBy>Fang, Minghong</cp:lastModifiedBy>
  <cp:revision>34</cp:revision>
  <dcterms:created xsi:type="dcterms:W3CDTF">2021-09-22T17:27:09Z</dcterms:created>
  <dcterms:modified xsi:type="dcterms:W3CDTF">2024-12-29T00:28:16Z</dcterms:modified>
</cp:coreProperties>
</file>