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820000"/>
    <a:srgbClr val="750000"/>
    <a:srgbClr val="75000A"/>
    <a:srgbClr val="75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5222-1B32-444D-9C25-0EC40BE6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A2D48-1FA9-440C-952A-4EE1910AB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9BD8-32AA-4730-9B17-2B0C7902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A01D-E036-41CF-A4FE-687F17E7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0ADC-E6A5-4F56-8E20-B686B677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AFDB-7579-41C5-B21C-DB9F54A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E27A0-361E-420F-B2B9-EEE58E21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872B-8BE8-4F3C-87E8-7293B63D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3877-0CEF-4F9B-AA11-9769A65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0D89-0631-4A8D-AB75-59EDB62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17902-F71A-4168-89A0-E4DF3CD1E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84637-C807-45C2-A6D1-57CF9E1E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7875-2020-4A8B-BB84-1943D749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207C-BB38-4248-8044-6391EEFB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83B0-F5A4-4AB6-BAE7-F6944FD5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CC2D-8ED8-488E-A521-957A6232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FA15-5D84-4DF6-93BF-733E01F6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D000-0365-4EE2-A33B-7FB5BA9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F42E-3714-4CBF-B5F2-90F93120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AD73-3C66-4BB9-8406-2CEB7D9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BA8-4030-4A3C-B176-045C02E4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6FAE-02BB-43AC-8726-D2183F30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911A-BDCE-468F-A642-7C0C8714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D7D8-9213-4CE4-843F-AF080BD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AE51-01E9-469C-8896-F9B856B2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45BD-D488-48C5-B44A-E2B887EE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420F-4B69-4BA5-919D-3829D1E6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0F54-5266-4CD9-8D1E-F7C4D2A7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F474-3E3C-4CB7-89F5-6B66032F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E76B-5ADC-42AE-AD9C-964DCDAD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D470-21FD-4970-BFB4-4F539EF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332-ED4E-42DF-8D04-D12C7683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8357B-D317-470C-A668-64C445B6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1009B-85DB-46F8-9FE8-A4BE7872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1166C-D313-40B3-8AFC-84AEC474F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C76D2-7E39-4202-A0A9-52D37CCF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1907C-922E-41AF-869F-D987018C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27E5-C98E-4DBB-BE4D-08445CE8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278E2-9AFB-418E-B736-375335B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281C-C59A-466E-B048-08A57FD1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79F4D-781A-4E40-82AB-0E0210F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95385-6024-435D-B3E2-091021CC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96ED0-187B-4699-82D7-08E1477D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BCF05-4D6E-4545-9B08-A55AD6C6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0D72-1961-4CD1-8CD9-4595B84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F0668-2702-4CF3-92DE-144026BE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6904-A17A-4670-83E1-2A716437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ADB4-1936-427A-9538-E48BDAD5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9FC8-5B57-482C-83E6-AB3DF8A6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9148-BD54-4ED1-B787-DF96F473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7A51B-4015-4F31-86B9-B174D3E4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7F04-181A-4085-A009-FEE6526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30F0-2F24-4C74-A143-282BC669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108B8-C520-45B3-BE0E-08C1CA74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A19B4-DFD5-4E4A-A14C-B89B8522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6B92-583E-4403-B4EE-661FD783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CE942-334F-4C0A-A3BF-922C6F55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45547-1397-42F4-AF87-035A3AE3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92189-8476-4A4D-A04F-4C93A945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F2FF-E1A8-4D7A-AE39-50B94E89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411A-DAE6-4D14-BE8E-6A0DACAA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D969-1A45-4D46-802D-0652D4E83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3DF8-71F1-4080-AF01-8B879C54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A9F49-8572-6CB6-3CAB-D0DBF493E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7667BF-DA21-38A7-ABA4-61A349C936B1}"/>
              </a:ext>
            </a:extLst>
          </p:cNvPr>
          <p:cNvSpPr/>
          <p:nvPr/>
        </p:nvSpPr>
        <p:spPr>
          <a:xfrm>
            <a:off x="1520792" y="2655971"/>
            <a:ext cx="310896" cy="1494322"/>
          </a:xfrm>
          <a:prstGeom prst="rect">
            <a:avLst/>
          </a:prstGeom>
          <a:solidFill>
            <a:srgbClr val="9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3EDC4-CC8D-E00D-2454-D80869F77EFA}"/>
              </a:ext>
            </a:extLst>
          </p:cNvPr>
          <p:cNvSpPr/>
          <p:nvPr/>
        </p:nvSpPr>
        <p:spPr>
          <a:xfrm>
            <a:off x="2520216" y="2655971"/>
            <a:ext cx="310896" cy="1494322"/>
          </a:xfrm>
          <a:prstGeom prst="rect">
            <a:avLst/>
          </a:prstGeom>
          <a:solidFill>
            <a:srgbClr val="9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FD9C4-FB3E-8314-24A7-C9A2FCAF5A44}"/>
              </a:ext>
            </a:extLst>
          </p:cNvPr>
          <p:cNvSpPr/>
          <p:nvPr/>
        </p:nvSpPr>
        <p:spPr>
          <a:xfrm>
            <a:off x="2031733" y="2655971"/>
            <a:ext cx="310896" cy="1002858"/>
          </a:xfrm>
          <a:prstGeom prst="rect">
            <a:avLst/>
          </a:prstGeom>
          <a:solidFill>
            <a:srgbClr val="9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B91615-6D9B-2AD9-1E27-083D9BEE2A22}"/>
              </a:ext>
            </a:extLst>
          </p:cNvPr>
          <p:cNvSpPr/>
          <p:nvPr/>
        </p:nvSpPr>
        <p:spPr>
          <a:xfrm rot="5400000">
            <a:off x="3282774" y="2404353"/>
            <a:ext cx="310896" cy="814132"/>
          </a:xfrm>
          <a:prstGeom prst="rect">
            <a:avLst/>
          </a:prstGeom>
          <a:solidFill>
            <a:srgbClr val="9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BC7703-397A-E87A-0798-EF553E8FE5A8}"/>
              </a:ext>
            </a:extLst>
          </p:cNvPr>
          <p:cNvSpPr/>
          <p:nvPr/>
        </p:nvSpPr>
        <p:spPr>
          <a:xfrm>
            <a:off x="3031156" y="3157400"/>
            <a:ext cx="310896" cy="1002858"/>
          </a:xfrm>
          <a:prstGeom prst="rect">
            <a:avLst/>
          </a:prstGeom>
          <a:solidFill>
            <a:srgbClr val="9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0169D6-EEF6-9B7A-4F8C-A2817BB196C4}"/>
              </a:ext>
            </a:extLst>
          </p:cNvPr>
          <p:cNvSpPr/>
          <p:nvPr/>
        </p:nvSpPr>
        <p:spPr>
          <a:xfrm rot="5400000">
            <a:off x="3529819" y="3473607"/>
            <a:ext cx="320040" cy="310896"/>
          </a:xfrm>
          <a:prstGeom prst="rect">
            <a:avLst/>
          </a:prstGeom>
          <a:solidFill>
            <a:srgbClr val="96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3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Minghong</dc:creator>
  <cp:lastModifiedBy>Fang, Minghong</cp:lastModifiedBy>
  <cp:revision>32</cp:revision>
  <dcterms:created xsi:type="dcterms:W3CDTF">2021-09-22T17:27:09Z</dcterms:created>
  <dcterms:modified xsi:type="dcterms:W3CDTF">2024-12-29T00:19:13Z</dcterms:modified>
</cp:coreProperties>
</file>