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visticoAirlinesCustomerService/InvisticoAirlin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FB0D34-6D4A-4361-A1B3-49CCC2392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Invistico Airlines Customer Service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5A70C29-D75D-4BC7-9B39-F8421840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9/15/2021 8:01:47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vistico Airlines7">
            <a:extLst>
              <a:ext uri="{FF2B5EF4-FFF2-40B4-BE49-F238E27FC236}">
                <a16:creationId xmlns:a16="http://schemas.microsoft.com/office/drawing/2014/main" id="{D54CDAE1-212A-4EE0-A0D2-1B406EF8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vistico Airlines8">
            <a:extLst>
              <a:ext uri="{FF2B5EF4-FFF2-40B4-BE49-F238E27FC236}">
                <a16:creationId xmlns:a16="http://schemas.microsoft.com/office/drawing/2014/main" id="{749968B7-901F-4CF6-A0C2-E070FC754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nvistico Airlines1">
            <a:extLst>
              <a:ext uri="{FF2B5EF4-FFF2-40B4-BE49-F238E27FC236}">
                <a16:creationId xmlns:a16="http://schemas.microsoft.com/office/drawing/2014/main" id="{A563F6FA-5BDF-45D9-B5FB-5C31C372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vistico Airlines2">
            <a:extLst>
              <a:ext uri="{FF2B5EF4-FFF2-40B4-BE49-F238E27FC236}">
                <a16:creationId xmlns:a16="http://schemas.microsoft.com/office/drawing/2014/main" id="{AA74520F-4E4B-4EE3-BA77-C1EE3A33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nvistico Airlines3">
            <a:extLst>
              <a:ext uri="{FF2B5EF4-FFF2-40B4-BE49-F238E27FC236}">
                <a16:creationId xmlns:a16="http://schemas.microsoft.com/office/drawing/2014/main" id="{3633D20E-264B-4805-AAE7-70286A75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Invistico Airlines4">
            <a:extLst>
              <a:ext uri="{FF2B5EF4-FFF2-40B4-BE49-F238E27FC236}">
                <a16:creationId xmlns:a16="http://schemas.microsoft.com/office/drawing/2014/main" id="{85F05368-553B-439A-851E-AB623E9AB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nvistico Airlines5">
            <a:extLst>
              <a:ext uri="{FF2B5EF4-FFF2-40B4-BE49-F238E27FC236}">
                <a16:creationId xmlns:a16="http://schemas.microsoft.com/office/drawing/2014/main" id="{2A09EF01-18A8-4B93-A512-883DC09C9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Invistico Airlines Customer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Invistico Airlines Customer Service</dc:title>
  <dc:creator>admin</dc:creator>
  <cp:lastModifiedBy>Dori Fackler</cp:lastModifiedBy>
  <cp:revision>1</cp:revision>
  <dcterms:created xsi:type="dcterms:W3CDTF">2021-09-15T20:01:49Z</dcterms:created>
  <dcterms:modified xsi:type="dcterms:W3CDTF">2021-09-15T20:02:35Z</dcterms:modified>
</cp:coreProperties>
</file>