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DCA751-8C09-41B0-8DC2-793AD90088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1AB642-F71C-475F-B3BF-D7E51E39E4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5BA53E-57A3-4769-84E2-BDD50426D2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B9A318-AA94-45CA-8E3F-4DE91CED21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9CFB2D-BE15-4AB8-94A6-F515F50F94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E624DB-106F-4644-98E4-C3DFEEE4AA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754638-5AE7-49D2-AAC5-45D5D0F2EF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493ABC-FD39-4535-839E-6D1F25AE97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845D21-CD65-4893-B5F4-91601C95D9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C7E350-633E-4F69-AF3D-1EE51AA80C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1F9902-0FB4-48A1-BC05-36D18D71E1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20E160-258A-4405-8400-E3E59B1880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FA95883-B3C4-4DF9-853A-8E981ED910D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Bejelenzkezés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23920" y="-360"/>
            <a:ext cx="96904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23920" y="-360"/>
            <a:ext cx="96904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Lefoglalt időpont szerkesztése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60560" y="830160"/>
            <a:ext cx="9816840" cy="400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31120" y="458280"/>
            <a:ext cx="9676080" cy="47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875240" y="-360"/>
            <a:ext cx="63874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557080" y="1824840"/>
            <a:ext cx="5023800" cy="201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47880" y="-360"/>
            <a:ext cx="100422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9160" y="351720"/>
            <a:ext cx="10079640" cy="496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66240" y="-360"/>
            <a:ext cx="100054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723320" y="930600"/>
            <a:ext cx="6691680" cy="380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Kezelőfelület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9160" y="362520"/>
            <a:ext cx="10079640" cy="49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Időpont létrehozása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31120" y="378000"/>
            <a:ext cx="9676080" cy="491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834480" y="-360"/>
            <a:ext cx="846936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71080" y="1126440"/>
            <a:ext cx="9595800" cy="341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23920" y="-360"/>
            <a:ext cx="96904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2024-07-08T16:15:30Z</dcterms:created>
  <dc:creator/>
  <dc:description/>
  <dc:language>en-US</dc:language>
  <cp:lastModifiedBy/>
  <dcterms:modified xsi:type="dcterms:W3CDTF">2024-07-08T16:48:33Z</dcterms:modified>
  <cp:revision>1</cp:revision>
  <dc:subject/>
  <dc:title/>
</cp:coreProperties>
</file>