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1559D-8A69-46C6-A819-A0B6175D1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3F926-35C1-48E0-9CC8-B8E1EF7660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6511C-8558-4D9B-BA2B-AD27B23DE5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1E321E-04ED-46A7-9364-E17748C998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E8CB7-9E2C-4B4D-865C-5CECABB318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7DFA4F-0219-421C-B8CE-258378FF4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0C241-6B13-469A-BCBA-ABDDA21841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CDD232-4502-46D1-86D8-A3CBE4010F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F54FD7-AE28-4804-9E2D-7BE1208CD6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CE87B-3BE5-471F-8624-3EA3EFD80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2A7D93-5808-4E0F-9550-03B4C90500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783EC-1B61-4C4A-9674-8004C2728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22883E-D3DF-4B71-865E-5BBE320F51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1521360" y="805320"/>
          <a:ext cx="7038000" cy="4521960"/>
        </p:xfrm>
        <a:graphic>
          <a:graphicData uri="http://schemas.openxmlformats.org/drawingml/2006/table">
            <a:tbl>
              <a:tblPr/>
              <a:tblGrid>
                <a:gridCol w="2111400"/>
                <a:gridCol w="2280600"/>
                <a:gridCol w="2646000"/>
              </a:tblGrid>
              <a:tr h="392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Idősáv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 maszk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08:00 – 08:30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08:30 – 09:00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09:00 – 09:30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09:30 – 10:00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10:00 – 10:30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10:30 – 11:00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11:00 – 11:30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11:30 – 12:00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12:00 – 12:30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12:30 – 13:00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13:00 – 13:30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13:30 – 14:00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"/>
          <p:cNvGraphicFramePr/>
          <p:nvPr/>
        </p:nvGraphicFramePr>
        <p:xfrm>
          <a:off x="1521360" y="805320"/>
          <a:ext cx="7038000" cy="4521960"/>
        </p:xfrm>
        <a:graphic>
          <a:graphicData uri="http://schemas.openxmlformats.org/drawingml/2006/table">
            <a:tbl>
              <a:tblPr/>
              <a:tblGrid>
                <a:gridCol w="2111400"/>
                <a:gridCol w="2280600"/>
                <a:gridCol w="2646000"/>
              </a:tblGrid>
              <a:tr h="392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Idősáv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 maszk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08:00 – 08:30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08:30 – 09:00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09:00 – 09:30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09:30 – 10:00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10:00 – 10:30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10:30 – 11:00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11:00 – 11:30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11:30 – 12:00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12:00 – 12:30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12:30 – 13:00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13:00 – 13:30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13:30 – 14:00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"/>
          <p:cNvSpPr/>
          <p:nvPr/>
        </p:nvSpPr>
        <p:spPr>
          <a:xfrm>
            <a:off x="7772400" y="2286000"/>
            <a:ext cx="2286000" cy="914400"/>
          </a:xfrm>
          <a:prstGeom prst="wedgeRoundRectCallout">
            <a:avLst>
              <a:gd name="adj1" fmla="val -72527"/>
              <a:gd name="adj2" fmla="val 124379"/>
              <a:gd name="adj3" fmla="val 16667"/>
            </a:avLst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Kontingensek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671200" y="2406600"/>
            <a:ext cx="2286000" cy="914400"/>
          </a:xfrm>
          <a:prstGeom prst="wedgeRoundRectCallout">
            <a:avLst>
              <a:gd name="adj1" fmla="val 60513"/>
              <a:gd name="adj2" fmla="val 109620"/>
              <a:gd name="adj3" fmla="val 16667"/>
            </a:avLst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Előjegyzett vizsgálatok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"/>
          <p:cNvGraphicFramePr/>
          <p:nvPr/>
        </p:nvGraphicFramePr>
        <p:xfrm>
          <a:off x="1521360" y="805320"/>
          <a:ext cx="7038000" cy="4521960"/>
        </p:xfrm>
        <a:graphic>
          <a:graphicData uri="http://schemas.openxmlformats.org/drawingml/2006/table">
            <a:tbl>
              <a:tblPr/>
              <a:tblGrid>
                <a:gridCol w="2111400"/>
                <a:gridCol w="2280600"/>
                <a:gridCol w="2646000"/>
              </a:tblGrid>
              <a:tr h="392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Idősáv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MR előjegyzés maszk</a:t>
                      </a:r>
                      <a:endParaRPr b="1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08:00 – 08:30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08:30 – 09:00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09:00 – 09:30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1" lang="en-US" sz="1500" spc="-1" strike="noStrike">
                          <a:latin typeface="Arial"/>
                        </a:rPr>
                        <a:t>FIZ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09:30 – 10:00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305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10:00 – 10:30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10:30 – 11:00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11:00 – 11:30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11:30 – 12:00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12:00 – 12:30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US" sz="1500" spc="-1" strike="noStrike">
                          <a:latin typeface="Arial"/>
                        </a:rPr>
                        <a:t>PET/CT/MR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860d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12:30 – 13:00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860d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13:00 – 13:30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ts val="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13:30 – 14:00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"/>
          <p:cNvSpPr/>
          <p:nvPr/>
        </p:nvSpPr>
        <p:spPr>
          <a:xfrm>
            <a:off x="5029200" y="4464000"/>
            <a:ext cx="4800600" cy="914400"/>
          </a:xfrm>
          <a:prstGeom prst="wedgeRoundRectCallout">
            <a:avLst>
              <a:gd name="adj1" fmla="val 12226"/>
              <a:gd name="adj2" fmla="val -99425"/>
              <a:gd name="adj3" fmla="val 16667"/>
            </a:avLst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Outlook-os felületen létrehozott, meghatározott</a:t>
            </a:r>
            <a:r>
              <a:rPr b="0" lang="en-US" sz="1800" spc="-1" strike="noStrike">
                <a:latin typeface="Arial"/>
              </a:rPr>
              <a:t> </a:t>
            </a:r>
            <a:r>
              <a:rPr b="1" i="1" lang="en-US" sz="1800" spc="-1" strike="noStrike">
                <a:latin typeface="Arial"/>
              </a:rPr>
              <a:t>kategóriájú</a:t>
            </a:r>
            <a:r>
              <a:rPr b="0" lang="en-US" sz="1800" spc="-1" strike="noStrike">
                <a:latin typeface="Arial"/>
              </a:rPr>
              <a:t> “találkozók”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2024-07-26T16:12:01Z</dcterms:created>
  <dc:creator/>
  <dc:description/>
  <dc:language>en-US</dc:language>
  <cp:lastModifiedBy/>
  <dcterms:modified xsi:type="dcterms:W3CDTF">2024-07-26T16:34:30Z</dcterms:modified>
  <cp:revision>5</cp:revision>
  <dc:subject/>
  <dc:title/>
</cp:coreProperties>
</file>