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C465D-A7D2-4F89-9C03-D0B9105FE86A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5252-E0D9-4AF3-B2DC-250AE866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1E-09EE-4785-AEC7-9F2021F50811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46B9-2C1F-488B-A40D-1AEA83FC595A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99E-AFD2-4E36-BD4D-BDB1CD44E0E7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E64-1D01-4C6D-807A-44F80BC26622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897-3285-498C-A453-B1C84477EBB3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D76-A55C-4F21-B268-8165D9780140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FFA-5DDD-4891-B508-C5436E083602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6930-9C4A-4391-8F74-9130EA2821DC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568C-7D86-4896-B034-56E7B757F285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FB9-FEF6-4D9B-B1C3-B1646703FC9E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D6A4-5C4B-47A3-A413-1FBCCEA4A527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5B8-F88B-4EB4-BBCE-1F8D0A6D5807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A086-D22E-47AA-B7CD-CBEC8B475E62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93F-455B-4EF9-8C26-FD2C49761AE7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F26E-C81F-475F-8F8B-0F275FB7D954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27C8-D549-4018-9D22-E09FB9987D76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8B19-DC6E-4A76-A299-1503214727B7}" type="datetime1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tlantic.com/science/archive/2018/04/the-scientific-paper-is-obsolete/556676/" TargetMode="External"/><Relationship Id="rId4" Type="http://schemas.openxmlformats.org/officeDocument/2006/relationships/hyperlink" Target="https://github.com/jupyter/jupyter/wiki/A-gallery-of-interesting-Jupyter-Notebooks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pyter/jupyter/wiki/Jupyter-kerne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966B-5161-4B65-8251-5E126538B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Moneyball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0B9CB2-D403-40D4-99D4-2B7BE179D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 its innovative approach to Baseball</a:t>
            </a:r>
          </a:p>
          <a:p>
            <a:endParaRPr lang="en-US" dirty="0"/>
          </a:p>
          <a:p>
            <a:pPr algn="ctr"/>
            <a:r>
              <a:rPr lang="en-US" dirty="0"/>
              <a:t>David Falco – 5/2/2018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768675-E454-4A91-BF98-B492BC3C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7880" y="6071767"/>
            <a:ext cx="1554120" cy="78623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A76D0B-2680-497F-93C1-277C93E4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67" y="348428"/>
            <a:ext cx="4973122" cy="329756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8EB6C3-7BD4-479E-8202-08202301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1 - Final Project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62DDD0-73FF-4398-A25D-1ACC8506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36A8-F980-48B2-98CE-3463F303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E867E3-C565-44B9-879D-32273DF1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Popularized by </a:t>
            </a:r>
            <a:r>
              <a:rPr lang="en-US" b="1" dirty="0"/>
              <a:t>Moneyball: The Art of Winning an Unfair Game </a:t>
            </a:r>
          </a:p>
          <a:p>
            <a:pPr lvl="1"/>
            <a:r>
              <a:rPr lang="en-US" i="1" dirty="0"/>
              <a:t>Michael Lewis, 2003</a:t>
            </a:r>
            <a:endParaRPr lang="en-US" dirty="0"/>
          </a:p>
          <a:p>
            <a:r>
              <a:rPr lang="en-US" dirty="0"/>
              <a:t>Oakland Athletics </a:t>
            </a:r>
            <a:r>
              <a:rPr lang="en-US" dirty="0"/>
              <a:t>2002 </a:t>
            </a:r>
            <a:r>
              <a:rPr lang="en-US" dirty="0" smtClean="0"/>
              <a:t>season, </a:t>
            </a:r>
            <a:r>
              <a:rPr lang="en-US" dirty="0" smtClean="0"/>
              <a:t>their general </a:t>
            </a:r>
            <a:r>
              <a:rPr lang="en-US" dirty="0"/>
              <a:t>manager Billy </a:t>
            </a:r>
            <a:r>
              <a:rPr lang="en-US" dirty="0" err="1" smtClean="0"/>
              <a:t>Beane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/>
              <a:t>his assistant Paul </a:t>
            </a:r>
            <a:r>
              <a:rPr lang="en-US" dirty="0" err="1"/>
              <a:t>DePodesta</a:t>
            </a:r>
            <a:endParaRPr lang="en-US" dirty="0"/>
          </a:p>
          <a:p>
            <a:r>
              <a:rPr lang="en-US" dirty="0"/>
              <a:t>Analytical, evidence-based, sabermetric approach to assembling a competitive baseball team, despite Oakland's disadvantaged revenue situation. </a:t>
            </a:r>
          </a:p>
          <a:p>
            <a:r>
              <a:rPr lang="en-US" dirty="0"/>
              <a:t>A film based on the book starring Brad Pitt and Jonah Hill was released in 2011.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EF16E8-99BF-4D0C-893D-AF3AE5F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B02439-DD68-44C5-ADCD-57FA3A7A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AA840C-89B9-400F-B5EB-A8CDBF8E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7880" y="6071767"/>
            <a:ext cx="1554120" cy="786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AA504-F1A4-45F5-9830-7B28C711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A’s Money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1BE7E08-2FED-40C4-B4CD-40256982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904" y="1524000"/>
            <a:ext cx="6779727" cy="44702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DE52E1-165F-4DD9-A87F-F543E0C9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4C1172-A824-49BA-9F95-313F651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E19F63-87C6-4ACE-9791-D30A937C8D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7880" y="6071767"/>
            <a:ext cx="1554120" cy="786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75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53CBC-D6EB-4F50-8B7B-1786BBE8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DD429-966D-45CA-83EA-ED93C09B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wisdom dictated that baseball insiders (including players, managers, coaches, scouts, and the front office) chose teams.</a:t>
            </a:r>
          </a:p>
          <a:p>
            <a:r>
              <a:rPr lang="en-US" dirty="0"/>
              <a:t>After a century, the practice was found to be subjective and often flawed. </a:t>
            </a:r>
          </a:p>
          <a:p>
            <a:r>
              <a:rPr lang="en-US" dirty="0"/>
              <a:t>Stats such as stolen bases, RBIs, and batting average, typically used to gauge players in the19th-century were now antiquated</a:t>
            </a:r>
          </a:p>
          <a:p>
            <a:r>
              <a:rPr lang="en-US" dirty="0"/>
              <a:t>This brought on the rise of sabermetrics, “the application of statistical analysis to baseball records, especially in order to evaluate and compare the performance of individual players.”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A9CB76-69B8-49F5-BBDB-29C4A655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497A40-B330-4DA0-A404-10281CB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FD8226-7E35-4D6B-B651-816456DB21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7880" y="6071767"/>
            <a:ext cx="1554120" cy="786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499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3C996-D5E7-4108-B6BD-C894C27C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59AB80-5797-42EA-95E1-17C4EBAD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31587C-0DDB-4AC3-AD4E-E3D3078C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81EFEE-CCE5-4FF3-8308-6592DB4113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7880" y="6071767"/>
            <a:ext cx="1554120" cy="78623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F0ADB1-CC39-4DC7-B3BC-03DBBFDE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7" y="1685832"/>
            <a:ext cx="2221096" cy="2206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D017D58-B5FE-4A56-9DC5-215E95E51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659" y="3196183"/>
            <a:ext cx="1840176" cy="1840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F01C91B-0BCA-4609-8841-857A44B44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660" y="4349685"/>
            <a:ext cx="4151314" cy="1886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D50476-3884-4B32-82EB-5992DE44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5236" y="1835644"/>
            <a:ext cx="1906667" cy="190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E71D27-916C-4A0C-96AC-8CDA4CCB8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516" y="1776876"/>
            <a:ext cx="2204001" cy="2204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DB6302-9D2C-4D8D-85A3-4636C7101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382" y="214812"/>
            <a:ext cx="1976453" cy="1976453"/>
          </a:xfrm>
          <a:prstGeom prst="rect">
            <a:avLst/>
          </a:prstGeom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xmlns="" id="{B6C34ED7-461F-43A7-92A6-B84CF813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737171" y="4302010"/>
            <a:ext cx="1810252" cy="1810252"/>
          </a:xfrm>
        </p:spPr>
      </p:pic>
    </p:spTree>
    <p:extLst>
      <p:ext uri="{BB962C8B-B14F-4D97-AF65-F5344CB8AC3E}">
        <p14:creationId xmlns:p14="http://schemas.microsoft.com/office/powerpoint/2010/main" val="367435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56CFF-F5F4-4BA7-BBD3-A50A206F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D12907-21E3-453F-9C03-DB541F77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E1C51-DB9B-4113-B7D6-4611D0ED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48ED007-1550-40B2-B063-9EB527E9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born out of the </a:t>
            </a:r>
            <a:r>
              <a:rPr lang="en-US" dirty="0" err="1"/>
              <a:t>iPython</a:t>
            </a:r>
            <a:r>
              <a:rPr lang="en-US" dirty="0"/>
              <a:t> project and is still “kernel zero”</a:t>
            </a:r>
          </a:p>
          <a:p>
            <a:pPr lvl="1"/>
            <a:r>
              <a:rPr lang="en-US" dirty="0"/>
              <a:t>Is why the extension is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nb_conda_kernels</a:t>
            </a:r>
            <a:r>
              <a:rPr lang="en-US" dirty="0"/>
              <a:t> you can add multiple versions and types of kernels</a:t>
            </a:r>
          </a:p>
          <a:p>
            <a:pPr lvl="1"/>
            <a:r>
              <a:rPr lang="en-US" dirty="0"/>
              <a:t>At the time of writing there are 104! - </a:t>
            </a:r>
            <a:r>
              <a:rPr lang="en-US" sz="1100" dirty="0">
                <a:hlinkClick r:id="rId2"/>
              </a:rPr>
              <a:t>https://github.com/jupyter/jupyter/wiki/Jupyter-kernels</a:t>
            </a:r>
            <a:r>
              <a:rPr lang="en-US" sz="1100" dirty="0"/>
              <a:t> </a:t>
            </a:r>
          </a:p>
          <a:p>
            <a:pPr lvl="1"/>
            <a:r>
              <a:rPr lang="en-US" dirty="0"/>
              <a:t>Notably Julia, Haskell, Ruby, Perl, C, C#, </a:t>
            </a:r>
            <a:r>
              <a:rPr lang="en-US" dirty="0" err="1"/>
              <a:t>Javascript</a:t>
            </a:r>
            <a:r>
              <a:rPr lang="en-US" dirty="0"/>
              <a:t>, Mathematica, </a:t>
            </a:r>
            <a:r>
              <a:rPr lang="en-US" dirty="0" err="1"/>
              <a:t>MatLab</a:t>
            </a:r>
            <a:r>
              <a:rPr lang="en-US" dirty="0"/>
              <a:t>, etc.</a:t>
            </a:r>
          </a:p>
          <a:p>
            <a:r>
              <a:rPr lang="en-US" dirty="0"/>
              <a:t>It seems this type of presentation is where the scientific community is going</a:t>
            </a:r>
          </a:p>
          <a:p>
            <a:pPr lvl="1"/>
            <a:r>
              <a:rPr lang="en-US" sz="1200" dirty="0">
                <a:hlinkClick r:id="rId3"/>
              </a:rPr>
              <a:t>https://www.theatlantic.com/science/archive/2018/04/the-scientific-paper-is-obsolete/556676/</a:t>
            </a:r>
            <a:r>
              <a:rPr lang="en-US" sz="1200" dirty="0"/>
              <a:t> </a:t>
            </a:r>
          </a:p>
          <a:p>
            <a:pPr lvl="1"/>
            <a:r>
              <a:rPr lang="en-US" dirty="0"/>
              <a:t>Rise of Wolfram Alpha and Mathematica Notebook made scientific computation interactive</a:t>
            </a:r>
          </a:p>
          <a:p>
            <a:pPr lvl="1"/>
            <a:r>
              <a:rPr lang="en-US" sz="1400" dirty="0">
                <a:hlinkClick r:id="rId4"/>
              </a:rPr>
              <a:t>https://github.com/jupyter/jupyter/wiki/A-gallery-of-interesting-Jupyter-Notebooks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456FAE7-800E-45A8-9CD5-AE8FAEF7B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442" y="122225"/>
            <a:ext cx="1905537" cy="18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56874-B9CF-4780-9549-D1D8918A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0F476-BCCE-4682-B63F-E48B96E8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en-US" sz="2600" u="sng" dirty="0"/>
              <a:t>Python Libraries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pandas</a:t>
            </a:r>
          </a:p>
          <a:p>
            <a:pPr lvl="1"/>
            <a:r>
              <a:rPr lang="en-US" sz="2200" dirty="0"/>
              <a:t>seaborn</a:t>
            </a:r>
          </a:p>
          <a:p>
            <a:pPr lvl="1"/>
            <a:r>
              <a:rPr lang="en-US" sz="2200" dirty="0"/>
              <a:t>matplotlib</a:t>
            </a:r>
          </a:p>
          <a:p>
            <a:pPr lvl="1"/>
            <a:r>
              <a:rPr lang="en-US" sz="2200" dirty="0" err="1"/>
              <a:t>numpy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scipy</a:t>
            </a:r>
            <a:endParaRPr lang="en-US" sz="2200" dirty="0"/>
          </a:p>
          <a:p>
            <a:pPr lvl="1"/>
            <a:r>
              <a:rPr lang="en-US" sz="2200" dirty="0" err="1"/>
              <a:t>squarify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MLB Stats 1962 – 2012</a:t>
            </a:r>
          </a:p>
          <a:p>
            <a:pPr lvl="1" fontAlgn="base"/>
            <a:r>
              <a:rPr lang="en-US" dirty="0"/>
              <a:t>Team</a:t>
            </a:r>
          </a:p>
          <a:p>
            <a:pPr lvl="1" fontAlgn="base"/>
            <a:r>
              <a:rPr lang="en-US" dirty="0"/>
              <a:t>League</a:t>
            </a:r>
          </a:p>
          <a:p>
            <a:pPr lvl="1" fontAlgn="base"/>
            <a:r>
              <a:rPr lang="en-US" dirty="0"/>
              <a:t>Year</a:t>
            </a:r>
          </a:p>
          <a:p>
            <a:pPr lvl="1" fontAlgn="base"/>
            <a:r>
              <a:rPr lang="en-US" dirty="0"/>
              <a:t>Runs Scored (RS)</a:t>
            </a:r>
          </a:p>
          <a:p>
            <a:pPr lvl="1" fontAlgn="base"/>
            <a:r>
              <a:rPr lang="en-US" dirty="0"/>
              <a:t>Runs Allowed (RA)</a:t>
            </a:r>
          </a:p>
          <a:p>
            <a:pPr lvl="1" fontAlgn="base"/>
            <a:r>
              <a:rPr lang="en-US" dirty="0"/>
              <a:t>Wins (W)</a:t>
            </a:r>
          </a:p>
          <a:p>
            <a:pPr lvl="1" fontAlgn="base"/>
            <a:r>
              <a:rPr lang="en-US" dirty="0"/>
              <a:t>On-Base Percentage (OBP)</a:t>
            </a:r>
          </a:p>
          <a:p>
            <a:pPr lvl="1" fontAlgn="base"/>
            <a:r>
              <a:rPr lang="en-US" dirty="0"/>
              <a:t>Slugging Percentage (SLG)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Batting Average (BA)</a:t>
            </a:r>
          </a:p>
          <a:p>
            <a:pPr lvl="1" fontAlgn="base"/>
            <a:r>
              <a:rPr lang="en-US" dirty="0"/>
              <a:t>Playoffs (binary)</a:t>
            </a:r>
          </a:p>
          <a:p>
            <a:pPr lvl="1" fontAlgn="base"/>
            <a:r>
              <a:rPr lang="en-US" dirty="0" err="1"/>
              <a:t>RankSeason</a:t>
            </a:r>
            <a:endParaRPr lang="en-US" dirty="0"/>
          </a:p>
          <a:p>
            <a:pPr lvl="1" fontAlgn="base"/>
            <a:r>
              <a:rPr lang="en-US" dirty="0" err="1"/>
              <a:t>RankPlayoffs</a:t>
            </a:r>
            <a:endParaRPr lang="en-US" dirty="0"/>
          </a:p>
          <a:p>
            <a:pPr lvl="1" fontAlgn="base"/>
            <a:r>
              <a:rPr lang="en-US" dirty="0"/>
              <a:t>Games Played (G)</a:t>
            </a:r>
          </a:p>
          <a:p>
            <a:pPr lvl="1" fontAlgn="base"/>
            <a:r>
              <a:rPr lang="en-US" dirty="0"/>
              <a:t>Opponent On-Base Percentage (OOBP)</a:t>
            </a:r>
          </a:p>
          <a:p>
            <a:pPr lvl="1" fontAlgn="base"/>
            <a:r>
              <a:rPr lang="en-US" dirty="0"/>
              <a:t>Opponent Slugging Percentage (OSLG)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6CFDBD-0434-4147-BBD7-FBD561B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1 - Final Project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414D2D-9099-477B-8082-B3A8E69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B5140-A35C-4EC9-B76F-FE9DB835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Notebook!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21BF9-AC3C-4992-A5B5-78AE83E2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1E764F-FA94-4A4C-B1F2-2CC5422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7BBD93-88EC-4BB0-AA9A-382EC81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2AC5-70B7-48E2-B01C-62238ECE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28443-6066-4794-A74C-A1F0AA0E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pPr lvl="1"/>
            <a:r>
              <a:rPr lang="en-US" dirty="0" err="1"/>
              <a:t>nikdudaev</a:t>
            </a:r>
            <a:r>
              <a:rPr lang="en-US" dirty="0"/>
              <a:t>/what-</a:t>
            </a:r>
            <a:r>
              <a:rPr lang="en-US" dirty="0" err="1"/>
              <a:t>moneyball</a:t>
            </a:r>
            <a:r>
              <a:rPr lang="en-US" dirty="0"/>
              <a:t>-can-tell-us-about-baseball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pPr lvl="1"/>
            <a:r>
              <a:rPr lang="en-US" dirty="0" err="1"/>
              <a:t>wduckett</a:t>
            </a:r>
            <a:r>
              <a:rPr lang="en-US" dirty="0"/>
              <a:t>/moneyball-mlb-stats-19622012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TimesNewRoman"/>
              </a:rPr>
              <a:t>Lewis M. </a:t>
            </a:r>
            <a:r>
              <a:rPr lang="en-US" i="1" dirty="0">
                <a:solidFill>
                  <a:srgbClr val="333333"/>
                </a:solidFill>
                <a:latin typeface="TimesNewRoman"/>
              </a:rPr>
              <a:t>Moneyball: the Art of Winning an Unfair Game</a:t>
            </a:r>
            <a:r>
              <a:rPr lang="en-US" dirty="0">
                <a:solidFill>
                  <a:srgbClr val="333333"/>
                </a:solidFill>
                <a:latin typeface="TimesNewRoman"/>
              </a:rPr>
              <a:t>. New York: W.W. Norton; 2003.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2C246-870D-418E-8412-729EBAB4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1 - Final Project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49AE45-0FB1-4541-AE05-DB4E1DD8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830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439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TimesNewRoman</vt:lpstr>
      <vt:lpstr>Wingdings 3</vt:lpstr>
      <vt:lpstr>Wisp</vt:lpstr>
      <vt:lpstr>Moneyball</vt:lpstr>
      <vt:lpstr>Background</vt:lpstr>
      <vt:lpstr>A’s Money Problem</vt:lpstr>
      <vt:lpstr>Premise</vt:lpstr>
      <vt:lpstr>Tools used</vt:lpstr>
      <vt:lpstr>Just Jupyter Notebook</vt:lpstr>
      <vt:lpstr>Tools and Dataset Used</vt:lpstr>
      <vt:lpstr>Go to Notebook!</vt:lpstr>
      <vt:lpstr>Acknowledgements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</dc:title>
  <dc:creator>falco</dc:creator>
  <cp:lastModifiedBy>Microsoft Office User</cp:lastModifiedBy>
  <cp:revision>18</cp:revision>
  <dcterms:created xsi:type="dcterms:W3CDTF">2018-04-26T01:57:11Z</dcterms:created>
  <dcterms:modified xsi:type="dcterms:W3CDTF">2018-05-01T14:19:26Z</dcterms:modified>
</cp:coreProperties>
</file>