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56701-522B-4F97-A747-56180148F72C}" v="22" dt="2020-04-30T21:16:4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Falcon" userId="4ee63d725bf2bc52" providerId="LiveId" clId="{36E56701-522B-4F97-A747-56180148F72C}"/>
    <pc:docChg chg="undo custSel addSld delSld modSld">
      <pc:chgData name="Damian Falcon" userId="4ee63d725bf2bc52" providerId="LiveId" clId="{36E56701-522B-4F97-A747-56180148F72C}" dt="2020-04-30T21:17:42.260" v="3471" actId="20577"/>
      <pc:docMkLst>
        <pc:docMk/>
      </pc:docMkLst>
      <pc:sldChg chg="modSp">
        <pc:chgData name="Damian Falcon" userId="4ee63d725bf2bc52" providerId="LiveId" clId="{36E56701-522B-4F97-A747-56180148F72C}" dt="2020-04-30T20:44:23.382" v="1444" actId="20577"/>
        <pc:sldMkLst>
          <pc:docMk/>
          <pc:sldMk cId="4101256375" sldId="256"/>
        </pc:sldMkLst>
        <pc:spChg chg="mod">
          <ac:chgData name="Damian Falcon" userId="4ee63d725bf2bc52" providerId="LiveId" clId="{36E56701-522B-4F97-A747-56180148F72C}" dt="2020-04-30T20:44:23.382" v="1444" actId="20577"/>
          <ac:spMkLst>
            <pc:docMk/>
            <pc:sldMk cId="4101256375" sldId="256"/>
            <ac:spMk id="2" creationId="{DBEDFF57-35E0-48C1-A105-EBC53D804060}"/>
          </ac:spMkLst>
        </pc:spChg>
      </pc:sldChg>
      <pc:sldChg chg="modSp">
        <pc:chgData name="Damian Falcon" userId="4ee63d725bf2bc52" providerId="LiveId" clId="{36E56701-522B-4F97-A747-56180148F72C}" dt="2020-04-30T20:47:45.070" v="1851" actId="20577"/>
        <pc:sldMkLst>
          <pc:docMk/>
          <pc:sldMk cId="2346159516" sldId="257"/>
        </pc:sldMkLst>
        <pc:spChg chg="mod">
          <ac:chgData name="Damian Falcon" userId="4ee63d725bf2bc52" providerId="LiveId" clId="{36E56701-522B-4F97-A747-56180148F72C}" dt="2020-04-30T20:46:40.095" v="1691" actId="20577"/>
          <ac:spMkLst>
            <pc:docMk/>
            <pc:sldMk cId="2346159516" sldId="257"/>
            <ac:spMk id="2" creationId="{E77BA24E-B906-490A-AA92-9B467AA3398F}"/>
          </ac:spMkLst>
        </pc:spChg>
        <pc:spChg chg="mod">
          <ac:chgData name="Damian Falcon" userId="4ee63d725bf2bc52" providerId="LiveId" clId="{36E56701-522B-4F97-A747-56180148F72C}" dt="2020-04-30T20:47:45.070" v="1851" actId="20577"/>
          <ac:spMkLst>
            <pc:docMk/>
            <pc:sldMk cId="2346159516" sldId="257"/>
            <ac:spMk id="3" creationId="{C0DE25DA-E47A-41B1-A0B2-EA232DC73E78}"/>
          </ac:spMkLst>
        </pc:spChg>
      </pc:sldChg>
      <pc:sldChg chg="addSp modSp add del">
        <pc:chgData name="Damian Falcon" userId="4ee63d725bf2bc52" providerId="LiveId" clId="{36E56701-522B-4F97-A747-56180148F72C}" dt="2020-04-30T21:04:07.200" v="2766" actId="20577"/>
        <pc:sldMkLst>
          <pc:docMk/>
          <pc:sldMk cId="2296190960" sldId="258"/>
        </pc:sldMkLst>
        <pc:spChg chg="mod">
          <ac:chgData name="Damian Falcon" userId="4ee63d725bf2bc52" providerId="LiveId" clId="{36E56701-522B-4F97-A747-56180148F72C}" dt="2020-04-30T21:02:07.812" v="2552" actId="20577"/>
          <ac:spMkLst>
            <pc:docMk/>
            <pc:sldMk cId="2296190960" sldId="258"/>
            <ac:spMk id="2" creationId="{E2ACFAE5-1DA0-4D54-A0A2-272EC8FB0704}"/>
          </ac:spMkLst>
        </pc:spChg>
        <pc:spChg chg="mod">
          <ac:chgData name="Damian Falcon" userId="4ee63d725bf2bc52" providerId="LiveId" clId="{36E56701-522B-4F97-A747-56180148F72C}" dt="2020-04-30T21:04:07.200" v="2766" actId="20577"/>
          <ac:spMkLst>
            <pc:docMk/>
            <pc:sldMk cId="2296190960" sldId="258"/>
            <ac:spMk id="3" creationId="{EE7AD19B-3DF1-48F6-B2D3-5F9B87C6951B}"/>
          </ac:spMkLst>
        </pc:spChg>
        <pc:picChg chg="add mod">
          <ac:chgData name="Damian Falcon" userId="4ee63d725bf2bc52" providerId="LiveId" clId="{36E56701-522B-4F97-A747-56180148F72C}" dt="2020-04-30T21:02:20.730" v="2553" actId="1076"/>
          <ac:picMkLst>
            <pc:docMk/>
            <pc:sldMk cId="2296190960" sldId="258"/>
            <ac:picMk id="5" creationId="{59CE1074-9094-44C8-AC66-F8E7E4FE6D76}"/>
          </ac:picMkLst>
        </pc:picChg>
        <pc:picChg chg="add mod">
          <ac:chgData name="Damian Falcon" userId="4ee63d725bf2bc52" providerId="LiveId" clId="{36E56701-522B-4F97-A747-56180148F72C}" dt="2020-04-30T21:03:49.124" v="2762" actId="1076"/>
          <ac:picMkLst>
            <pc:docMk/>
            <pc:sldMk cId="2296190960" sldId="258"/>
            <ac:picMk id="7" creationId="{55F3E530-507C-4CAF-8AAF-C13C46F3E0D3}"/>
          </ac:picMkLst>
        </pc:picChg>
      </pc:sldChg>
      <pc:sldChg chg="addSp delSp modSp add del">
        <pc:chgData name="Damian Falcon" userId="4ee63d725bf2bc52" providerId="LiveId" clId="{36E56701-522B-4F97-A747-56180148F72C}" dt="2020-04-30T21:16:24.928" v="3324" actId="20577"/>
        <pc:sldMkLst>
          <pc:docMk/>
          <pc:sldMk cId="489729931" sldId="259"/>
        </pc:sldMkLst>
        <pc:spChg chg="mod">
          <ac:chgData name="Damian Falcon" userId="4ee63d725bf2bc52" providerId="LiveId" clId="{36E56701-522B-4F97-A747-56180148F72C}" dt="2020-04-30T21:16:24.928" v="3324" actId="20577"/>
          <ac:spMkLst>
            <pc:docMk/>
            <pc:sldMk cId="489729931" sldId="259"/>
            <ac:spMk id="2" creationId="{9927887E-E637-48C5-A168-463B489BA2EF}"/>
          </ac:spMkLst>
        </pc:spChg>
        <pc:spChg chg="mod">
          <ac:chgData name="Damian Falcon" userId="4ee63d725bf2bc52" providerId="LiveId" clId="{36E56701-522B-4F97-A747-56180148F72C}" dt="2020-04-30T21:15:54.185" v="3292" actId="20577"/>
          <ac:spMkLst>
            <pc:docMk/>
            <pc:sldMk cId="489729931" sldId="259"/>
            <ac:spMk id="3" creationId="{E62502C8-89B8-4E71-91EB-D02FAE3D5185}"/>
          </ac:spMkLst>
        </pc:spChg>
        <pc:picChg chg="add mod">
          <ac:chgData name="Damian Falcon" userId="4ee63d725bf2bc52" providerId="LiveId" clId="{36E56701-522B-4F97-A747-56180148F72C}" dt="2020-04-30T21:13:25.460" v="3174" actId="1076"/>
          <ac:picMkLst>
            <pc:docMk/>
            <pc:sldMk cId="489729931" sldId="259"/>
            <ac:picMk id="5" creationId="{2DE63BCB-7D3A-4265-8946-DB15D6118B05}"/>
          </ac:picMkLst>
        </pc:picChg>
        <pc:picChg chg="add mod">
          <ac:chgData name="Damian Falcon" userId="4ee63d725bf2bc52" providerId="LiveId" clId="{36E56701-522B-4F97-A747-56180148F72C}" dt="2020-04-30T21:13:26.359" v="3175" actId="1076"/>
          <ac:picMkLst>
            <pc:docMk/>
            <pc:sldMk cId="489729931" sldId="259"/>
            <ac:picMk id="7" creationId="{D3FB237A-4D79-4F89-9C54-64381225D269}"/>
          </ac:picMkLst>
        </pc:picChg>
        <pc:picChg chg="add del mod">
          <ac:chgData name="Damian Falcon" userId="4ee63d725bf2bc52" providerId="LiveId" clId="{36E56701-522B-4F97-A747-56180148F72C}" dt="2020-04-30T21:16:18.711" v="3318"/>
          <ac:picMkLst>
            <pc:docMk/>
            <pc:sldMk cId="489729931" sldId="259"/>
            <ac:picMk id="9" creationId="{8AF2C779-B445-4B6C-8305-E8E4465775A8}"/>
          </ac:picMkLst>
        </pc:picChg>
      </pc:sldChg>
      <pc:sldChg chg="addSp modSp add del">
        <pc:chgData name="Damian Falcon" userId="4ee63d725bf2bc52" providerId="LiveId" clId="{36E56701-522B-4F97-A747-56180148F72C}" dt="2020-04-30T21:17:30.940" v="3462" actId="20577"/>
        <pc:sldMkLst>
          <pc:docMk/>
          <pc:sldMk cId="3486182197" sldId="260"/>
        </pc:sldMkLst>
        <pc:spChg chg="mod">
          <ac:chgData name="Damian Falcon" userId="4ee63d725bf2bc52" providerId="LiveId" clId="{36E56701-522B-4F97-A747-56180148F72C}" dt="2020-04-30T21:16:15.190" v="3316" actId="20577"/>
          <ac:spMkLst>
            <pc:docMk/>
            <pc:sldMk cId="3486182197" sldId="260"/>
            <ac:spMk id="2" creationId="{795D9F97-A781-482F-8B00-D616A1705AC6}"/>
          </ac:spMkLst>
        </pc:spChg>
        <pc:spChg chg="mod">
          <ac:chgData name="Damian Falcon" userId="4ee63d725bf2bc52" providerId="LiveId" clId="{36E56701-522B-4F97-A747-56180148F72C}" dt="2020-04-30T21:17:30.940" v="3462" actId="20577"/>
          <ac:spMkLst>
            <pc:docMk/>
            <pc:sldMk cId="3486182197" sldId="260"/>
            <ac:spMk id="3" creationId="{815B3D5D-27AA-4774-8A24-7B4D261FFCCC}"/>
          </ac:spMkLst>
        </pc:spChg>
        <pc:picChg chg="add mod">
          <ac:chgData name="Damian Falcon" userId="4ee63d725bf2bc52" providerId="LiveId" clId="{36E56701-522B-4F97-A747-56180148F72C}" dt="2020-04-30T21:16:59.253" v="3403" actId="1076"/>
          <ac:picMkLst>
            <pc:docMk/>
            <pc:sldMk cId="3486182197" sldId="260"/>
            <ac:picMk id="4" creationId="{46B2E18D-29A1-4631-842F-36219907CAF7}"/>
          </ac:picMkLst>
        </pc:picChg>
      </pc:sldChg>
      <pc:sldChg chg="modSp del">
        <pc:chgData name="Damian Falcon" userId="4ee63d725bf2bc52" providerId="LiveId" clId="{36E56701-522B-4F97-A747-56180148F72C}" dt="2020-04-30T20:05:35.961" v="1009" actId="2696"/>
        <pc:sldMkLst>
          <pc:docMk/>
          <pc:sldMk cId="3575887927" sldId="260"/>
        </pc:sldMkLst>
        <pc:spChg chg="mod">
          <ac:chgData name="Damian Falcon" userId="4ee63d725bf2bc52" providerId="LiveId" clId="{36E56701-522B-4F97-A747-56180148F72C}" dt="2020-04-30T19:53:22.858" v="41" actId="20577"/>
          <ac:spMkLst>
            <pc:docMk/>
            <pc:sldMk cId="3575887927" sldId="260"/>
            <ac:spMk id="2" creationId="{E66D856D-074B-4CBE-8645-7E9291ED1B6E}"/>
          </ac:spMkLst>
        </pc:spChg>
        <pc:spChg chg="mod">
          <ac:chgData name="Damian Falcon" userId="4ee63d725bf2bc52" providerId="LiveId" clId="{36E56701-522B-4F97-A747-56180148F72C}" dt="2020-04-30T19:55:15.366" v="313" actId="20577"/>
          <ac:spMkLst>
            <pc:docMk/>
            <pc:sldMk cId="3575887927" sldId="260"/>
            <ac:spMk id="3" creationId="{470D744D-9B53-4594-84F1-BF79EE02A17A}"/>
          </ac:spMkLst>
        </pc:spChg>
      </pc:sldChg>
      <pc:sldChg chg="modSp add">
        <pc:chgData name="Damian Falcon" userId="4ee63d725bf2bc52" providerId="LiveId" clId="{36E56701-522B-4F97-A747-56180148F72C}" dt="2020-04-30T21:17:42.260" v="3471" actId="20577"/>
        <pc:sldMkLst>
          <pc:docMk/>
          <pc:sldMk cId="1321381734" sldId="261"/>
        </pc:sldMkLst>
        <pc:spChg chg="mod">
          <ac:chgData name="Damian Falcon" userId="4ee63d725bf2bc52" providerId="LiveId" clId="{36E56701-522B-4F97-A747-56180148F72C}" dt="2020-04-30T21:17:42.260" v="3471" actId="20577"/>
          <ac:spMkLst>
            <pc:docMk/>
            <pc:sldMk cId="1321381734" sldId="261"/>
            <ac:spMk id="2" creationId="{DFDA211F-7991-4E40-A837-EDD8713104FF}"/>
          </ac:spMkLst>
        </pc:spChg>
        <pc:spChg chg="mod">
          <ac:chgData name="Damian Falcon" userId="4ee63d725bf2bc52" providerId="LiveId" clId="{36E56701-522B-4F97-A747-56180148F72C}" dt="2020-04-30T20:46:03.334" v="1575" actId="20577"/>
          <ac:spMkLst>
            <pc:docMk/>
            <pc:sldMk cId="1321381734" sldId="261"/>
            <ac:spMk id="3" creationId="{6C6983A5-B3D5-4EF2-8B9D-73215CABF3A0}"/>
          </ac:spMkLst>
        </pc:spChg>
      </pc:sldChg>
      <pc:sldChg chg="modSp add del">
        <pc:chgData name="Damian Falcon" userId="4ee63d725bf2bc52" providerId="LiveId" clId="{36E56701-522B-4F97-A747-56180148F72C}" dt="2020-04-30T20:05:34.780" v="1008" actId="2696"/>
        <pc:sldMkLst>
          <pc:docMk/>
          <pc:sldMk cId="3507274075" sldId="261"/>
        </pc:sldMkLst>
        <pc:spChg chg="mod">
          <ac:chgData name="Damian Falcon" userId="4ee63d725bf2bc52" providerId="LiveId" clId="{36E56701-522B-4F97-A747-56180148F72C}" dt="2020-04-30T19:55:30.053" v="341" actId="20577"/>
          <ac:spMkLst>
            <pc:docMk/>
            <pc:sldMk cId="3507274075" sldId="261"/>
            <ac:spMk id="2" creationId="{6FF9E940-4069-41A5-A588-724927D895D5}"/>
          </ac:spMkLst>
        </pc:spChg>
        <pc:spChg chg="mod">
          <ac:chgData name="Damian Falcon" userId="4ee63d725bf2bc52" providerId="LiveId" clId="{36E56701-522B-4F97-A747-56180148F72C}" dt="2020-04-30T20:01:05.495" v="607" actId="20577"/>
          <ac:spMkLst>
            <pc:docMk/>
            <pc:sldMk cId="3507274075" sldId="261"/>
            <ac:spMk id="3" creationId="{EA52C717-04B0-4877-85F7-C5232EDD0E20}"/>
          </ac:spMkLst>
        </pc:spChg>
      </pc:sldChg>
      <pc:sldChg chg="modSp add del">
        <pc:chgData name="Damian Falcon" userId="4ee63d725bf2bc52" providerId="LiveId" clId="{36E56701-522B-4F97-A747-56180148F72C}" dt="2020-04-30T20:05:34.018" v="1007" actId="2696"/>
        <pc:sldMkLst>
          <pc:docMk/>
          <pc:sldMk cId="2411360615" sldId="262"/>
        </pc:sldMkLst>
        <pc:spChg chg="mod">
          <ac:chgData name="Damian Falcon" userId="4ee63d725bf2bc52" providerId="LiveId" clId="{36E56701-522B-4F97-A747-56180148F72C}" dt="2020-04-30T20:02:31.997" v="628" actId="20577"/>
          <ac:spMkLst>
            <pc:docMk/>
            <pc:sldMk cId="2411360615" sldId="262"/>
            <ac:spMk id="2" creationId="{A249A992-0678-4155-84A0-B010D7557775}"/>
          </ac:spMkLst>
        </pc:spChg>
        <pc:spChg chg="mod">
          <ac:chgData name="Damian Falcon" userId="4ee63d725bf2bc52" providerId="LiveId" clId="{36E56701-522B-4F97-A747-56180148F72C}" dt="2020-04-30T20:04:29.356" v="1006" actId="313"/>
          <ac:spMkLst>
            <pc:docMk/>
            <pc:sldMk cId="2411360615" sldId="262"/>
            <ac:spMk id="3" creationId="{234827E2-15BF-4ADF-AB78-0642E0399D4D}"/>
          </ac:spMkLst>
        </pc:spChg>
      </pc:sldChg>
      <pc:sldChg chg="addSp delSp modSp add">
        <pc:chgData name="Damian Falcon" userId="4ee63d725bf2bc52" providerId="LiveId" clId="{36E56701-522B-4F97-A747-56180148F72C}" dt="2020-04-30T21:12:32.773" v="3103" actId="20577"/>
        <pc:sldMkLst>
          <pc:docMk/>
          <pc:sldMk cId="4204812563" sldId="262"/>
        </pc:sldMkLst>
        <pc:spChg chg="mod">
          <ac:chgData name="Damian Falcon" userId="4ee63d725bf2bc52" providerId="LiveId" clId="{36E56701-522B-4F97-A747-56180148F72C}" dt="2020-04-30T21:04:23.124" v="2784" actId="20577"/>
          <ac:spMkLst>
            <pc:docMk/>
            <pc:sldMk cId="4204812563" sldId="262"/>
            <ac:spMk id="2" creationId="{E2ACFAE5-1DA0-4D54-A0A2-272EC8FB0704}"/>
          </ac:spMkLst>
        </pc:spChg>
        <pc:spChg chg="mod">
          <ac:chgData name="Damian Falcon" userId="4ee63d725bf2bc52" providerId="LiveId" clId="{36E56701-522B-4F97-A747-56180148F72C}" dt="2020-04-30T21:12:32.773" v="3103" actId="20577"/>
          <ac:spMkLst>
            <pc:docMk/>
            <pc:sldMk cId="4204812563" sldId="262"/>
            <ac:spMk id="3" creationId="{EE7AD19B-3DF1-48F6-B2D3-5F9B87C6951B}"/>
          </ac:spMkLst>
        </pc:spChg>
        <pc:picChg chg="del">
          <ac:chgData name="Damian Falcon" userId="4ee63d725bf2bc52" providerId="LiveId" clId="{36E56701-522B-4F97-A747-56180148F72C}" dt="2020-04-30T21:04:26.995" v="2785" actId="478"/>
          <ac:picMkLst>
            <pc:docMk/>
            <pc:sldMk cId="4204812563" sldId="262"/>
            <ac:picMk id="5" creationId="{59CE1074-9094-44C8-AC66-F8E7E4FE6D76}"/>
          </ac:picMkLst>
        </pc:picChg>
        <pc:picChg chg="add mod">
          <ac:chgData name="Damian Falcon" userId="4ee63d725bf2bc52" providerId="LiveId" clId="{36E56701-522B-4F97-A747-56180148F72C}" dt="2020-04-30T21:09:23.921" v="2932" actId="1076"/>
          <ac:picMkLst>
            <pc:docMk/>
            <pc:sldMk cId="4204812563" sldId="262"/>
            <ac:picMk id="6" creationId="{06470098-33D3-4CF6-8790-855563827EE1}"/>
          </ac:picMkLst>
        </pc:picChg>
        <pc:picChg chg="del">
          <ac:chgData name="Damian Falcon" userId="4ee63d725bf2bc52" providerId="LiveId" clId="{36E56701-522B-4F97-A747-56180148F72C}" dt="2020-04-30T21:04:27.866" v="2786" actId="478"/>
          <ac:picMkLst>
            <pc:docMk/>
            <pc:sldMk cId="4204812563" sldId="262"/>
            <ac:picMk id="7" creationId="{55F3E530-507C-4CAF-8AAF-C13C46F3E0D3}"/>
          </ac:picMkLst>
        </pc:picChg>
        <pc:picChg chg="add mod">
          <ac:chgData name="Damian Falcon" userId="4ee63d725bf2bc52" providerId="LiveId" clId="{36E56701-522B-4F97-A747-56180148F72C}" dt="2020-04-30T21:11:50.514" v="2998" actId="1076"/>
          <ac:picMkLst>
            <pc:docMk/>
            <pc:sldMk cId="4204812563" sldId="262"/>
            <ac:picMk id="9" creationId="{211CE799-9F50-425A-9852-F269C1E126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55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3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73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958A21F-FCCB-455F-BB3F-71A9ED6024C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E44A0A-6662-46BC-8199-1CECF5E8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F57-35E0-48C1-A105-EBC53D804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uhcisask.com</a:t>
            </a:r>
            <a:br>
              <a:rPr lang="en-US" dirty="0"/>
            </a:br>
            <a:r>
              <a:rPr lang="en-US" dirty="0"/>
              <a:t>Technical Document/</a:t>
            </a:r>
            <a:br>
              <a:rPr lang="en-US" dirty="0"/>
            </a:br>
            <a:r>
              <a:rPr lang="en-US" dirty="0"/>
              <a:t>How to run this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EF657-A065-4236-BC64-0EE6157B2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Damian Falcon</a:t>
            </a:r>
          </a:p>
        </p:txBody>
      </p:sp>
    </p:spTree>
    <p:extLst>
      <p:ext uri="{BB962C8B-B14F-4D97-AF65-F5344CB8AC3E}">
        <p14:creationId xmlns:p14="http://schemas.microsoft.com/office/powerpoint/2010/main" val="41012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211F-7991-4E40-A837-EDD871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83A5-B3D5-4EF2-8B9D-73215CAB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MongoDB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A24E-B906-490A-AA92-9B467AA3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ZIP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25DA-E47A-41B1-A0B2-EA232DC7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ZIP folder</a:t>
            </a:r>
          </a:p>
          <a:p>
            <a:r>
              <a:rPr lang="en-US" dirty="0"/>
              <a:t>Move the project folder to the location you want it in</a:t>
            </a:r>
          </a:p>
          <a:p>
            <a:r>
              <a:rPr lang="en-US" dirty="0"/>
              <a:t>Open Visual Studio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5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FAE5-1DA0-4D54-A0A2-272EC8FB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Server-Side: Installing Node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D19B-3DF1-48F6-B2D3-5F9B87C6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 folder in VS Code</a:t>
            </a:r>
          </a:p>
          <a:p>
            <a:r>
              <a:rPr lang="en-US" dirty="0"/>
              <a:t>Installing Node Modules for server-side:</a:t>
            </a:r>
          </a:p>
          <a:p>
            <a:pPr lvl="1"/>
            <a:r>
              <a:rPr lang="en-US" dirty="0"/>
              <a:t>Right click on the project folder</a:t>
            </a:r>
          </a:p>
          <a:p>
            <a:pPr lvl="1"/>
            <a:r>
              <a:rPr lang="en-US" dirty="0"/>
              <a:t>Click Open in Terminal</a:t>
            </a:r>
          </a:p>
          <a:p>
            <a:pPr lvl="1"/>
            <a:r>
              <a:rPr lang="en-US" dirty="0"/>
              <a:t>In the terminal run “npm install”</a:t>
            </a:r>
          </a:p>
          <a:p>
            <a:pPr lvl="1"/>
            <a:r>
              <a:rPr lang="en-US" dirty="0"/>
              <a:t>Wait for the installation</a:t>
            </a:r>
          </a:p>
          <a:p>
            <a:pPr lvl="1"/>
            <a:r>
              <a:rPr lang="en-US" dirty="0"/>
              <a:t>A folder named “</a:t>
            </a:r>
            <a:r>
              <a:rPr lang="en-US" dirty="0" err="1"/>
              <a:t>node_modules</a:t>
            </a:r>
            <a:r>
              <a:rPr lang="en-US" dirty="0"/>
              <a:t>” should now be in in your project folder</a:t>
            </a:r>
            <a:endParaRPr lang="en-US" sz="1800" spc="10" dirty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You can now run the server by typing “npm run start” in the terminal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If you see “Database connected!” you are done with the server-side!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E1074-9094-44C8-AC66-F8E7E4FE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1796226"/>
            <a:ext cx="5438274" cy="171776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F3E530-507C-4CAF-8AAF-C13C46F3E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54" y="5133473"/>
            <a:ext cx="5548129" cy="15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9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FAE5-1DA0-4D54-A0A2-272EC8FB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Client-Side: Installing Node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D19B-3DF1-48F6-B2D3-5F9B87C6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Node Modules for client-side: </a:t>
            </a:r>
          </a:p>
          <a:p>
            <a:pPr lvl="1"/>
            <a:r>
              <a:rPr lang="en-US" dirty="0"/>
              <a:t>Right click the “client” folder</a:t>
            </a:r>
          </a:p>
          <a:p>
            <a:pPr lvl="1"/>
            <a:r>
              <a:rPr lang="en-US" spc="10" dirty="0">
                <a:solidFill>
                  <a:schemeClr val="tx1"/>
                </a:solidFill>
              </a:rPr>
              <a:t>Click Open in Terminal</a:t>
            </a:r>
          </a:p>
          <a:p>
            <a:pPr lvl="1"/>
            <a:r>
              <a:rPr lang="en-US" dirty="0"/>
              <a:t>In the terminal run “npm install”</a:t>
            </a:r>
          </a:p>
          <a:p>
            <a:pPr lvl="1"/>
            <a:r>
              <a:rPr lang="en-US" dirty="0"/>
              <a:t>Wait for the installation</a:t>
            </a:r>
          </a:p>
          <a:p>
            <a:pPr lvl="1"/>
            <a:r>
              <a:rPr lang="en-US" dirty="0"/>
              <a:t>A folder named “</a:t>
            </a:r>
            <a:r>
              <a:rPr lang="en-US" dirty="0" err="1"/>
              <a:t>node_modules</a:t>
            </a:r>
            <a:r>
              <a:rPr lang="en-US" dirty="0"/>
              <a:t>” should now be in in your client folder</a:t>
            </a:r>
            <a:endParaRPr lang="en-US" spc="10" dirty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You can now run the client by typing “npm run dev” in the terminal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If you see “Your application is running here: </a:t>
            </a:r>
            <a:r>
              <a:rPr lang="en-US" sz="1800" spc="10" dirty="0">
                <a:solidFill>
                  <a:schemeClr val="tx1"/>
                </a:solidFill>
                <a:hlinkClick r:id="rId2"/>
              </a:rPr>
              <a:t>http://localhost:8080</a:t>
            </a:r>
            <a:r>
              <a:rPr lang="en-US" sz="1800" spc="10" dirty="0">
                <a:solidFill>
                  <a:schemeClr val="tx1"/>
                </a:solidFill>
              </a:rPr>
              <a:t>!” the application is running!</a:t>
            </a:r>
          </a:p>
          <a:p>
            <a:endParaRPr lang="en-US" sz="1800" spc="1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70098-33D3-4CF6-8790-855563827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05" y="2278987"/>
            <a:ext cx="6657474" cy="89155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11CE799-9F50-425A-9852-F269C1E12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37" y="4961211"/>
            <a:ext cx="5856671" cy="12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887E-E637-48C5-A168-463B489B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02C8-89B8-4E71-91EB-D02FAE3D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both the server and client are both running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to your browser and type “localhost:8080”and your application should be running!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DE63BCB-7D3A-4265-8946-DB15D611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72" y="2355221"/>
            <a:ext cx="4877236" cy="101508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FB237A-4D79-4F89-9C54-64381225D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6" y="2355221"/>
            <a:ext cx="4277005" cy="1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9F97-A781-482F-8B00-D616A17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3D5D-27AA-4774-8A24-7B4D261F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application should be running in at the </a:t>
            </a:r>
            <a:r>
              <a:rPr lang="en-US" dirty="0" err="1"/>
              <a:t>url</a:t>
            </a:r>
            <a:r>
              <a:rPr lang="en-US" dirty="0"/>
              <a:t> “localhost:8080”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hope you enjoy using the application!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2E18D-29A1-4631-842F-36219907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2266123"/>
            <a:ext cx="5536910" cy="29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821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153</TotalTime>
  <Words>264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uhcisask.com Technical Document/ How to run this application</vt:lpstr>
      <vt:lpstr>Resources needed</vt:lpstr>
      <vt:lpstr>Download the ZIP Folder</vt:lpstr>
      <vt:lpstr>Server-Side: Installing Node Modules</vt:lpstr>
      <vt:lpstr>Client-Side: Installing Node Modules</vt:lpstr>
      <vt:lpstr>Access the application </vt:lpstr>
      <vt:lpstr>Application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Houston cisask.com</dc:title>
  <dc:creator>Damian Falcon</dc:creator>
  <cp:lastModifiedBy>Damian Falcon</cp:lastModifiedBy>
  <cp:revision>5</cp:revision>
  <dcterms:created xsi:type="dcterms:W3CDTF">2020-04-30T04:50:05Z</dcterms:created>
  <dcterms:modified xsi:type="dcterms:W3CDTF">2020-04-30T21:17:49Z</dcterms:modified>
</cp:coreProperties>
</file>