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59" r:id="rId10"/>
    <p:sldId id="261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7E8728E-4C45-40B5-8522-AABC4CCE41D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BEDEE66-8C35-4F53-A88A-8AAC8FE272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7859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728E-4C45-40B5-8522-AABC4CCE41D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EE66-8C35-4F53-A88A-8AAC8FE2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728E-4C45-40B5-8522-AABC4CCE41D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EE66-8C35-4F53-A88A-8AAC8FE2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8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728E-4C45-40B5-8522-AABC4CCE41D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EE66-8C35-4F53-A88A-8AAC8FE2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8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728E-4C45-40B5-8522-AABC4CCE41D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EE66-8C35-4F53-A88A-8AAC8FE272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32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728E-4C45-40B5-8522-AABC4CCE41D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EE66-8C35-4F53-A88A-8AAC8FE2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728E-4C45-40B5-8522-AABC4CCE41D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EE66-8C35-4F53-A88A-8AAC8FE2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5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728E-4C45-40B5-8522-AABC4CCE41D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EE66-8C35-4F53-A88A-8AAC8FE2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728E-4C45-40B5-8522-AABC4CCE41D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EE66-8C35-4F53-A88A-8AAC8FE2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9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728E-4C45-40B5-8522-AABC4CCE41D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EE66-8C35-4F53-A88A-8AAC8FE2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3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728E-4C45-40B5-8522-AABC4CCE41D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EE66-8C35-4F53-A88A-8AAC8FE2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2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7E8728E-4C45-40B5-8522-AABC4CCE41D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EDEE66-8C35-4F53-A88A-8AAC8FE2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3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5EBD-1452-4311-8608-7F729F917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Uhcisask.com</a:t>
            </a:r>
            <a:br>
              <a:rPr lang="en-US" dirty="0"/>
            </a:br>
            <a:r>
              <a:rPr lang="en-US" dirty="0"/>
              <a:t>User Guide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FAD51-E60D-41A5-B8FB-8DEFAA9AE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Damian Falcon</a:t>
            </a:r>
          </a:p>
        </p:txBody>
      </p:sp>
    </p:spTree>
    <p:extLst>
      <p:ext uri="{BB962C8B-B14F-4D97-AF65-F5344CB8AC3E}">
        <p14:creationId xmlns:p14="http://schemas.microsoft.com/office/powerpoint/2010/main" val="253827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2690-A4B7-404D-866F-C66A2EBA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200" dirty="0"/>
              <a:t>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2C1D68-C464-48BA-B4FF-094C27BE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 dirty="0"/>
              <a:t>Core CIS classes</a:t>
            </a:r>
          </a:p>
          <a:p>
            <a:r>
              <a:rPr lang="en-US" sz="1600" dirty="0"/>
              <a:t>Professors for those class during Fall 2020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Next lets look at FAQ/Help</a:t>
            </a:r>
          </a:p>
          <a:p>
            <a:r>
              <a:rPr lang="en-US" sz="1600" dirty="0"/>
              <a:t>Click FAQ/Help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6720EB0-9802-4388-8735-2818EEECD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55" y="2325157"/>
            <a:ext cx="6096000" cy="23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7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2690-A4B7-404D-866F-C66A2EBA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200" dirty="0"/>
              <a:t>FAQ/Help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2C1D68-C464-48BA-B4FF-094C27BE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 dirty="0"/>
              <a:t>Frequently asked questions about the site</a:t>
            </a:r>
          </a:p>
          <a:p>
            <a:r>
              <a:rPr lang="en-US" sz="1600" dirty="0"/>
              <a:t>Link to the User Guide for extra help and guidance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Looks like we’ve gone through all the feature of the site, now we can logout</a:t>
            </a:r>
          </a:p>
          <a:p>
            <a:r>
              <a:rPr lang="en-US" sz="1600" dirty="0"/>
              <a:t>Click Logout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D7677B1-7FE7-4546-BFEB-6F6BEFE0C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85" y="2325157"/>
            <a:ext cx="6449922" cy="32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4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2690-A4B7-404D-866F-C66A2EBA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10999529" cy="136334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Hope you enjoy the site!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0B746B-FE24-413D-949B-09673A5E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08" y="2790736"/>
            <a:ext cx="3648584" cy="1276528"/>
          </a:xfrm>
        </p:spPr>
      </p:pic>
    </p:spTree>
    <p:extLst>
      <p:ext uri="{BB962C8B-B14F-4D97-AF65-F5344CB8AC3E}">
        <p14:creationId xmlns:p14="http://schemas.microsoft.com/office/powerpoint/2010/main" val="305604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A29B-373F-459C-9B8A-4894C118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200"/>
              <a:t>Home Page – not logged 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810BFC-8005-4566-B1DB-539EA629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/>
              <a:t>While not logged in users can read posts and visit the following pages:</a:t>
            </a:r>
          </a:p>
          <a:p>
            <a:pPr lvl="1"/>
            <a:r>
              <a:rPr lang="en-US"/>
              <a:t>Events</a:t>
            </a:r>
          </a:p>
          <a:p>
            <a:pPr lvl="1"/>
            <a:r>
              <a:rPr lang="en-US"/>
              <a:t>Classes</a:t>
            </a:r>
          </a:p>
          <a:p>
            <a:pPr lvl="1"/>
            <a:r>
              <a:rPr lang="en-US"/>
              <a:t>FAQ/Help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1B1ACD-10DB-4FF5-BEBD-E4DD87B4A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87502"/>
            <a:ext cx="6155736" cy="30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6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2690-A4B7-404D-866F-C66A2EBA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200" dirty="0"/>
              <a:t>Sign Up &amp; Login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2C1D68-C464-48BA-B4FF-094C27BE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 dirty="0"/>
              <a:t>Sign Up:</a:t>
            </a:r>
          </a:p>
          <a:p>
            <a:pPr lvl="1"/>
            <a:r>
              <a:rPr lang="en-US" sz="1400" dirty="0"/>
              <a:t>Click Sign Up</a:t>
            </a:r>
          </a:p>
          <a:p>
            <a:pPr lvl="1"/>
            <a:r>
              <a:rPr lang="en-US" sz="1400" dirty="0"/>
              <a:t>Fill out the form</a:t>
            </a:r>
          </a:p>
          <a:p>
            <a:pPr lvl="1"/>
            <a:r>
              <a:rPr lang="en-US" sz="1400" dirty="0"/>
              <a:t>Click Finished</a:t>
            </a:r>
          </a:p>
          <a:p>
            <a:r>
              <a:rPr lang="en-US" sz="1600" dirty="0"/>
              <a:t>Login:</a:t>
            </a:r>
          </a:p>
          <a:p>
            <a:pPr lvl="1"/>
            <a:r>
              <a:rPr lang="en-US" sz="1400" dirty="0"/>
              <a:t>Click Login or after Sign up you will be redirected to this page</a:t>
            </a:r>
          </a:p>
          <a:p>
            <a:pPr lvl="1"/>
            <a:r>
              <a:rPr lang="en-US" sz="1400" dirty="0"/>
              <a:t>Fill out username and password</a:t>
            </a:r>
          </a:p>
          <a:p>
            <a:pPr lvl="1"/>
            <a:r>
              <a:rPr lang="en-US" sz="1400" dirty="0"/>
              <a:t>Click Login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5F59BA-2BC7-4E70-8002-A7C7E5046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17" y="646792"/>
            <a:ext cx="5460657" cy="2713264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036919-858B-44C2-8E0C-F9F04FD9A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17" y="3643583"/>
            <a:ext cx="5460657" cy="271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9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A29B-373F-459C-9B8A-4894C118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200" dirty="0"/>
              <a:t>Home Page - logged 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810BFC-8005-4566-B1DB-539EA629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 dirty="0"/>
              <a:t>New available features for logged in users:</a:t>
            </a:r>
          </a:p>
          <a:p>
            <a:pPr lvl="1"/>
            <a:r>
              <a:rPr lang="en-US" dirty="0"/>
              <a:t>Create a post</a:t>
            </a:r>
          </a:p>
          <a:p>
            <a:pPr lvl="1"/>
            <a:r>
              <a:rPr lang="en-US" dirty="0"/>
              <a:t>Write a comment on a post</a:t>
            </a:r>
          </a:p>
          <a:p>
            <a:pPr lvl="1"/>
            <a:r>
              <a:rPr lang="en-US" dirty="0"/>
              <a:t>Visit profile page</a:t>
            </a:r>
          </a:p>
          <a:p>
            <a:pPr lvl="1"/>
            <a:r>
              <a:rPr lang="en-US" dirty="0"/>
              <a:t>Delete a post</a:t>
            </a:r>
          </a:p>
          <a:p>
            <a:pPr lvl="1"/>
            <a:r>
              <a:rPr lang="en-US" dirty="0"/>
              <a:t>Logout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pc="10" dirty="0">
                <a:solidFill>
                  <a:schemeClr val="tx1"/>
                </a:solidFill>
              </a:rPr>
              <a:t>Lets see how to create a post!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pc="10" dirty="0">
                <a:solidFill>
                  <a:schemeClr val="tx1"/>
                </a:solidFill>
              </a:rPr>
              <a:t>Click the circled icon to the right of “WHAT’S HAPPENING”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AE1FA9-8E84-480B-A2AF-498EC13FC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78" y="1791855"/>
            <a:ext cx="6589385" cy="336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5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A29B-373F-459C-9B8A-4894C118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200" dirty="0"/>
              <a:t>Creating a post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810BFC-8005-4566-B1DB-539EA629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 dirty="0"/>
              <a:t>Fill out the form</a:t>
            </a:r>
          </a:p>
          <a:p>
            <a:pPr lvl="1"/>
            <a:r>
              <a:rPr lang="en-US" dirty="0"/>
              <a:t>Required fields will be shown if not filled out</a:t>
            </a:r>
          </a:p>
          <a:p>
            <a:pPr lvl="1"/>
            <a:r>
              <a:rPr lang="en-US" dirty="0"/>
              <a:t>Clicking anonymous user allows your username to be hidden on the post, but also wont show up on your profile page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pc="10" dirty="0">
                <a:solidFill>
                  <a:schemeClr val="tx1"/>
                </a:solidFill>
              </a:rPr>
              <a:t>Click Submit to publish your post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pc="10" dirty="0">
                <a:solidFill>
                  <a:schemeClr val="tx1"/>
                </a:solidFill>
              </a:rPr>
              <a:t>Click Cancel to discard your post and go to Home page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B5905B-71C3-4581-BE24-50801D287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56" y="2325157"/>
            <a:ext cx="6767401" cy="335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0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A29B-373F-459C-9B8A-4894C118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200" dirty="0"/>
              <a:t>Your Post has been created!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810BFC-8005-4566-B1DB-539EA629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 dirty="0"/>
              <a:t>Your post can now be seen by everyone on the home page!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Next, lets see how to write a comment on a post</a:t>
            </a:r>
          </a:p>
          <a:p>
            <a:r>
              <a:rPr lang="en-US" sz="1600" dirty="0"/>
              <a:t>Click anywhere inside the post you want to comment 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1FBF8-9818-40D4-962A-57B2A4940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365" y="2325157"/>
            <a:ext cx="7311815" cy="18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7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A29B-373F-459C-9B8A-4894C118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200" dirty="0"/>
              <a:t>Comment on a post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810BFC-8005-4566-B1DB-539EA629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 dirty="0"/>
              <a:t>Type your comment in the text box</a:t>
            </a:r>
          </a:p>
          <a:p>
            <a:r>
              <a:rPr lang="en-US" sz="1600" dirty="0"/>
              <a:t>Click done</a:t>
            </a:r>
          </a:p>
          <a:p>
            <a:r>
              <a:rPr lang="en-US" sz="1600" dirty="0"/>
              <a:t>Your new comment is now posted!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What if you decide you want to delete your post now?</a:t>
            </a:r>
          </a:p>
          <a:p>
            <a:r>
              <a:rPr lang="en-US" sz="1600" dirty="0"/>
              <a:t>Click on Profile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B3AA81-4925-49AF-9494-9B2590EF7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46" y="907473"/>
            <a:ext cx="6096000" cy="1971114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782411-C8E9-4FF2-A65C-E5C7D219D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46" y="3852861"/>
            <a:ext cx="6096000" cy="23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7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A29B-373F-459C-9B8A-4894C118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200" dirty="0"/>
              <a:t>Delete a post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810BFC-8005-4566-B1DB-539EA629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 dirty="0"/>
              <a:t>This page shows all of your post as well as your profile information</a:t>
            </a:r>
          </a:p>
          <a:p>
            <a:r>
              <a:rPr lang="en-US" sz="1600" dirty="0"/>
              <a:t>To delete a post Click the Trashcan Icon next to the post</a:t>
            </a:r>
          </a:p>
          <a:p>
            <a:pPr lvl="1"/>
            <a:r>
              <a:rPr lang="en-US" sz="1400" dirty="0"/>
              <a:t>This post will be gone forever, think before you click it!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pc="10" dirty="0">
                <a:solidFill>
                  <a:schemeClr val="tx1"/>
                </a:solidFill>
              </a:rPr>
              <a:t>Your post is not deleted!</a:t>
            </a:r>
          </a:p>
          <a:p>
            <a:pPr marL="0" lvl="1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endParaRPr lang="en-US" spc="10" dirty="0">
              <a:solidFill>
                <a:schemeClr val="tx1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pc="10" dirty="0">
                <a:solidFill>
                  <a:schemeClr val="tx1"/>
                </a:solidFill>
              </a:rPr>
              <a:t>Now lets take a look at the other pages on the site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pc="10" dirty="0">
                <a:solidFill>
                  <a:schemeClr val="tx1"/>
                </a:solidFill>
              </a:rPr>
              <a:t>Click Events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F3D2EC-0288-425C-87DC-3ED20B9C8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326" y="796924"/>
            <a:ext cx="6320546" cy="2413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C82DC8-C0BE-488D-8D39-B371D3128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326" y="4349637"/>
            <a:ext cx="6320546" cy="16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0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2690-A4B7-404D-866F-C66A2EBA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200"/>
              <a:t>Events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2C1D68-C464-48BA-B4FF-094C27BE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 dirty="0"/>
              <a:t>Events Happening in the College of Technology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Next lets look at classes</a:t>
            </a:r>
          </a:p>
          <a:p>
            <a:r>
              <a:rPr lang="en-US" sz="1600" dirty="0"/>
              <a:t>Click Classes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19CB34-A8F1-479D-8C53-E5EFCB80D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2387655"/>
            <a:ext cx="6155736" cy="20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400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389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Uhcisask.com User Guide </vt:lpstr>
      <vt:lpstr>Home Page – not logged in</vt:lpstr>
      <vt:lpstr>Sign Up &amp; Login</vt:lpstr>
      <vt:lpstr>Home Page - logged in</vt:lpstr>
      <vt:lpstr>Creating a post</vt:lpstr>
      <vt:lpstr>Your Post has been created!</vt:lpstr>
      <vt:lpstr>Comment on a post</vt:lpstr>
      <vt:lpstr>Delete a post</vt:lpstr>
      <vt:lpstr>Events</vt:lpstr>
      <vt:lpstr>Classes</vt:lpstr>
      <vt:lpstr>FAQ/Help</vt:lpstr>
      <vt:lpstr>Hope you enjoy the 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Uhcisask.com User Guide</dc:title>
  <dc:creator>Damian Falcon</dc:creator>
  <cp:lastModifiedBy>Damian Falcon</cp:lastModifiedBy>
  <cp:revision>5</cp:revision>
  <dcterms:created xsi:type="dcterms:W3CDTF">2020-04-30T17:55:03Z</dcterms:created>
  <dcterms:modified xsi:type="dcterms:W3CDTF">2020-04-30T18:27:49Z</dcterms:modified>
</cp:coreProperties>
</file>