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CC6"/>
    <a:srgbClr val="ECF9EB"/>
    <a:srgbClr val="FBEC8F"/>
    <a:srgbClr val="FFB3B3"/>
    <a:srgbClr val="FCF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464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6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8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8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6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9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6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8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8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1DCD-5540-4561-8B52-7D12EE6A09EB}" type="datetimeFigureOut">
              <a:rPr lang="en-AU" smtClean="0"/>
              <a:t>4/05/17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3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19" y="3894325"/>
            <a:ext cx="3603371" cy="374906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continuing to develop (or some units can abort at this stage – i.e. development stops)</a:t>
            </a:r>
            <a:endParaRPr lang="en-A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1919" y="4426483"/>
            <a:ext cx="3603371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that has reached its final development stage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1030" y="5624709"/>
            <a:ext cx="3604260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Reproductive tissue that is obviously aborting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1919" y="4940445"/>
            <a:ext cx="3603371" cy="544183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that has reached its final development stage. Lighter </a:t>
            </a:r>
            <a:r>
              <a:rPr lang="en-AU" sz="1100" dirty="0" err="1" smtClean="0"/>
              <a:t>color</a:t>
            </a:r>
            <a:r>
              <a:rPr lang="en-AU" sz="1100" dirty="0" smtClean="0"/>
              <a:t> denotes an alternate size outcome from the “standard” part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64830" y="3538700"/>
            <a:ext cx="414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Key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94717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9213" y="1594123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95033" y="1799752"/>
            <a:ext cx="2" cy="2561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5034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95034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6530" y="339896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94796" y="3148948"/>
            <a:ext cx="476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95034" y="4491995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6" y="4730068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931013" y="5181244"/>
            <a:ext cx="73365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ruit mature</a:t>
            </a:r>
            <a:endParaRPr lang="en-AU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92227" y="4935697"/>
            <a:ext cx="5615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1" idx="2"/>
            <a:endCxn id="31" idx="1"/>
          </p:cNvCxnSpPr>
          <p:nvPr/>
        </p:nvCxnSpPr>
        <p:spPr>
          <a:xfrm>
            <a:off x="3292228" y="4491995"/>
            <a:ext cx="885594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7822" y="4627253"/>
            <a:ext cx="61343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calyx fruit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3" y="4286366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295034" y="404829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LEES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4547417" y="1594123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bud aborted</a:t>
            </a:r>
            <a:endParaRPr lang="en-AU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6739" y="384266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94794" y="3592650"/>
            <a:ext cx="480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1788" y="4286366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cxnSp>
        <p:nvCxnSpPr>
          <p:cNvPr id="36" name="Straight Arrow Connector 35"/>
          <p:cNvCxnSpPr>
            <a:stCxn id="61" idx="1"/>
            <a:endCxn id="35" idx="3"/>
          </p:cNvCxnSpPr>
          <p:nvPr/>
        </p:nvCxnSpPr>
        <p:spPr>
          <a:xfrm flipH="1">
            <a:off x="2454376" y="4389181"/>
            <a:ext cx="5054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8334" y="1622464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890086" y="293680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95407" y="1828093"/>
            <a:ext cx="4" cy="227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5409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92228" y="2708983"/>
            <a:ext cx="6362" cy="227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779597" cy="234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828" y="2840503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0864" y="3431405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92226" y="3142434"/>
            <a:ext cx="6367" cy="288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95408" y="4491995"/>
            <a:ext cx="2" cy="2361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2624" y="4728115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3" y="4286366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295409" y="404829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PELA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786739" y="384266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95169" y="3592650"/>
            <a:ext cx="480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34" idx="3"/>
          </p:cNvCxnSpPr>
          <p:nvPr/>
        </p:nvCxnSpPr>
        <p:spPr>
          <a:xfrm flipH="1">
            <a:off x="2525358" y="2708983"/>
            <a:ext cx="766873" cy="234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77674" y="2840503"/>
            <a:ext cx="447684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145765" y="513879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92226" y="4933744"/>
            <a:ext cx="6367" cy="2050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47" idx="1"/>
          </p:cNvCxnSpPr>
          <p:nvPr/>
        </p:nvCxnSpPr>
        <p:spPr>
          <a:xfrm>
            <a:off x="3292226" y="4933744"/>
            <a:ext cx="414874" cy="2053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07100" y="5036270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97638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02537" y="1161036"/>
            <a:ext cx="138608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just starting 01-05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5243" y="1608476"/>
            <a:ext cx="106067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01-04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5494" y="2055914"/>
            <a:ext cx="103983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01-04</a:t>
            </a:r>
            <a:endParaRPr lang="en-AU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90493" y="1366665"/>
            <a:ext cx="2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 flipH="1">
            <a:off x="6085411" y="1814105"/>
            <a:ext cx="10168" cy="241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6595" y="2503352"/>
            <a:ext cx="71762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brown</a:t>
            </a:r>
            <a:endParaRPr lang="en-AU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36349" y="2055913"/>
            <a:ext cx="80098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c</a:t>
            </a:r>
            <a:r>
              <a:rPr lang="en-AU" sz="1100" dirty="0" smtClean="0"/>
              <a:t>one aborted</a:t>
            </a:r>
            <a:endParaRPr lang="en-AU" sz="11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090494" y="2261543"/>
            <a:ext cx="1" cy="241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50" idx="1"/>
          </p:cNvCxnSpPr>
          <p:nvPr/>
        </p:nvCxnSpPr>
        <p:spPr>
          <a:xfrm flipV="1">
            <a:off x="6605325" y="2158728"/>
            <a:ext cx="431024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19792" y="1161035"/>
            <a:ext cx="74487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aborted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039216" y="160847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061657" y="2055913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92991" y="1366664"/>
            <a:ext cx="0" cy="241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292991" y="1814105"/>
            <a:ext cx="1" cy="2418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2231" y="2261542"/>
            <a:ext cx="740889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33120" y="2400537"/>
            <a:ext cx="80419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91411" y="2493332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2" y="2955521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7" y="3402069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397316" y="2950791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89148" y="2261542"/>
            <a:ext cx="7687" cy="23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292991" y="3607698"/>
            <a:ext cx="1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89148" y="2698961"/>
            <a:ext cx="7687" cy="2565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44279" y="2407804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3"/>
          </p:cNvCxnSpPr>
          <p:nvPr/>
        </p:nvCxnSpPr>
        <p:spPr>
          <a:xfrm flipH="1">
            <a:off x="2566716" y="2261542"/>
            <a:ext cx="725515" cy="2490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292991" y="3161150"/>
            <a:ext cx="0" cy="240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49" y="3837369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908816" y="4283916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3289909" y="4042998"/>
            <a:ext cx="6165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9" idx="1"/>
            <a:endCxn id="81" idx="3"/>
          </p:cNvCxnSpPr>
          <p:nvPr/>
        </p:nvCxnSpPr>
        <p:spPr>
          <a:xfrm flipH="1" flipV="1">
            <a:off x="2292220" y="3053606"/>
            <a:ext cx="494522" cy="47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PEPU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1566773" y="3835866"/>
            <a:ext cx="72424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empty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1"/>
            <a:endCxn id="123" idx="3"/>
          </p:cNvCxnSpPr>
          <p:nvPr/>
        </p:nvCxnSpPr>
        <p:spPr>
          <a:xfrm flipH="1" flipV="1">
            <a:off x="2291017" y="3938681"/>
            <a:ext cx="393132" cy="15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45251" y="1176184"/>
            <a:ext cx="89395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aborted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006025" y="1611484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046101" y="2048158"/>
            <a:ext cx="50763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</a:t>
            </a:r>
            <a:endParaRPr lang="en-AU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92231" y="1381813"/>
            <a:ext cx="7687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6074" y="1817113"/>
            <a:ext cx="0" cy="2310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9918" y="2253787"/>
            <a:ext cx="729234" cy="253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29152" y="2404528"/>
            <a:ext cx="111357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 small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91411" y="2493332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3" y="349643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8" y="3942978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579434" y="3942425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96074" y="2253787"/>
            <a:ext cx="0" cy="2395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296074" y="4148607"/>
            <a:ext cx="1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94153" y="3208114"/>
            <a:ext cx="3842" cy="2883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81528" y="2645094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0"/>
          </p:cNvCxnSpPr>
          <p:nvPr/>
        </p:nvCxnSpPr>
        <p:spPr>
          <a:xfrm flipH="1">
            <a:off x="2242747" y="2253787"/>
            <a:ext cx="1057171" cy="3913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296074" y="3702059"/>
            <a:ext cx="0" cy="240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50" y="4378278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39403" y="4824825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96074" y="4583907"/>
            <a:ext cx="0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1"/>
            <a:endCxn id="81" idx="3"/>
          </p:cNvCxnSpPr>
          <p:nvPr/>
        </p:nvCxnSpPr>
        <p:spPr>
          <a:xfrm flipH="1" flipV="1">
            <a:off x="2474338" y="4045240"/>
            <a:ext cx="475110" cy="5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PHPH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2072640" y="4704365"/>
            <a:ext cx="80339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2"/>
            <a:endCxn id="123" idx="3"/>
          </p:cNvCxnSpPr>
          <p:nvPr/>
        </p:nvCxnSpPr>
        <p:spPr>
          <a:xfrm flipH="1">
            <a:off x="2876037" y="4583907"/>
            <a:ext cx="416194" cy="2232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3612" y="1176184"/>
            <a:ext cx="957587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aborted without petals</a:t>
            </a:r>
            <a:endParaRPr lang="en-A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634292" y="3002485"/>
            <a:ext cx="132356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94152" y="2698961"/>
            <a:ext cx="3844" cy="3035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08425" y="4704366"/>
            <a:ext cx="55893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47" name="Straight Arrow Connector 46"/>
          <p:cNvCxnSpPr>
            <a:stCxn id="103" idx="2"/>
            <a:endCxn id="45" idx="1"/>
          </p:cNvCxnSpPr>
          <p:nvPr/>
        </p:nvCxnSpPr>
        <p:spPr>
          <a:xfrm>
            <a:off x="3292231" y="4583907"/>
            <a:ext cx="416194" cy="223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94261" y="2838287"/>
            <a:ext cx="78335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cxnSp>
        <p:nvCxnSpPr>
          <p:cNvPr id="56" name="Straight Arrow Connector 55"/>
          <p:cNvCxnSpPr>
            <a:stCxn id="76" idx="2"/>
            <a:endCxn id="52" idx="0"/>
          </p:cNvCxnSpPr>
          <p:nvPr/>
        </p:nvCxnSpPr>
        <p:spPr>
          <a:xfrm>
            <a:off x="4585937" y="2610157"/>
            <a:ext cx="0" cy="2281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43916" y="2377437"/>
            <a:ext cx="73846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bract flower</a:t>
            </a:r>
            <a:endParaRPr lang="en-AU" sz="1100" dirty="0"/>
          </a:p>
        </p:txBody>
      </p:sp>
      <p:cxnSp>
        <p:nvCxnSpPr>
          <p:cNvPr id="68" name="Straight Arrow Connector 67"/>
          <p:cNvCxnSpPr>
            <a:stCxn id="70" idx="2"/>
            <a:endCxn id="65" idx="3"/>
          </p:cNvCxnSpPr>
          <p:nvPr/>
        </p:nvCxnSpPr>
        <p:spPr>
          <a:xfrm flipH="1">
            <a:off x="2082383" y="2253787"/>
            <a:ext cx="1217535" cy="2264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0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4029" y="709588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163176" y="1143816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68471" y="915217"/>
            <a:ext cx="292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574603" y="915217"/>
            <a:ext cx="87625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0853" y="1041001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69931" y="1349445"/>
            <a:ext cx="1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66720" y="1783673"/>
            <a:ext cx="6422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1568" y="2012272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12431" y="2446498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69931" y="2217901"/>
            <a:ext cx="1" cy="2285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9317" y="1578044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76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PILI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754888" y="710743"/>
            <a:ext cx="10959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651494" y="1143816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mid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302856" y="916372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5" idx="1"/>
          </p:cNvCxnSpPr>
          <p:nvPr/>
        </p:nvCxnSpPr>
        <p:spPr>
          <a:xfrm>
            <a:off x="2565260" y="2217901"/>
            <a:ext cx="414930" cy="2327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80190" y="2347852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753057" y="1560159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bract flower or finished flower</a:t>
            </a:r>
            <a:endParaRPr lang="en-AU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02856" y="1349445"/>
            <a:ext cx="0" cy="2107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8" idx="3"/>
          </p:cNvCxnSpPr>
          <p:nvPr/>
        </p:nvCxnSpPr>
        <p:spPr>
          <a:xfrm flipH="1">
            <a:off x="1692512" y="915217"/>
            <a:ext cx="882091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5389" y="1041001"/>
            <a:ext cx="75712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33103" y="1578044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52" name="Straight Arrow Connector 51"/>
          <p:cNvCxnSpPr>
            <a:stCxn id="29" idx="1"/>
            <a:endCxn id="49" idx="3"/>
          </p:cNvCxnSpPr>
          <p:nvPr/>
        </p:nvCxnSpPr>
        <p:spPr>
          <a:xfrm flipH="1">
            <a:off x="1728007" y="1680859"/>
            <a:ext cx="5113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7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657797" y="1132612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2888371" y="1338241"/>
            <a:ext cx="867266" cy="1715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55637" y="1406987"/>
            <a:ext cx="78335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487551" y="1570031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132401" y="1721793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88371" y="1338241"/>
            <a:ext cx="7687" cy="23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892214" y="2235865"/>
            <a:ext cx="1" cy="2545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16551" y="1672845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1"/>
          </p:cNvCxnSpPr>
          <p:nvPr/>
        </p:nvCxnSpPr>
        <p:spPr>
          <a:xfrm>
            <a:off x="2888371" y="1338241"/>
            <a:ext cx="928180" cy="4374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87976" y="2490441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43229" y="2936988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892214" y="2696070"/>
            <a:ext cx="0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7" idx="1"/>
            <a:endCxn id="81" idx="3"/>
          </p:cNvCxnSpPr>
          <p:nvPr/>
        </p:nvCxnSpPr>
        <p:spPr>
          <a:xfrm flipH="1">
            <a:off x="2027305" y="1672846"/>
            <a:ext cx="460246" cy="1517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PUTU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1676466" y="2816528"/>
            <a:ext cx="80339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2"/>
            <a:endCxn id="123" idx="3"/>
          </p:cNvCxnSpPr>
          <p:nvPr/>
        </p:nvCxnSpPr>
        <p:spPr>
          <a:xfrm flipH="1">
            <a:off x="2479863" y="2696070"/>
            <a:ext cx="416194" cy="2232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80272" y="1132612"/>
            <a:ext cx="95758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aborted</a:t>
            </a:r>
            <a:endParaRPr lang="en-A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234276" y="2030236"/>
            <a:ext cx="132356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92214" y="1775660"/>
            <a:ext cx="0" cy="2545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12251" y="2816529"/>
            <a:ext cx="55893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47" name="Straight Arrow Connector 46"/>
          <p:cNvCxnSpPr>
            <a:stCxn id="103" idx="2"/>
            <a:endCxn id="45" idx="1"/>
          </p:cNvCxnSpPr>
          <p:nvPr/>
        </p:nvCxnSpPr>
        <p:spPr>
          <a:xfrm>
            <a:off x="2896057" y="2696070"/>
            <a:ext cx="416194" cy="223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98012" y="1405703"/>
            <a:ext cx="73846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bract flower</a:t>
            </a:r>
            <a:endParaRPr lang="en-AU" sz="1100" dirty="0"/>
          </a:p>
        </p:txBody>
      </p:sp>
      <p:cxnSp>
        <p:nvCxnSpPr>
          <p:cNvPr id="68" name="Straight Arrow Connector 67"/>
          <p:cNvCxnSpPr>
            <a:stCxn id="70" idx="2"/>
            <a:endCxn id="65" idx="3"/>
          </p:cNvCxnSpPr>
          <p:nvPr/>
        </p:nvCxnSpPr>
        <p:spPr>
          <a:xfrm flipH="1">
            <a:off x="2036479" y="1338241"/>
            <a:ext cx="851892" cy="1702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4032" y="1171453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01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994032" y="1618893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02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94032" y="2066332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03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994032" y="2513771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04</a:t>
            </a:r>
            <a:endParaRPr lang="en-A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61357" y="2961211"/>
            <a:ext cx="101578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brown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569252" y="1377082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5569252" y="1824522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5569252" y="227196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5569251" y="2719400"/>
            <a:ext cx="1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7160" y="1171452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01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7160" y="1618892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02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7160" y="2066331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03</a:t>
            </a:r>
            <a:endParaRPr lang="en-A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7160" y="2513770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04</a:t>
            </a:r>
            <a:endParaRPr lang="en-A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7579" y="296121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01</a:t>
            </a:r>
            <a:endParaRPr lang="en-AU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93719" y="137708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93719" y="182452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93719" y="2271960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93719" y="271939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36" idx="1"/>
          </p:cNvCxnSpPr>
          <p:nvPr/>
        </p:nvCxnSpPr>
        <p:spPr>
          <a:xfrm>
            <a:off x="7530279" y="2616585"/>
            <a:ext cx="309126" cy="57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39405" y="2519569"/>
            <a:ext cx="80098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aborted</a:t>
            </a:r>
            <a:endParaRPr lang="en-AU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667579" y="340865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02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67579" y="385609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03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667579" y="4299792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04</a:t>
            </a:r>
            <a:endParaRPr lang="en-AU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4905" y="4750968"/>
            <a:ext cx="71762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brown</a:t>
            </a:r>
            <a:endParaRPr lang="en-AU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839405" y="4215153"/>
            <a:ext cx="1062273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c</a:t>
            </a:r>
            <a:r>
              <a:rPr lang="en-AU" sz="1100" dirty="0" smtClean="0"/>
              <a:t>one brown no </a:t>
            </a:r>
          </a:p>
          <a:p>
            <a:pPr algn="ctr"/>
            <a:r>
              <a:rPr lang="en-AU" sz="1100" dirty="0" smtClean="0"/>
              <a:t>expanded follicles</a:t>
            </a:r>
            <a:endParaRPr lang="en-AU" sz="1100" dirty="0"/>
          </a:p>
        </p:txBody>
      </p:sp>
      <p:cxnSp>
        <p:nvCxnSpPr>
          <p:cNvPr id="51" name="Straight Arrow Connector 50"/>
          <p:cNvCxnSpPr>
            <a:stCxn id="25" idx="2"/>
            <a:endCxn id="45" idx="0"/>
          </p:cNvCxnSpPr>
          <p:nvPr/>
        </p:nvCxnSpPr>
        <p:spPr>
          <a:xfrm>
            <a:off x="7093720" y="316683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7093720" y="361427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2"/>
            <a:endCxn id="47" idx="0"/>
          </p:cNvCxnSpPr>
          <p:nvPr/>
        </p:nvCxnSpPr>
        <p:spPr>
          <a:xfrm>
            <a:off x="7093720" y="4061719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9" idx="0"/>
          </p:cNvCxnSpPr>
          <p:nvPr/>
        </p:nvCxnSpPr>
        <p:spPr>
          <a:xfrm flipH="1">
            <a:off x="7093719" y="4505421"/>
            <a:ext cx="1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50" idx="1"/>
          </p:cNvCxnSpPr>
          <p:nvPr/>
        </p:nvCxnSpPr>
        <p:spPr>
          <a:xfrm flipV="1">
            <a:off x="7519860" y="4402606"/>
            <a:ext cx="319545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9215" y="116103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98339" y="1608476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795559" y="2950794"/>
            <a:ext cx="99334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just opening</a:t>
            </a:r>
            <a:endParaRPr lang="en-AU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92231" y="1366665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92231" y="1814105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2231" y="2708983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2232" y="3156423"/>
            <a:ext cx="653058" cy="3446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45290" y="3398233"/>
            <a:ext cx="80419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83724" y="3398234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640869" y="3845674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3" y="429685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7" y="4740552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988820" y="5624585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292231" y="3156423"/>
            <a:ext cx="1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292231" y="3603863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292231" y="4051303"/>
            <a:ext cx="1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32765" y="3398232"/>
            <a:ext cx="70640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style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3"/>
          </p:cNvCxnSpPr>
          <p:nvPr/>
        </p:nvCxnSpPr>
        <p:spPr>
          <a:xfrm flipH="1">
            <a:off x="2639172" y="3156423"/>
            <a:ext cx="653060" cy="3446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292231" y="4502479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50" y="5184254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cxnSp>
        <p:nvCxnSpPr>
          <p:cNvPr id="104" name="Straight Arrow Connector 103"/>
          <p:cNvCxnSpPr>
            <a:stCxn id="80" idx="2"/>
            <a:endCxn id="103" idx="0"/>
          </p:cNvCxnSpPr>
          <p:nvPr/>
        </p:nvCxnSpPr>
        <p:spPr>
          <a:xfrm>
            <a:off x="3292231" y="4946181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39403" y="5627956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>
            <a:off x="3292231" y="538988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2"/>
            <a:endCxn id="108" idx="1"/>
          </p:cNvCxnSpPr>
          <p:nvPr/>
        </p:nvCxnSpPr>
        <p:spPr>
          <a:xfrm>
            <a:off x="3292231" y="5389883"/>
            <a:ext cx="408507" cy="3375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00738" y="5624586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117" name="Straight Arrow Connector 116"/>
          <p:cNvCxnSpPr>
            <a:stCxn id="103" idx="2"/>
            <a:endCxn id="81" idx="3"/>
          </p:cNvCxnSpPr>
          <p:nvPr/>
        </p:nvCxnSpPr>
        <p:spPr>
          <a:xfrm flipH="1">
            <a:off x="2883724" y="5389883"/>
            <a:ext cx="408507" cy="3375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86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9215" y="116103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98339" y="1608476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2231" y="1366665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2231" y="1814105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4524" y="3398233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6741" y="383591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>
            <a:off x="3292232" y="3148948"/>
            <a:ext cx="3654" cy="2492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 flipH="1">
            <a:off x="3292230" y="3603862"/>
            <a:ext cx="3656" cy="2320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505" y="2844436"/>
            <a:ext cx="448324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7" idx="2"/>
            <a:endCxn id="23" idx="3"/>
          </p:cNvCxnSpPr>
          <p:nvPr/>
        </p:nvCxnSpPr>
        <p:spPr>
          <a:xfrm flipH="1">
            <a:off x="2400829" y="2708983"/>
            <a:ext cx="891402" cy="2382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30" y="4498740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9" y="4736813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9402" y="5180515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3292230" y="4942442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31" idx="1"/>
          </p:cNvCxnSpPr>
          <p:nvPr/>
        </p:nvCxnSpPr>
        <p:spPr>
          <a:xfrm>
            <a:off x="3292230" y="4942442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0737" y="5085174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049710" y="3287944"/>
            <a:ext cx="106274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l</a:t>
            </a:r>
            <a:r>
              <a:rPr lang="en-AU" sz="1100" dirty="0" smtClean="0"/>
              <a:t>ate flower petals</a:t>
            </a:r>
            <a:endParaRPr lang="en-AU" sz="1100" dirty="0"/>
          </a:p>
        </p:txBody>
      </p:sp>
      <p:cxnSp>
        <p:nvCxnSpPr>
          <p:cNvPr id="42" name="Straight Arrow Connector 41"/>
          <p:cNvCxnSpPr>
            <a:stCxn id="14" idx="2"/>
            <a:endCxn id="41" idx="0"/>
          </p:cNvCxnSpPr>
          <p:nvPr/>
        </p:nvCxnSpPr>
        <p:spPr>
          <a:xfrm flipH="1">
            <a:off x="4581084" y="3046133"/>
            <a:ext cx="1189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59866" y="4293111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17" idx="2"/>
            <a:endCxn id="61" idx="0"/>
          </p:cNvCxnSpPr>
          <p:nvPr/>
        </p:nvCxnSpPr>
        <p:spPr>
          <a:xfrm>
            <a:off x="3292230" y="4041543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87634" y="3277314"/>
            <a:ext cx="913195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70" name="Straight Arrow Connector 69"/>
          <p:cNvCxnSpPr>
            <a:stCxn id="8" idx="2"/>
            <a:endCxn id="69" idx="3"/>
          </p:cNvCxnSpPr>
          <p:nvPr/>
        </p:nvCxnSpPr>
        <p:spPr>
          <a:xfrm flipH="1">
            <a:off x="2400829" y="3148948"/>
            <a:ext cx="891403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0487" y="3703900"/>
            <a:ext cx="116748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l</a:t>
            </a:r>
            <a:r>
              <a:rPr lang="en-AU" sz="1100" dirty="0" smtClean="0"/>
              <a:t>ate finished flower</a:t>
            </a:r>
            <a:endParaRPr lang="en-AU" sz="1100" dirty="0"/>
          </a:p>
        </p:txBody>
      </p:sp>
      <p:cxnSp>
        <p:nvCxnSpPr>
          <p:cNvPr id="79" name="Straight Arrow Connector 78"/>
          <p:cNvCxnSpPr>
            <a:stCxn id="69" idx="2"/>
            <a:endCxn id="78" idx="0"/>
          </p:cNvCxnSpPr>
          <p:nvPr/>
        </p:nvCxnSpPr>
        <p:spPr>
          <a:xfrm flipH="1">
            <a:off x="1944231" y="3482943"/>
            <a:ext cx="1" cy="2209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6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56857" y="11317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85345" y="1571719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987431" y="1337383"/>
            <a:ext cx="642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87431" y="13373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3022" y="14689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37871" y="200479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1941" y="246431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 flipH="1">
            <a:off x="2984049" y="1777348"/>
            <a:ext cx="9803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2984049" y="2210421"/>
            <a:ext cx="3381" cy="2538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987430" y="3127140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79349" y="3365213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616603" y="3801664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987430" y="3570842"/>
            <a:ext cx="6422" cy="230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55066" y="2921511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>
            <a:stCxn id="16" idx="2"/>
            <a:endCxn id="29" idx="0"/>
          </p:cNvCxnSpPr>
          <p:nvPr/>
        </p:nvCxnSpPr>
        <p:spPr>
          <a:xfrm>
            <a:off x="2987430" y="2669943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82834" y="1905714"/>
            <a:ext cx="913195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32" name="Straight Arrow Connector 31"/>
          <p:cNvCxnSpPr>
            <a:stCxn id="8" idx="2"/>
            <a:endCxn id="31" idx="3"/>
          </p:cNvCxnSpPr>
          <p:nvPr/>
        </p:nvCxnSpPr>
        <p:spPr>
          <a:xfrm flipH="1">
            <a:off x="2096029" y="1777348"/>
            <a:ext cx="897823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2671" y="2818696"/>
            <a:ext cx="61072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ract fruit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16" idx="2"/>
            <a:endCxn id="33" idx="1"/>
          </p:cNvCxnSpPr>
          <p:nvPr/>
        </p:nvCxnSpPr>
        <p:spPr>
          <a:xfrm>
            <a:off x="2987430" y="2669943"/>
            <a:ext cx="74524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COER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6391299" y="1131754"/>
            <a:ext cx="130432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tiny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497" y="1571719"/>
            <a:ext cx="130593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mid</a:t>
            </a:r>
            <a:endParaRPr lang="en-AU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43462" y="13373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93891" y="2004792"/>
            <a:ext cx="109914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493436" y="2917821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43462" y="1777348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2" idx="0"/>
          </p:cNvCxnSpPr>
          <p:nvPr/>
        </p:nvCxnSpPr>
        <p:spPr>
          <a:xfrm flipH="1">
            <a:off x="7043235" y="2210421"/>
            <a:ext cx="228" cy="707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0696" y="2437865"/>
            <a:ext cx="1109837" cy="374906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 large</a:t>
            </a:r>
            <a:endParaRPr lang="en-AU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87164" y="2437865"/>
            <a:ext cx="1107393" cy="374906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 very large</a:t>
            </a:r>
            <a:endParaRPr lang="en-AU" sz="1100" dirty="0"/>
          </a:p>
        </p:txBody>
      </p:sp>
      <p:cxnSp>
        <p:nvCxnSpPr>
          <p:cNvPr id="75" name="Straight Arrow Connector 74"/>
          <p:cNvCxnSpPr>
            <a:stCxn id="51" idx="2"/>
            <a:endCxn id="72" idx="1"/>
          </p:cNvCxnSpPr>
          <p:nvPr/>
        </p:nvCxnSpPr>
        <p:spPr>
          <a:xfrm>
            <a:off x="7043463" y="2210421"/>
            <a:ext cx="243701" cy="4148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2"/>
            <a:endCxn id="71" idx="3"/>
          </p:cNvCxnSpPr>
          <p:nvPr/>
        </p:nvCxnSpPr>
        <p:spPr>
          <a:xfrm flipH="1">
            <a:off x="6730533" y="2210421"/>
            <a:ext cx="312930" cy="4148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9213" y="1594123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292229" y="1799752"/>
            <a:ext cx="2" cy="2561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6530" y="339896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>
            <a:off x="3292232" y="3148948"/>
            <a:ext cx="476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28" y="4060234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7" y="4298307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9400" y="4742009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3292228" y="4503936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31" idx="1"/>
          </p:cNvCxnSpPr>
          <p:nvPr/>
        </p:nvCxnSpPr>
        <p:spPr>
          <a:xfrm>
            <a:off x="3292228" y="4503936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0735" y="4646668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4" y="3854605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16" idx="2"/>
            <a:endCxn id="61" idx="0"/>
          </p:cNvCxnSpPr>
          <p:nvPr/>
        </p:nvCxnSpPr>
        <p:spPr>
          <a:xfrm flipH="1">
            <a:off x="3292229" y="3604591"/>
            <a:ext cx="479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EPMI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85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2318" y="2468050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30806" y="290801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932892" y="2673679"/>
            <a:ext cx="642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32892" y="2673679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483" y="2805200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7950" y="336380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7402" y="380061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 flipH="1">
            <a:off x="2939312" y="3113644"/>
            <a:ext cx="1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2932891" y="3569429"/>
            <a:ext cx="642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932890" y="4463436"/>
            <a:ext cx="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3288" y="4701847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6484" y="514588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932890" y="4907476"/>
            <a:ext cx="642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00527" y="425780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>
            <a:stCxn id="16" idx="2"/>
            <a:endCxn id="29" idx="0"/>
          </p:cNvCxnSpPr>
          <p:nvPr/>
        </p:nvCxnSpPr>
        <p:spPr>
          <a:xfrm>
            <a:off x="2932891" y="4006239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6455" y="4573161"/>
            <a:ext cx="45633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29" idx="2"/>
            <a:endCxn id="33" idx="1"/>
          </p:cNvCxnSpPr>
          <p:nvPr/>
        </p:nvCxnSpPr>
        <p:spPr>
          <a:xfrm>
            <a:off x="2932892" y="4463436"/>
            <a:ext cx="903563" cy="212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GRBU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416917" y="1125732"/>
            <a:ext cx="138287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520311" y="1558805"/>
            <a:ext cx="109914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69882" y="1331361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9876" y="1125732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39000" y="157317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63045" y="202061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32892" y="133136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32892" y="177880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7" idx="0"/>
          </p:cNvCxnSpPr>
          <p:nvPr/>
        </p:nvCxnSpPr>
        <p:spPr>
          <a:xfrm>
            <a:off x="2932892" y="2226240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5" idx="1"/>
          </p:cNvCxnSpPr>
          <p:nvPr/>
        </p:nvCxnSpPr>
        <p:spPr>
          <a:xfrm>
            <a:off x="2932890" y="4913497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1397" y="5056229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740501" y="5146194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543089" y="4907476"/>
            <a:ext cx="389801" cy="3415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6217" y="2469069"/>
            <a:ext cx="99334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just opening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30806" y="290801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3255" y="2674698"/>
            <a:ext cx="6423" cy="2333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32890" y="2674698"/>
            <a:ext cx="885593" cy="2333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483" y="2805200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7950" y="336380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7402" y="380061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6466" y="3113644"/>
            <a:ext cx="1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13256" y="3569429"/>
            <a:ext cx="642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16465" y="4463436"/>
            <a:ext cx="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3288" y="4701847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6484" y="514588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13255" y="4907476"/>
            <a:ext cx="642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00527" y="425780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16466" y="4006239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6455" y="4573161"/>
            <a:ext cx="45633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29" idx="2"/>
            <a:endCxn id="33" idx="1"/>
          </p:cNvCxnSpPr>
          <p:nvPr/>
        </p:nvCxnSpPr>
        <p:spPr>
          <a:xfrm>
            <a:off x="2932892" y="4463436"/>
            <a:ext cx="903563" cy="212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GRSP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023217" y="686204"/>
            <a:ext cx="138287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126611" y="1119277"/>
            <a:ext cx="109914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76069" y="891833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9016" y="685172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08140" y="113261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2185" y="158005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16466" y="89080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916466" y="1338241"/>
            <a:ext cx="1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12260" y="1785680"/>
            <a:ext cx="8413" cy="2491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5" idx="1"/>
          </p:cNvCxnSpPr>
          <p:nvPr/>
        </p:nvCxnSpPr>
        <p:spPr>
          <a:xfrm>
            <a:off x="2932890" y="4913497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1397" y="5056229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740501" y="5146194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543089" y="4907476"/>
            <a:ext cx="389801" cy="3415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6156" y="1535620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</a:t>
            </a:r>
            <a:endParaRPr lang="en-AU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75955" y="1324906"/>
            <a:ext cx="228" cy="2107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3045" y="2034841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big</a:t>
            </a:r>
            <a:endParaRPr lang="en-AU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16466" y="2240470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84319" y="248303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43" idx="2"/>
            <a:endCxn id="8" idx="0"/>
          </p:cNvCxnSpPr>
          <p:nvPr/>
        </p:nvCxnSpPr>
        <p:spPr>
          <a:xfrm flipH="1">
            <a:off x="2892826" y="2249570"/>
            <a:ext cx="1" cy="2334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3" idx="2"/>
            <a:endCxn id="14" idx="1"/>
          </p:cNvCxnSpPr>
          <p:nvPr/>
        </p:nvCxnSpPr>
        <p:spPr>
          <a:xfrm>
            <a:off x="2892827" y="2249570"/>
            <a:ext cx="1003937" cy="2074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6764" y="2354219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1464" y="293882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7338" y="337563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2892826" y="2688664"/>
            <a:ext cx="0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2826" y="3144449"/>
            <a:ext cx="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892825" y="4038456"/>
            <a:ext cx="2" cy="254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79133" y="4293257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9806" y="4734194"/>
            <a:ext cx="91159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immature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885602" y="4498886"/>
            <a:ext cx="7223" cy="2353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0462" y="383282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2826" y="3581259"/>
            <a:ext cx="0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  <a:endCxn id="70" idx="3"/>
          </p:cNvCxnSpPr>
          <p:nvPr/>
        </p:nvCxnSpPr>
        <p:spPr>
          <a:xfrm flipH="1">
            <a:off x="2018425" y="3935642"/>
            <a:ext cx="5420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HATE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2189026" y="699101"/>
            <a:ext cx="140760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9026" y="1146541"/>
            <a:ext cx="140760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1049" y="1593980"/>
            <a:ext cx="13835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mid </a:t>
            </a:r>
            <a:endParaRPr lang="en-AU" sz="1100" dirty="0"/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>
            <a:off x="2892826" y="904730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2892826" y="1352170"/>
            <a:ext cx="1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43" idx="0"/>
          </p:cNvCxnSpPr>
          <p:nvPr/>
        </p:nvCxnSpPr>
        <p:spPr>
          <a:xfrm>
            <a:off x="2892827" y="1799609"/>
            <a:ext cx="0" cy="2443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5" idx="1"/>
          </p:cNvCxnSpPr>
          <p:nvPr/>
        </p:nvCxnSpPr>
        <p:spPr>
          <a:xfrm>
            <a:off x="2892825" y="4498886"/>
            <a:ext cx="943630" cy="226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6455" y="4623042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233692" y="4720906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036280" y="4498886"/>
            <a:ext cx="856545" cy="324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36280" y="2043941"/>
            <a:ext cx="171309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big flowers</a:t>
            </a:r>
            <a:endParaRPr lang="en-AU" sz="1100" dirty="0"/>
          </a:p>
        </p:txBody>
      </p:sp>
      <p:cxnSp>
        <p:nvCxnSpPr>
          <p:cNvPr id="46" name="Straight Arrow Connector 45"/>
          <p:cNvCxnSpPr>
            <a:stCxn id="37" idx="2"/>
            <a:endCxn id="48" idx="1"/>
          </p:cNvCxnSpPr>
          <p:nvPr/>
        </p:nvCxnSpPr>
        <p:spPr>
          <a:xfrm>
            <a:off x="2892827" y="1799609"/>
            <a:ext cx="1003937" cy="22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96764" y="1836581"/>
            <a:ext cx="1088774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</a:t>
            </a:r>
          </a:p>
          <a:p>
            <a:pPr algn="ctr"/>
            <a:r>
              <a:rPr lang="en-AU" sz="1100" dirty="0" smtClean="0"/>
              <a:t>big bracts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215837" y="3832827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39996" y="5162681"/>
            <a:ext cx="305656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91" name="Straight Arrow Connector 90"/>
          <p:cNvCxnSpPr>
            <a:stCxn id="23" idx="2"/>
            <a:endCxn id="90" idx="0"/>
          </p:cNvCxnSpPr>
          <p:nvPr/>
        </p:nvCxnSpPr>
        <p:spPr>
          <a:xfrm>
            <a:off x="2885602" y="4939823"/>
            <a:ext cx="7222" cy="2228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76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HEPU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2559144" y="2480539"/>
            <a:ext cx="743276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78" name="Straight Arrow Connector 77"/>
          <p:cNvCxnSpPr>
            <a:stCxn id="103" idx="2"/>
            <a:endCxn id="79" idx="1"/>
          </p:cNvCxnSpPr>
          <p:nvPr/>
        </p:nvCxnSpPr>
        <p:spPr>
          <a:xfrm>
            <a:off x="2930782" y="2236859"/>
            <a:ext cx="870872" cy="2299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01654" y="2364038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4605" y="2929848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930782" y="2686168"/>
            <a:ext cx="1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930781" y="3584786"/>
            <a:ext cx="2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17089" y="3828466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553534" y="4277772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930781" y="4034095"/>
            <a:ext cx="2" cy="243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98418" y="337915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30782" y="3135477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36890" y="113261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660935" y="158192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930782" y="1338241"/>
            <a:ext cx="1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30782" y="1787550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23808" y="3294518"/>
            <a:ext cx="1167892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 aborting</a:t>
            </a:r>
            <a:endParaRPr lang="en-AU" sz="1100" dirty="0"/>
          </a:p>
        </p:txBody>
      </p:sp>
      <p:cxnSp>
        <p:nvCxnSpPr>
          <p:cNvPr id="102" name="Straight Arrow Connector 101"/>
          <p:cNvCxnSpPr>
            <a:stCxn id="89" idx="1"/>
            <a:endCxn id="101" idx="3"/>
          </p:cNvCxnSpPr>
          <p:nvPr/>
        </p:nvCxnSpPr>
        <p:spPr>
          <a:xfrm flipH="1" flipV="1">
            <a:off x="1991700" y="3481971"/>
            <a:ext cx="60671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00208" y="2031230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b</a:t>
            </a:r>
            <a:r>
              <a:rPr lang="en-AU" sz="1100" dirty="0" smtClean="0"/>
              <a:t>ud big</a:t>
            </a:r>
            <a:endParaRPr lang="en-AU" sz="11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930782" y="2236859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408372" y="1132612"/>
            <a:ext cx="802588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lower calyx aborting</a:t>
            </a:r>
            <a:endParaRPr lang="en-AU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65321" y="2101035"/>
            <a:ext cx="943308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finishing flower aborting</a:t>
            </a:r>
            <a:endParaRPr lang="en-AU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93308" y="2599348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cxnSp>
        <p:nvCxnSpPr>
          <p:cNvPr id="123" name="Straight Arrow Connector 122"/>
          <p:cNvCxnSpPr>
            <a:stCxn id="81" idx="2"/>
            <a:endCxn id="124" idx="1"/>
          </p:cNvCxnSpPr>
          <p:nvPr/>
        </p:nvCxnSpPr>
        <p:spPr>
          <a:xfrm>
            <a:off x="2930783" y="3135477"/>
            <a:ext cx="870871" cy="2299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801654" y="3262656"/>
            <a:ext cx="60671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calyx fruit</a:t>
            </a:r>
            <a:endParaRPr lang="en-AU" sz="1100" dirty="0"/>
          </a:p>
        </p:txBody>
      </p:sp>
      <p:cxnSp>
        <p:nvCxnSpPr>
          <p:cNvPr id="131" name="Straight Arrow Connector 130"/>
          <p:cNvCxnSpPr>
            <a:stCxn id="74" idx="1"/>
            <a:endCxn id="115" idx="3"/>
          </p:cNvCxnSpPr>
          <p:nvPr/>
        </p:nvCxnSpPr>
        <p:spPr>
          <a:xfrm flipH="1" flipV="1">
            <a:off x="2008629" y="2288488"/>
            <a:ext cx="550515" cy="2948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23808" y="2933102"/>
            <a:ext cx="1167892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young aborting</a:t>
            </a:r>
            <a:endParaRPr lang="en-AU" sz="1100" dirty="0"/>
          </a:p>
        </p:txBody>
      </p:sp>
      <p:cxnSp>
        <p:nvCxnSpPr>
          <p:cNvPr id="135" name="Straight Arrow Connector 134"/>
          <p:cNvCxnSpPr>
            <a:stCxn id="81" idx="1"/>
            <a:endCxn id="134" idx="3"/>
          </p:cNvCxnSpPr>
          <p:nvPr/>
        </p:nvCxnSpPr>
        <p:spPr>
          <a:xfrm flipH="1">
            <a:off x="1991700" y="3032663"/>
            <a:ext cx="492905" cy="32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4" idx="1"/>
            <a:endCxn id="116" idx="3"/>
          </p:cNvCxnSpPr>
          <p:nvPr/>
        </p:nvCxnSpPr>
        <p:spPr>
          <a:xfrm flipH="1">
            <a:off x="1995896" y="2583354"/>
            <a:ext cx="563248" cy="118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610</Words>
  <Application>Microsoft Macintosh PowerPoint</Application>
  <PresentationFormat>Custom</PresentationFormat>
  <Paragraphs>246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Elizabeth Wenk</dc:creator>
  <cp:lastModifiedBy>Daniel Falster</cp:lastModifiedBy>
  <cp:revision>18</cp:revision>
  <dcterms:created xsi:type="dcterms:W3CDTF">2017-02-16T01:20:23Z</dcterms:created>
  <dcterms:modified xsi:type="dcterms:W3CDTF">2017-05-04T06:32:33Z</dcterms:modified>
</cp:coreProperties>
</file>