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0B25-7705-F04E-A41C-4799CDE670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2793-7F5C-AB45-B574-3F3F5285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F461-EEE3-6043-BF1F-834837F9A581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6F6-5152-2545-ABBB-7E00DE1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7/12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custom virtual machine?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349" y="1559810"/>
            <a:ext cx="63252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7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GB as default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200"/>
            <a:ext cx="603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Tabix</a:t>
            </a:r>
            <a:r>
              <a:rPr lang="en-US" dirty="0" smtClean="0"/>
              <a:t> is working great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877"/>
            <a:ext cx="10515600" cy="39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</Words>
  <Application>Microsoft Macintosh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Update 7/12</vt:lpstr>
      <vt:lpstr>Create a custom virtual machine?</vt:lpstr>
      <vt:lpstr>20 GB as default</vt:lpstr>
      <vt:lpstr>Tabix is working great</vt:lpstr>
      <vt:lpstr>Download 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2016-07-11T16:33:00Z</dcterms:created>
  <dcterms:modified xsi:type="dcterms:W3CDTF">2016-07-11T23:13:57Z</dcterms:modified>
</cp:coreProperties>
</file>