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0" r:id="rId6"/>
    <p:sldId id="261" r:id="rId7"/>
    <p:sldId id="259" r:id="rId8"/>
    <p:sldId id="262" r:id="rId9"/>
    <p:sldId id="263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/>
    <p:restoredTop sz="94643"/>
  </p:normalViewPr>
  <p:slideViewPr>
    <p:cSldViewPr snapToGrid="0" snapToObjects="1">
      <p:cViewPr>
        <p:scale>
          <a:sx n="90" d="100"/>
          <a:sy n="90" d="100"/>
        </p:scale>
        <p:origin x="-5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Update: 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Diao | Raj Manrai | Kohane Lab | HST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8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120"/>
            <a:ext cx="10515600" cy="1325563"/>
          </a:xfrm>
        </p:spPr>
        <p:txBody>
          <a:bodyPr/>
          <a:lstStyle/>
          <a:p>
            <a:r>
              <a:rPr lang="en-US" dirty="0" smtClean="0"/>
              <a:t>Scaled ROC Curve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30" y="1470009"/>
            <a:ext cx="6364702" cy="47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3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ROC Curve so perfect?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939925"/>
            <a:ext cx="10233800" cy="3493627"/>
          </a:xfrm>
        </p:spPr>
        <p:txBody>
          <a:bodyPr/>
          <a:lstStyle/>
          <a:p>
            <a:r>
              <a:rPr lang="en-US" dirty="0" smtClean="0"/>
              <a:t>The classifier can be perfect because we can perfectly recreate the gold-standard allele frequency threshold. </a:t>
            </a:r>
          </a:p>
          <a:p>
            <a:r>
              <a:rPr lang="en-US" dirty="0" smtClean="0"/>
              <a:t>Up until the magic number (0.0033), increasing the threshold will ONLY allow values that were also accepted by the gold-standard threshold. </a:t>
            </a:r>
          </a:p>
          <a:p>
            <a:r>
              <a:rPr lang="en-US" dirty="0" smtClean="0"/>
              <a:t>After the magic number (0.0033), increasing the threshold will ONLY allow values that were NOT accepted by the gold-standard threshold.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7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scrape for downloads?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76" y="166922"/>
            <a:ext cx="10515600" cy="1325563"/>
          </a:xfrm>
        </p:spPr>
        <p:txBody>
          <a:bodyPr/>
          <a:lstStyle/>
          <a:p>
            <a:r>
              <a:rPr lang="en-US" dirty="0" smtClean="0"/>
              <a:t>Gold Standard Population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4575" y="1400322"/>
            <a:ext cx="11391199" cy="4830357"/>
          </a:xfrm>
        </p:spPr>
        <p:txBody>
          <a:bodyPr>
            <a:normAutofit/>
          </a:bodyPr>
          <a:lstStyle/>
          <a:p>
            <a:r>
              <a:rPr lang="en-US" dirty="0" smtClean="0"/>
              <a:t>Gold Standard Settings: </a:t>
            </a:r>
            <a:br>
              <a:rPr lang="en-US" dirty="0" smtClean="0"/>
            </a:br>
            <a:r>
              <a:rPr lang="en-US" dirty="0" smtClean="0"/>
              <a:t>I aimed to get final prevalence as close to 0.002 as possible. </a:t>
            </a:r>
          </a:p>
          <a:p>
            <a:endParaRPr lang="en-US" dirty="0" smtClean="0"/>
          </a:p>
          <a:p>
            <a:r>
              <a:rPr lang="en-US" dirty="0" smtClean="0"/>
              <a:t>Proportion of </a:t>
            </a:r>
            <a:r>
              <a:rPr lang="en-US" dirty="0" smtClean="0"/>
              <a:t>1000G variants </a:t>
            </a:r>
            <a:r>
              <a:rPr lang="en-US" dirty="0" smtClean="0"/>
              <a:t>that pass the “Gold Standard” threshold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55" y="3310331"/>
            <a:ext cx="8164660" cy="19242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55" y="2229539"/>
            <a:ext cx="9221677" cy="34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2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11101388" cy="1325563"/>
          </a:xfrm>
        </p:spPr>
        <p:txBody>
          <a:bodyPr>
            <a:noAutofit/>
          </a:bodyPr>
          <a:lstStyle/>
          <a:p>
            <a:r>
              <a:rPr lang="en-US" sz="3600" dirty="0" smtClean="0"/>
              <a:t>Everyone (&gt;99%) is HCM-positive, even under the most stringent conditions that allow any variants to pass: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13" y="1899444"/>
            <a:ext cx="5542174" cy="3601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821" y="5709444"/>
            <a:ext cx="11354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didn’t see this before because we were only looking at 1 gene. </a:t>
            </a:r>
            <a:br>
              <a:rPr lang="en-US" dirty="0" smtClean="0"/>
            </a:br>
            <a:r>
              <a:rPr lang="en-US" dirty="0" smtClean="0"/>
              <a:t>Now that we’re looking at all 20 genes, we have 20x more chances, and it only takes 1 hit to make them HCM-positive.</a:t>
            </a:r>
          </a:p>
          <a:p>
            <a:r>
              <a:rPr lang="en-US" dirty="0" smtClean="0"/>
              <a:t>A few of the genes (4/20) seem to account for the majority of these.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27" y="1899444"/>
            <a:ext cx="5027935" cy="36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20" y="247006"/>
            <a:ext cx="11175716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Effect of Allelic Heterogeneity Assumptions for the Gold Standard </a:t>
            </a:r>
            <a:r>
              <a:rPr lang="en-US" sz="4400" dirty="0" smtClean="0"/>
              <a:t>Variant Classification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717" y="1850112"/>
            <a:ext cx="6272801" cy="40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9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ROC Curve: </a:t>
            </a:r>
            <a:br>
              <a:rPr lang="en-US" dirty="0" smtClean="0"/>
            </a:br>
            <a:r>
              <a:rPr lang="en-US" dirty="0" smtClean="0"/>
              <a:t>Change on Allele Frequencies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02" y="3878970"/>
            <a:ext cx="5384912" cy="1482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967" y="2148866"/>
            <a:ext cx="5384912" cy="32125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702" y="3274827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Log-scale resolution: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7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/>
              <a:t>Var.pass</a:t>
            </a:r>
            <a:r>
              <a:rPr lang="en-US" sz="4400" dirty="0" smtClean="0"/>
              <a:t>: matrix of pathogenicity status of variants across 51 allele frequency values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251" y="4082792"/>
            <a:ext cx="5575300" cy="189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51" y="2112040"/>
            <a:ext cx="67691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5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670" y="2906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Number of variants that pass allele thresholds (out of 26263), &lt;6%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30" y="2168212"/>
            <a:ext cx="5918618" cy="2817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12" y="2168212"/>
            <a:ext cx="4982470" cy="28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4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120"/>
            <a:ext cx="10515600" cy="1325563"/>
          </a:xfrm>
        </p:spPr>
        <p:txBody>
          <a:bodyPr/>
          <a:lstStyle/>
          <a:p>
            <a:r>
              <a:rPr lang="en-US" dirty="0" smtClean="0"/>
              <a:t>Static ROC Curve for AF from 0-1: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2776"/>
            <a:ext cx="7455195" cy="1226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79357"/>
            <a:ext cx="5551830" cy="361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2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74"/>
            <a:ext cx="10515600" cy="1325563"/>
          </a:xfrm>
        </p:spPr>
        <p:txBody>
          <a:bodyPr/>
          <a:lstStyle/>
          <a:p>
            <a:r>
              <a:rPr lang="en-US" dirty="0" smtClean="0"/>
              <a:t>Why is false positive rate so low?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732" y="1690688"/>
            <a:ext cx="8679412" cy="42529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188" y="1478037"/>
            <a:ext cx="239046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Most gold standard </a:t>
            </a:r>
            <a:br>
              <a:rPr lang="en-US" dirty="0" smtClean="0"/>
            </a:br>
            <a:r>
              <a:rPr lang="en-US" dirty="0" smtClean="0"/>
              <a:t>variants are false</a:t>
            </a:r>
            <a:br>
              <a:rPr lang="en-US" dirty="0" smtClean="0"/>
            </a:br>
            <a:r>
              <a:rPr lang="en-US" dirty="0" smtClean="0"/>
              <a:t>(not pathogenic): </a:t>
            </a:r>
            <a:br>
              <a:rPr lang="en-US" dirty="0" smtClean="0"/>
            </a:br>
            <a:r>
              <a:rPr lang="en-US" dirty="0" smtClean="0"/>
              <a:t>25,575/26,263, &gt;97%</a:t>
            </a:r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No. of false pathogenic</a:t>
            </a:r>
          </a:p>
          <a:p>
            <a:pPr algn="r"/>
            <a:r>
              <a:rPr lang="en-US" dirty="0" smtClean="0"/>
              <a:t>for each threshold: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No. of assigned </a:t>
            </a:r>
            <a:br>
              <a:rPr lang="en-US" dirty="0" smtClean="0"/>
            </a:br>
            <a:r>
              <a:rPr lang="en-US" dirty="0" smtClean="0"/>
              <a:t>true pathogenic:</a:t>
            </a:r>
          </a:p>
          <a:p>
            <a:pPr algn="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NOTE: This peaks with</a:t>
            </a:r>
            <a:br>
              <a:rPr lang="en-US" dirty="0" smtClean="0"/>
            </a:br>
            <a:r>
              <a:rPr lang="en-US" dirty="0" smtClean="0"/>
              <a:t>intersecting overlap </a:t>
            </a:r>
            <a:br>
              <a:rPr lang="en-US" dirty="0" smtClean="0"/>
            </a:br>
            <a:r>
              <a:rPr lang="en-US" dirty="0" smtClean="0"/>
              <a:t>(max &lt; 6%)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620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524</TotalTime>
  <Words>186</Words>
  <Application>Microsoft Macintosh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Arial</vt:lpstr>
      <vt:lpstr>Depth</vt:lpstr>
      <vt:lpstr>Update: Week 4</vt:lpstr>
      <vt:lpstr>Gold Standard Population</vt:lpstr>
      <vt:lpstr>Everyone (&gt;99%) is HCM-positive, even under the most stringent conditions that allow any variants to pass:</vt:lpstr>
      <vt:lpstr>Effect of Allelic Heterogeneity Assumptions for the Gold Standard Variant Classification</vt:lpstr>
      <vt:lpstr>Static ROC Curve:  Change on Allele Frequencies</vt:lpstr>
      <vt:lpstr>Var.pass: matrix of pathogenicity status of variants across 51 allele frequency values</vt:lpstr>
      <vt:lpstr> Number of variants that pass allele thresholds (out of 26263), &lt;6%</vt:lpstr>
      <vt:lpstr>Static ROC Curve for AF from 0-1:</vt:lpstr>
      <vt:lpstr>Why is false positive rate so low?</vt:lpstr>
      <vt:lpstr>Scaled ROC Curve</vt:lpstr>
      <vt:lpstr>Why is the ROC Curve so perfect?</vt:lpstr>
      <vt:lpstr>How can I scrape for downloads?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Update: Week 4</dc:title>
  <dc:creator>Microsoft Office User</dc:creator>
  <cp:lastModifiedBy>Microsoft Office User</cp:lastModifiedBy>
  <cp:revision>49</cp:revision>
  <dcterms:created xsi:type="dcterms:W3CDTF">2016-07-07T03:10:31Z</dcterms:created>
  <dcterms:modified xsi:type="dcterms:W3CDTF">2016-07-08T04:10:35Z</dcterms:modified>
</cp:coreProperties>
</file>