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43"/>
  </p:normalViewPr>
  <p:slideViewPr>
    <p:cSldViewPr snapToGrid="0" snapToObjects="1">
      <p:cViewPr varScale="1">
        <p:scale>
          <a:sx n="58" d="100"/>
          <a:sy n="58" d="100"/>
        </p:scale>
        <p:origin x="224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7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8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4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90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20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25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51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6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6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0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2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6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2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3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5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Diao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4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6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6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4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5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Wingdings 3</vt:lpstr>
      <vt:lpstr>Arial</vt:lpstr>
      <vt:lpstr>Ion Boardroom</vt:lpstr>
      <vt:lpstr>Week 1 Project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Project</dc:title>
  <dc:creator>Microsoft Office User</dc:creator>
  <cp:lastModifiedBy>Microsoft Office User</cp:lastModifiedBy>
  <cp:revision>2</cp:revision>
  <dcterms:created xsi:type="dcterms:W3CDTF">2016-06-14T15:00:18Z</dcterms:created>
  <dcterms:modified xsi:type="dcterms:W3CDTF">2016-06-14T15:01:53Z</dcterms:modified>
</cp:coreProperties>
</file>