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/>
    <p:restoredTop sz="94643"/>
  </p:normalViewPr>
  <p:slideViewPr>
    <p:cSldViewPr snapToGrid="0" snapToObjects="1">
      <p:cViewPr>
        <p:scale>
          <a:sx n="125" d="100"/>
          <a:sy n="125" d="100"/>
        </p:scale>
        <p:origin x="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2 -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 | Kohane Lab | 06/23/2016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12" y="609600"/>
            <a:ext cx="10653823" cy="730102"/>
          </a:xfrm>
        </p:spPr>
        <p:txBody>
          <a:bodyPr/>
          <a:lstStyle/>
          <a:p>
            <a:r>
              <a:rPr lang="en-US" dirty="0" smtClean="0"/>
              <a:t>1. Bootstrap Simulation of Nucleotide Diversity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36" y="1541316"/>
            <a:ext cx="5441086" cy="302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26" y="3315594"/>
            <a:ext cx="3469316" cy="958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36" y="4942367"/>
            <a:ext cx="7067866" cy="1430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26" y="1541316"/>
            <a:ext cx="5178738" cy="627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26" y="2448854"/>
            <a:ext cx="2746302" cy="6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88" y="379668"/>
            <a:ext cx="9905998" cy="719470"/>
          </a:xfrm>
        </p:spPr>
        <p:txBody>
          <a:bodyPr anchor="t"/>
          <a:lstStyle/>
          <a:p>
            <a:r>
              <a:rPr lang="en-US" dirty="0" smtClean="0"/>
              <a:t>Variants/Chromosome for MYBPC3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613" y="1310020"/>
            <a:ext cx="7625767" cy="1954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3" y="3834810"/>
            <a:ext cx="3470455" cy="2242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9308" y="4747330"/>
            <a:ext cx="3910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Hypothesis: Lower because not including 3’/5’ UTRs. </a:t>
            </a:r>
          </a:p>
          <a:p>
            <a:endParaRPr lang="en-US" dirty="0" smtClean="0"/>
          </a:p>
          <a:p>
            <a:r>
              <a:rPr lang="en-US" dirty="0" smtClean="0"/>
              <a:t>Can be tested- </a:t>
            </a:r>
            <a:r>
              <a:rPr lang="en-US" dirty="0" smtClean="0"/>
              <a:t>will get to that next week!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308" y="3834810"/>
            <a:ext cx="3461072" cy="589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9321" y="3507129"/>
            <a:ext cx="2328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ExAC: </a:t>
            </a:r>
          </a:p>
          <a:p>
            <a:endParaRPr lang="en-US" dirty="0" smtClean="0"/>
          </a:p>
          <a:p>
            <a:r>
              <a:rPr lang="en-US" dirty="0" smtClean="0"/>
              <a:t>85 </a:t>
            </a:r>
            <a:r>
              <a:rPr lang="en-US" dirty="0"/>
              <a:t>downstream</a:t>
            </a:r>
          </a:p>
          <a:p>
            <a:r>
              <a:rPr lang="en-US" dirty="0"/>
              <a:t>45 upstream</a:t>
            </a:r>
          </a:p>
          <a:p>
            <a:r>
              <a:rPr lang="en-US" dirty="0"/>
              <a:t>14 UTRs</a:t>
            </a:r>
          </a:p>
          <a:p>
            <a:r>
              <a:rPr lang="en-US" dirty="0"/>
              <a:t>469 introns</a:t>
            </a:r>
          </a:p>
          <a:p>
            <a:r>
              <a:rPr lang="en-US" dirty="0"/>
              <a:t>73 splice region</a:t>
            </a:r>
          </a:p>
          <a:p>
            <a:r>
              <a:rPr lang="en-US" dirty="0"/>
              <a:t>5 splice acceptor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691/1433 ~ 48%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47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ExAC data using hg19: no start codon?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13" y="1551320"/>
            <a:ext cx="65913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6" y="3263900"/>
            <a:ext cx="66294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3796"/>
          <a:stretch/>
        </p:blipFill>
        <p:spPr>
          <a:xfrm>
            <a:off x="1006476" y="4976480"/>
            <a:ext cx="9393238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434974"/>
            <a:ext cx="3448050" cy="2627645"/>
          </a:xfrm>
        </p:spPr>
        <p:txBody>
          <a:bodyPr anchor="t"/>
          <a:lstStyle/>
          <a:p>
            <a:r>
              <a:rPr lang="en-US" dirty="0" smtClean="0"/>
              <a:t>Allele Frequencies using 1000G/</a:t>
            </a:r>
            <a:br>
              <a:rPr lang="en-US" dirty="0" smtClean="0"/>
            </a:br>
            <a:r>
              <a:rPr lang="en-US" dirty="0" err="1" smtClean="0"/>
              <a:t>Clinvar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710" y="770270"/>
            <a:ext cx="77216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7954"/>
          <a:stretch/>
        </p:blipFill>
        <p:spPr>
          <a:xfrm>
            <a:off x="3714750" y="1699290"/>
            <a:ext cx="8040560" cy="1363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32840"/>
            <a:ext cx="11298110" cy="30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241</TotalTime>
  <Words>74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Mesh</vt:lpstr>
      <vt:lpstr>Week 2 - Part 2</vt:lpstr>
      <vt:lpstr>1. Bootstrap Simulation of Nucleotide Diversity</vt:lpstr>
      <vt:lpstr>Variants/Chromosome for MYBPC3</vt:lpstr>
      <vt:lpstr>ExAC data using hg19: no start codon?</vt:lpstr>
      <vt:lpstr>Allele Frequencies using 1000G/ Clinvar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2 - Part 2</dc:title>
  <dc:creator>Microsoft Office User</dc:creator>
  <cp:lastModifiedBy>Microsoft Office User</cp:lastModifiedBy>
  <cp:revision>11</cp:revision>
  <dcterms:created xsi:type="dcterms:W3CDTF">2016-06-24T00:47:11Z</dcterms:created>
  <dcterms:modified xsi:type="dcterms:W3CDTF">2016-06-24T16:26:49Z</dcterms:modified>
</cp:coreProperties>
</file>