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D9"/>
    <a:srgbClr val="FFAFC2"/>
    <a:srgbClr val="F1F0CC"/>
    <a:srgbClr val="C9F9FF"/>
    <a:srgbClr val="B7F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27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108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237166"/>
      </p:ext>
    </p:extLst>
  </p:cSld>
  <p:clrMapOvr>
    <a:masterClrMapping/>
  </p:clrMapOvr>
  <p:transition spd="slow" advClick="0" advTm="450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098750"/>
      </p:ext>
    </p:extLst>
  </p:cSld>
  <p:clrMapOvr>
    <a:masterClrMapping/>
  </p:clrMapOvr>
  <p:transition spd="slow" advClick="0" advTm="450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388307"/>
      </p:ext>
    </p:extLst>
  </p:cSld>
  <p:clrMapOvr>
    <a:masterClrMapping/>
  </p:clrMapOvr>
  <p:transition spd="slow" advClick="0" advTm="45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61947"/>
      </p:ext>
    </p:extLst>
  </p:cSld>
  <p:clrMapOvr>
    <a:masterClrMapping/>
  </p:clrMapOvr>
  <p:transition spd="slow" advClick="0" advTm="450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19682"/>
      </p:ext>
    </p:extLst>
  </p:cSld>
  <p:clrMapOvr>
    <a:masterClrMapping/>
  </p:clrMapOvr>
  <p:transition spd="slow" advClick="0" advTm="45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15612"/>
      </p:ext>
    </p:extLst>
  </p:cSld>
  <p:clrMapOvr>
    <a:masterClrMapping/>
  </p:clrMapOvr>
  <p:transition spd="slow" advClick="0" advTm="45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997583"/>
      </p:ext>
    </p:extLst>
  </p:cSld>
  <p:clrMapOvr>
    <a:masterClrMapping/>
  </p:clrMapOvr>
  <p:transition spd="slow" advClick="0" advTm="45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442982"/>
      </p:ext>
    </p:extLst>
  </p:cSld>
  <p:clrMapOvr>
    <a:masterClrMapping/>
  </p:clrMapOvr>
  <p:transition spd="slow" advClick="0" advTm="450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8832"/>
      </p:ext>
    </p:extLst>
  </p:cSld>
  <p:clrMapOvr>
    <a:masterClrMapping/>
  </p:clrMapOvr>
  <p:transition spd="slow" advClick="0" advTm="450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13863"/>
      </p:ext>
    </p:extLst>
  </p:cSld>
  <p:clrMapOvr>
    <a:masterClrMapping/>
  </p:clrMapOvr>
  <p:transition spd="slow" advClick="0" advTm="450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242486"/>
      </p:ext>
    </p:extLst>
  </p:cSld>
  <p:clrMapOvr>
    <a:masterClrMapping/>
  </p:clrMapOvr>
  <p:transition spd="slow" advClick="0" advTm="450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2DA4-627A-4FA8-A39E-3F71F3D1E9BF}" type="datetimeFigureOut">
              <a:rPr lang="zh-TW" altLang="en-US" smtClean="0"/>
              <a:t>2016/3/27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D707-928C-4B75-98A0-C4B141CF8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7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500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F9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79" y="579015"/>
            <a:ext cx="5858230" cy="5858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82" y="1013791"/>
            <a:ext cx="2570805" cy="8450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30" y="1644832"/>
            <a:ext cx="1804159" cy="132758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33858" y="1352444"/>
            <a:ext cx="1953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肌肉出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661387" y="721403"/>
            <a:ext cx="1953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肌肉疲勞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75" y="2759244"/>
            <a:ext cx="5385921" cy="925860"/>
          </a:xfrm>
          <a:prstGeom prst="rect">
            <a:avLst/>
          </a:prstGeom>
          <a:effectLst>
            <a:outerShdw blurRad="50800" dist="1143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370272" y="5948413"/>
            <a:ext cx="1602907" cy="577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6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500"/>
    </mc:Choice>
    <mc:Fallback>
      <p:transition advClick="0"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00" y="1752601"/>
            <a:ext cx="4343399" cy="43433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26" y="732149"/>
            <a:ext cx="2632921" cy="2632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46" y="2882751"/>
            <a:ext cx="2083097" cy="20830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758" y="2301002"/>
            <a:ext cx="2004503" cy="2004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43" y="5505889"/>
            <a:ext cx="2486501" cy="736937"/>
          </a:xfrm>
          <a:prstGeom prst="rect">
            <a:avLst/>
          </a:prstGeom>
          <a:effectLst>
            <a:outerShdw blurRad="50800" dist="1143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75" y="492744"/>
            <a:ext cx="2486501" cy="742239"/>
          </a:xfrm>
          <a:prstGeom prst="rect">
            <a:avLst/>
          </a:prstGeom>
          <a:effectLst>
            <a:outerShdw blurRad="50800" dist="1143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370272" y="5948413"/>
            <a:ext cx="1602907" cy="577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44642"/>
      </p:ext>
    </p:extLst>
  </p:cSld>
  <p:clrMapOvr>
    <a:masterClrMapping/>
  </p:clrMapOvr>
  <p:transition spd="slow" advClick="0" advTm="4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81" y="-155943"/>
            <a:ext cx="3270985" cy="3270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6" y="2813537"/>
            <a:ext cx="3601147" cy="3601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9" y="3261945"/>
            <a:ext cx="3152739" cy="3152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73" y="1008360"/>
            <a:ext cx="5923516" cy="942378"/>
          </a:xfrm>
          <a:prstGeom prst="rect">
            <a:avLst/>
          </a:prstGeom>
          <a:effectLst>
            <a:outerShdw blurRad="50800" dist="1143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0243682" y="5948413"/>
            <a:ext cx="1602907" cy="577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05348"/>
      </p:ext>
    </p:extLst>
  </p:cSld>
  <p:clrMapOvr>
    <a:masterClrMapping/>
  </p:clrMapOvr>
  <p:transition spd="slow" advClick="0" advTm="4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00"/>
                            </p:stCondLst>
                            <p:childTnLst>
                              <p:par>
                                <p:cTn id="36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D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86" y="3768729"/>
            <a:ext cx="698147" cy="698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44" y="3316790"/>
            <a:ext cx="3541210" cy="35412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9471">
            <a:off x="4254754" y="15658"/>
            <a:ext cx="2991500" cy="32058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54" y="124653"/>
            <a:ext cx="3192137" cy="319213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31" y="642962"/>
            <a:ext cx="1465654" cy="18015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83" y="888753"/>
            <a:ext cx="934255" cy="93425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52" y="508576"/>
            <a:ext cx="1135196" cy="11351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48" y="1230897"/>
            <a:ext cx="892668" cy="89266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70272" y="5948413"/>
            <a:ext cx="1602907" cy="577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8" y="3665971"/>
            <a:ext cx="4766172" cy="903662"/>
          </a:xfrm>
          <a:prstGeom prst="rect">
            <a:avLst/>
          </a:prstGeom>
          <a:effectLst>
            <a:outerShdw blurRad="50800" dist="1143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56496"/>
      </p:ext>
    </p:extLst>
  </p:cSld>
  <p:clrMapOvr>
    <a:masterClrMapping/>
  </p:clrMapOvr>
  <p:transition spd="slow" advClick="0" advTm="4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4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鄧方晴</dc:creator>
  <cp:lastModifiedBy>鄧方晴</cp:lastModifiedBy>
  <cp:revision>32</cp:revision>
  <dcterms:created xsi:type="dcterms:W3CDTF">2016-03-26T12:53:39Z</dcterms:created>
  <dcterms:modified xsi:type="dcterms:W3CDTF">2016-03-29T13:35:19Z</dcterms:modified>
</cp:coreProperties>
</file>