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2" d="100"/>
          <a:sy n="82" d="100"/>
        </p:scale>
        <p:origin x="3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arney" userId="5164c193bf7fb407" providerId="Windows Live" clId="Web-{5EFF9691-ED72-4B68-8C07-A75CD517FDB3}"/>
    <pc:docChg chg="modSld">
      <pc:chgData name="Daniel Farney" userId="5164c193bf7fb407" providerId="Windows Live" clId="Web-{5EFF9691-ED72-4B68-8C07-A75CD517FDB3}" dt="2019-08-26T21:35:57.488" v="804" actId="20577"/>
      <pc:docMkLst>
        <pc:docMk/>
      </pc:docMkLst>
      <pc:sldChg chg="modSp">
        <pc:chgData name="Daniel Farney" userId="5164c193bf7fb407" providerId="Windows Live" clId="Web-{5EFF9691-ED72-4B68-8C07-A75CD517FDB3}" dt="2019-08-26T21:35:54.238" v="802" actId="20577"/>
        <pc:sldMkLst>
          <pc:docMk/>
          <pc:sldMk cId="4093840040" sldId="256"/>
        </pc:sldMkLst>
        <pc:spChg chg="mod">
          <ac:chgData name="Daniel Farney" userId="5164c193bf7fb407" providerId="Windows Live" clId="Web-{5EFF9691-ED72-4B68-8C07-A75CD517FDB3}" dt="2019-08-26T21:35:54.238" v="802" actId="20577"/>
          <ac:spMkLst>
            <pc:docMk/>
            <pc:sldMk cId="4093840040" sldId="256"/>
            <ac:spMk id="3" creationId="{5A9D5B58-6107-4E47-8E96-D7240AE76D5F}"/>
          </ac:spMkLst>
        </pc:spChg>
      </pc:sldChg>
    </pc:docChg>
  </pc:docChgLst>
  <pc:docChgLst>
    <pc:chgData name="Daniel Farney" userId="5164c193bf7fb407" providerId="Windows Live" clId="Web-{294896CE-4555-45E3-B2AD-77EE274F1D3F}"/>
    <pc:docChg chg="modSld">
      <pc:chgData name="Daniel Farney" userId="5164c193bf7fb407" providerId="Windows Live" clId="Web-{294896CE-4555-45E3-B2AD-77EE274F1D3F}" dt="2019-08-26T15:50:42.792" v="1827" actId="20577"/>
      <pc:docMkLst>
        <pc:docMk/>
      </pc:docMkLst>
      <pc:sldChg chg="modSp">
        <pc:chgData name="Daniel Farney" userId="5164c193bf7fb407" providerId="Windows Live" clId="Web-{294896CE-4555-45E3-B2AD-77EE274F1D3F}" dt="2019-08-26T15:50:42.792" v="1826" actId="20577"/>
        <pc:sldMkLst>
          <pc:docMk/>
          <pc:sldMk cId="4093840040" sldId="256"/>
        </pc:sldMkLst>
        <pc:spChg chg="mod">
          <ac:chgData name="Daniel Farney" userId="5164c193bf7fb407" providerId="Windows Live" clId="Web-{294896CE-4555-45E3-B2AD-77EE274F1D3F}" dt="2019-08-26T15:50:42.792" v="1826" actId="20577"/>
          <ac:spMkLst>
            <pc:docMk/>
            <pc:sldMk cId="4093840040" sldId="256"/>
            <ac:spMk id="3" creationId="{5A9D5B58-6107-4E47-8E96-D7240AE76D5F}"/>
          </ac:spMkLst>
        </pc:spChg>
      </pc:sldChg>
    </pc:docChg>
  </pc:docChgLst>
  <pc:docChgLst>
    <pc:chgData name="Claudinha San" userId="f8e75437d4a06bb0" providerId="Windows Live" clId="Web-{5300555F-36F6-455B-B741-87A160447612}"/>
    <pc:docChg chg="modSld addMainMaster delMainMaster">
      <pc:chgData name="Claudinha San" userId="f8e75437d4a06bb0" providerId="Windows Live" clId="Web-{5300555F-36F6-455B-B741-87A160447612}" dt="2019-08-26T19:33:47.450" v="195"/>
      <pc:docMkLst>
        <pc:docMk/>
      </pc:docMkLst>
      <pc:sldChg chg="modSp mod modClrScheme chgLayout">
        <pc:chgData name="Claudinha San" userId="f8e75437d4a06bb0" providerId="Windows Live" clId="Web-{5300555F-36F6-455B-B741-87A160447612}" dt="2019-08-26T19:33:47.450" v="195"/>
        <pc:sldMkLst>
          <pc:docMk/>
          <pc:sldMk cId="4093840040" sldId="256"/>
        </pc:sldMkLst>
        <pc:spChg chg="mod ord">
          <ac:chgData name="Claudinha San" userId="f8e75437d4a06bb0" providerId="Windows Live" clId="Web-{5300555F-36F6-455B-B741-87A160447612}" dt="2019-08-26T19:33:47.450" v="195"/>
          <ac:spMkLst>
            <pc:docMk/>
            <pc:sldMk cId="4093840040" sldId="256"/>
            <ac:spMk id="3" creationId="{5A9D5B58-6107-4E47-8E96-D7240AE76D5F}"/>
          </ac:spMkLst>
        </pc:spChg>
      </pc:sldChg>
      <pc:sldMasterChg chg="add del addSldLayout delSldLayout">
        <pc:chgData name="Claudinha San" userId="f8e75437d4a06bb0" providerId="Windows Live" clId="Web-{5300555F-36F6-455B-B741-87A160447612}" dt="2019-08-26T19:32:49.697" v="192"/>
        <pc:sldMasterMkLst>
          <pc:docMk/>
          <pc:sldMasterMk cId="367785101" sldId="2147483725"/>
        </pc:sldMasterMkLst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2447974534" sldId="2147483726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4268680100" sldId="2147483727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280160510" sldId="2147483728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3713342397" sldId="2147483729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3966408365" sldId="2147483730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2147101119" sldId="2147483731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4292192330" sldId="2147483732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4134223447" sldId="2147483733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2235266187" sldId="2147483734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1501830538" sldId="2147483735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3708189834" sldId="2147483736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4283073082" sldId="2147483737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2585029073" sldId="2147483738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1798411150" sldId="2147483739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1148037420" sldId="2147483740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2015056995" sldId="2147483741"/>
          </pc:sldLayoutMkLst>
        </pc:sldLayoutChg>
        <pc:sldLayoutChg chg="add del">
          <pc:chgData name="Claudinha San" userId="f8e75437d4a06bb0" providerId="Windows Live" clId="Web-{5300555F-36F6-455B-B741-87A160447612}" dt="2019-08-26T19:32:49.697" v="192"/>
          <pc:sldLayoutMkLst>
            <pc:docMk/>
            <pc:sldMasterMk cId="367785101" sldId="2147483725"/>
            <pc:sldLayoutMk cId="1654880603" sldId="2147483742"/>
          </pc:sldLayoutMkLst>
        </pc:sldLayoutChg>
      </pc:sldMasterChg>
      <pc:sldMasterChg chg="add del addSldLayout delSldLayout modSldLayout">
        <pc:chgData name="Claudinha San" userId="f8e75437d4a06bb0" providerId="Windows Live" clId="Web-{5300555F-36F6-455B-B741-87A160447612}" dt="2019-08-26T19:33:03.010" v="193"/>
        <pc:sldMasterMkLst>
          <pc:docMk/>
          <pc:sldMasterMk cId="1847765593" sldId="2147483743"/>
        </pc:sldMasterMkLst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3472228145" sldId="2147483744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4019446790" sldId="2147483745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2604520526" sldId="2147483746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2833227726" sldId="2147483747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1409311625" sldId="2147483748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3514453513" sldId="2147483749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81894213" sldId="2147483750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419154259" sldId="2147483751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402670150" sldId="2147483752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1636106290" sldId="2147483753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4174693956" sldId="2147483754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1047680844" sldId="2147483755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1896912265" sldId="2147483756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2705427923" sldId="2147483757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2096359350" sldId="2147483758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2127998144" sldId="2147483759"/>
          </pc:sldLayoutMkLst>
        </pc:sldLayoutChg>
        <pc:sldLayoutChg chg="add del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1847765593" sldId="2147483743"/>
            <pc:sldLayoutMk cId="3237379086" sldId="2147483760"/>
          </pc:sldLayoutMkLst>
        </pc:sldLayoutChg>
      </pc:sldMasterChg>
      <pc:sldMasterChg chg="add del addSldLayout delSldLayout modSldLayout">
        <pc:chgData name="Claudinha San" userId="f8e75437d4a06bb0" providerId="Windows Live" clId="Web-{5300555F-36F6-455B-B741-87A160447612}" dt="2019-08-26T19:32:45.322" v="191"/>
        <pc:sldMasterMkLst>
          <pc:docMk/>
          <pc:sldMasterMk cId="3110995907" sldId="2147483743"/>
        </pc:sldMasterMkLst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4280489947" sldId="2147483744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2582548322" sldId="2147483745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2850352601" sldId="2147483746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2020225084" sldId="2147483747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3784735679" sldId="2147483748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3125664430" sldId="2147483749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1404065309" sldId="2147483750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1072932572" sldId="2147483751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732714070" sldId="2147483752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2701708170" sldId="2147483753"/>
          </pc:sldLayoutMkLst>
        </pc:sldLayoutChg>
        <pc:sldLayoutChg chg="add del mod replId">
          <pc:chgData name="Claudinha San" userId="f8e75437d4a06bb0" providerId="Windows Live" clId="Web-{5300555F-36F6-455B-B741-87A160447612}" dt="2019-08-26T19:32:45.322" v="191"/>
          <pc:sldLayoutMkLst>
            <pc:docMk/>
            <pc:sldMasterMk cId="3110995907" sldId="2147483743"/>
            <pc:sldLayoutMk cId="2921942150" sldId="2147483754"/>
          </pc:sldLayoutMkLst>
        </pc:sldLayoutChg>
      </pc:sldMasterChg>
      <pc:sldMasterChg chg="add addSldLayout modSldLayout">
        <pc:chgData name="Claudinha San" userId="f8e75437d4a06bb0" providerId="Windows Live" clId="Web-{5300555F-36F6-455B-B741-87A160447612}" dt="2019-08-26T19:33:03.010" v="193"/>
        <pc:sldMasterMkLst>
          <pc:docMk/>
          <pc:sldMasterMk cId="555026921" sldId="2147483761"/>
        </pc:sldMasterMkLst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3659068275" sldId="2147483762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3896472726" sldId="2147483763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1562591652" sldId="2147483764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819328606" sldId="2147483765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2624227557" sldId="2147483766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2704166919" sldId="2147483767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2627714839" sldId="2147483768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3857878423" sldId="2147483769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4000909799" sldId="2147483770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246029466" sldId="2147483771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4027720308" sldId="2147483772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1116069379" sldId="2147483773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1999233562" sldId="2147483774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1666893063" sldId="2147483775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2492969095" sldId="2147483776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3561649621" sldId="2147483777"/>
          </pc:sldLayoutMkLst>
        </pc:sldLayoutChg>
        <pc:sldLayoutChg chg="add mod replId">
          <pc:chgData name="Claudinha San" userId="f8e75437d4a06bb0" providerId="Windows Live" clId="Web-{5300555F-36F6-455B-B741-87A160447612}" dt="2019-08-26T19:33:03.010" v="193"/>
          <pc:sldLayoutMkLst>
            <pc:docMk/>
            <pc:sldMasterMk cId="555026921" sldId="2147483761"/>
            <pc:sldLayoutMk cId="4149331735" sldId="21474837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091269"/>
            <a:ext cx="4965726" cy="4809395"/>
          </a:xfrm>
        </p:spPr>
        <p:txBody>
          <a:bodyPr anchor="b"/>
          <a:lstStyle>
            <a:lvl1pPr>
              <a:defRPr sz="498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6900660"/>
            <a:ext cx="4965726" cy="124427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1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6934181"/>
            <a:ext cx="4965725" cy="818622"/>
          </a:xfrm>
        </p:spPr>
        <p:txBody>
          <a:bodyPr anchor="b">
            <a:normAutofit/>
          </a:bodyPr>
          <a:lstStyle>
            <a:lvl1pPr algn="l">
              <a:defRPr sz="1662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990600"/>
            <a:ext cx="4965726" cy="52587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52803"/>
            <a:ext cx="4965725" cy="713140"/>
          </a:xfrm>
        </p:spPr>
        <p:txBody>
          <a:bodyPr>
            <a:normAutofit/>
          </a:bodyPr>
          <a:lstStyle>
            <a:lvl1pPr marL="0" indent="0">
              <a:buNone/>
              <a:defRPr sz="831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091267"/>
            <a:ext cx="4965726" cy="2861733"/>
          </a:xfrm>
        </p:spPr>
        <p:txBody>
          <a:bodyPr/>
          <a:lstStyle>
            <a:lvl1pPr>
              <a:defRPr sz="33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5283200"/>
            <a:ext cx="4965726" cy="3412067"/>
          </a:xfrm>
        </p:spPr>
        <p:txBody>
          <a:bodyPr anchor="ctr">
            <a:normAutofit/>
          </a:bodyPr>
          <a:lstStyle>
            <a:lvl1pPr marL="0" indent="0">
              <a:buNone/>
              <a:defRPr sz="1246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2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091268"/>
            <a:ext cx="4500787" cy="3347715"/>
          </a:xfrm>
        </p:spPr>
        <p:txBody>
          <a:bodyPr/>
          <a:lstStyle>
            <a:lvl1pPr>
              <a:defRPr sz="33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90898" y="5438982"/>
            <a:ext cx="4087403" cy="494251"/>
          </a:xfrm>
        </p:spPr>
        <p:txBody>
          <a:bodyPr anchor="t">
            <a:normAutofit/>
          </a:bodyPr>
          <a:lstStyle>
            <a:lvl1pPr marL="0" indent="0">
              <a:buNone/>
              <a:defRPr lang="en-US" sz="969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284282"/>
            <a:ext cx="4965726" cy="2421467"/>
          </a:xfrm>
        </p:spPr>
        <p:txBody>
          <a:bodyPr anchor="ctr">
            <a:normAutofit/>
          </a:bodyPr>
          <a:lstStyle>
            <a:lvl1pPr marL="0" indent="0">
              <a:buNone/>
              <a:defRPr sz="1246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423" y="1402921"/>
            <a:ext cx="451193" cy="139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844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9768" y="3775470"/>
            <a:ext cx="451193" cy="139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844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6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4512735"/>
            <a:ext cx="4965727" cy="2387927"/>
          </a:xfrm>
        </p:spPr>
        <p:txBody>
          <a:bodyPr anchor="b"/>
          <a:lstStyle>
            <a:lvl1pPr algn="l">
              <a:defRPr sz="2769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385" cap="none">
                <a:solidFill>
                  <a:schemeClr val="accent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0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2861734"/>
            <a:ext cx="1658044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3852334"/>
            <a:ext cx="1647063" cy="5184599"/>
          </a:xfrm>
        </p:spPr>
        <p:txBody>
          <a:bodyPr anchor="t"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2861734"/>
            <a:ext cx="1652066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3852334"/>
            <a:ext cx="1658003" cy="5184599"/>
          </a:xfrm>
        </p:spPr>
        <p:txBody>
          <a:bodyPr anchor="t"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2861734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3852334"/>
            <a:ext cx="1649744" cy="5184599"/>
          </a:xfrm>
        </p:spPr>
        <p:txBody>
          <a:bodyPr anchor="t"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0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6140260"/>
            <a:ext cx="1654209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191934"/>
            <a:ext cx="165420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6972640"/>
            <a:ext cx="1654209" cy="952162"/>
          </a:xfrm>
        </p:spPr>
        <p:txBody>
          <a:bodyPr anchor="t"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6140260"/>
            <a:ext cx="1648850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191934"/>
            <a:ext cx="1648850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6972639"/>
            <a:ext cx="1651034" cy="952162"/>
          </a:xfrm>
        </p:spPr>
        <p:txBody>
          <a:bodyPr anchor="t"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6140260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191934"/>
            <a:ext cx="164974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6972636"/>
            <a:ext cx="1651928" cy="952162"/>
          </a:xfrm>
        </p:spPr>
        <p:txBody>
          <a:bodyPr anchor="t"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69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4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621421"/>
            <a:ext cx="986095" cy="841551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116852"/>
            <a:ext cx="4176609" cy="792008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7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4133616"/>
            <a:ext cx="4965725" cy="2767046"/>
          </a:xfrm>
        </p:spPr>
        <p:txBody>
          <a:bodyPr anchor="b"/>
          <a:lstStyle>
            <a:lvl1pPr algn="l">
              <a:defRPr sz="2769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385" cap="all">
                <a:solidFill>
                  <a:schemeClr val="accent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2976388"/>
            <a:ext cx="2473585" cy="6060547"/>
          </a:xfrm>
        </p:spPr>
        <p:txBody>
          <a:bodyPr>
            <a:normAutofit/>
          </a:bodyPr>
          <a:lstStyle>
            <a:lvl1pPr>
              <a:defRPr sz="1246"/>
            </a:lvl1pPr>
            <a:lvl2pPr>
              <a:defRPr sz="1108"/>
            </a:lvl2pPr>
            <a:lvl3pPr>
              <a:defRPr sz="969"/>
            </a:lvl3pPr>
            <a:lvl4pPr>
              <a:defRPr sz="831"/>
            </a:lvl4pPr>
            <a:lvl5pPr>
              <a:defRPr sz="831"/>
            </a:lvl5pPr>
            <a:lvl6pPr>
              <a:defRPr sz="831"/>
            </a:lvl6pPr>
            <a:lvl7pPr>
              <a:defRPr sz="831"/>
            </a:lvl7pPr>
            <a:lvl8pPr>
              <a:defRPr sz="831"/>
            </a:lvl8pPr>
            <a:lvl9pPr>
              <a:defRPr sz="83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2969913"/>
            <a:ext cx="2473586" cy="6067021"/>
          </a:xfrm>
        </p:spPr>
        <p:txBody>
          <a:bodyPr>
            <a:normAutofit/>
          </a:bodyPr>
          <a:lstStyle>
            <a:lvl1pPr>
              <a:defRPr sz="1246"/>
            </a:lvl1pPr>
            <a:lvl2pPr>
              <a:defRPr sz="1108"/>
            </a:lvl2pPr>
            <a:lvl3pPr>
              <a:defRPr sz="969"/>
            </a:lvl3pPr>
            <a:lvl4pPr>
              <a:defRPr sz="831"/>
            </a:lvl4pPr>
            <a:lvl5pPr>
              <a:defRPr sz="831"/>
            </a:lvl5pPr>
            <a:lvl6pPr>
              <a:defRPr sz="831"/>
            </a:lvl6pPr>
            <a:lvl7pPr>
              <a:defRPr sz="831"/>
            </a:lvl7pPr>
            <a:lvl8pPr>
              <a:defRPr sz="831"/>
            </a:lvl8pPr>
            <a:lvl9pPr>
              <a:defRPr sz="83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751667"/>
            <a:ext cx="2473584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3632200"/>
            <a:ext cx="2473585" cy="5404733"/>
          </a:xfrm>
        </p:spPr>
        <p:txBody>
          <a:bodyPr>
            <a:normAutofit/>
          </a:bodyPr>
          <a:lstStyle>
            <a:lvl1pPr>
              <a:defRPr sz="1246"/>
            </a:lvl1pPr>
            <a:lvl2pPr>
              <a:defRPr sz="1108"/>
            </a:lvl2pPr>
            <a:lvl3pPr>
              <a:defRPr sz="969"/>
            </a:lvl3pPr>
            <a:lvl4pPr>
              <a:defRPr sz="831"/>
            </a:lvl4pPr>
            <a:lvl5pPr>
              <a:defRPr sz="831"/>
            </a:lvl5pPr>
            <a:lvl6pPr>
              <a:defRPr sz="831"/>
            </a:lvl6pPr>
            <a:lvl7pPr>
              <a:defRPr sz="831"/>
            </a:lvl7pPr>
            <a:lvl8pPr>
              <a:defRPr sz="831"/>
            </a:lvl8pPr>
            <a:lvl9pPr>
              <a:defRPr sz="83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2751667"/>
            <a:ext cx="2473585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3632200"/>
            <a:ext cx="2473585" cy="5404733"/>
          </a:xfrm>
        </p:spPr>
        <p:txBody>
          <a:bodyPr>
            <a:normAutofit/>
          </a:bodyPr>
          <a:lstStyle>
            <a:lvl1pPr>
              <a:defRPr sz="1246"/>
            </a:lvl1pPr>
            <a:lvl2pPr>
              <a:defRPr sz="1108"/>
            </a:lvl2pPr>
            <a:lvl3pPr>
              <a:defRPr sz="969"/>
            </a:lvl3pPr>
            <a:lvl4pPr>
              <a:defRPr sz="831"/>
            </a:lvl4pPr>
            <a:lvl5pPr>
              <a:defRPr sz="831"/>
            </a:lvl5pPr>
            <a:lvl6pPr>
              <a:defRPr sz="831"/>
            </a:lvl6pPr>
            <a:lvl7pPr>
              <a:defRPr sz="831"/>
            </a:lvl7pPr>
            <a:lvl8pPr>
              <a:defRPr sz="831"/>
            </a:lvl8pPr>
            <a:lvl9pPr>
              <a:defRPr sz="83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091267"/>
            <a:ext cx="1913597" cy="2091267"/>
          </a:xfrm>
        </p:spPr>
        <p:txBody>
          <a:bodyPr anchor="b"/>
          <a:lstStyle>
            <a:lvl1pPr algn="l">
              <a:defRPr sz="1662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091267"/>
            <a:ext cx="2923510" cy="6604000"/>
          </a:xfrm>
        </p:spPr>
        <p:txBody>
          <a:bodyPr anchor="ctr">
            <a:normAutofit/>
          </a:bodyPr>
          <a:lstStyle>
            <a:lvl1pPr>
              <a:defRPr sz="1385"/>
            </a:lvl1pPr>
            <a:lvl2pPr>
              <a:defRPr sz="1246"/>
            </a:lvl2pPr>
            <a:lvl3pPr>
              <a:defRPr sz="1108"/>
            </a:lvl3pPr>
            <a:lvl4pPr>
              <a:defRPr sz="969"/>
            </a:lvl4pPr>
            <a:lvl5pPr>
              <a:defRPr sz="969"/>
            </a:lvl5pPr>
            <a:lvl6pPr>
              <a:defRPr sz="969"/>
            </a:lvl6pPr>
            <a:lvl7pPr>
              <a:defRPr sz="969"/>
            </a:lvl7pPr>
            <a:lvl8pPr>
              <a:defRPr sz="969"/>
            </a:lvl8pPr>
            <a:lvl9pPr>
              <a:defRPr sz="96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520073"/>
            <a:ext cx="1913597" cy="4182532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7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2678277"/>
            <a:ext cx="2865506" cy="2274723"/>
          </a:xfrm>
        </p:spPr>
        <p:txBody>
          <a:bodyPr anchor="b">
            <a:normAutofit/>
          </a:bodyPr>
          <a:lstStyle>
            <a:lvl1pPr algn="l">
              <a:defRPr sz="2492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1651000"/>
            <a:ext cx="1800694" cy="660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283200"/>
            <a:ext cx="2861046" cy="1981200"/>
          </a:xfrm>
        </p:spPr>
        <p:txBody>
          <a:bodyPr>
            <a:normAutofit/>
          </a:bodyPr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421467"/>
            <a:ext cx="2114550" cy="40724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660400"/>
            <a:ext cx="1200150" cy="2311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8805333"/>
            <a:ext cx="742950" cy="14308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3852333"/>
            <a:ext cx="3143250" cy="6053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4182533"/>
            <a:ext cx="1771650" cy="3412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653926"/>
            <a:ext cx="5291535" cy="2022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965337"/>
            <a:ext cx="5033741" cy="606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277284" y="2720954"/>
            <a:ext cx="14308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6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334795" y="4793154"/>
            <a:ext cx="5575259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6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4824" y="427175"/>
            <a:ext cx="471610" cy="11088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93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A9D5B58-6107-4E47-8E96-D7240AE7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31" y="195059"/>
            <a:ext cx="5550943" cy="9434715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Nome do jogo: </a:t>
            </a:r>
            <a:r>
              <a:rPr lang="pt-BR" sz="1400" cap="none" dirty="0">
                <a:solidFill>
                  <a:srgbClr val="ACD433"/>
                </a:solidFill>
              </a:rPr>
              <a:t>Na</a:t>
            </a:r>
            <a:r>
              <a:rPr lang="pt-BR" sz="1400" cap="none" dirty="0"/>
              <a:t> onda da limpeza </a:t>
            </a:r>
            <a:endParaRPr lang="pt-BR" sz="1400" cap="none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Gênero: plataforma educativa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Público alvo: crianças a partir dos 5 anos, adolescentes e adultos em geral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Objetivo geral: Coletar o lixo das praias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Objetivos específicos:  Viajar pelas praias para pegar onda e coletar o lixo deixado por pessoas que frequentam as praias.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Enredo e personagens: Beach Boy é um surfista que gostava de viajar pelo mundo para surfar em muitos picos diferentes de ondas. E certa vez, quando surfava, encontrou muito lixo boiando, próximo das ondas; ele ficou muito triste com a quantidade de lixo que as pessoas deixavam na praia e decidiu que todo dia, antes de surfar, tiraria 1 hora para coletar o lixo que estivesse pela praia e, assim, tentar </a:t>
            </a:r>
            <a:r>
              <a:rPr lang="pt-BR" sz="1400" cap="none" dirty="0">
                <a:ea typeface="+mj-lt"/>
                <a:cs typeface="+mj-lt"/>
              </a:rPr>
              <a:t>fazer a sua parte</a:t>
            </a:r>
            <a:r>
              <a:rPr lang="pt-BR" sz="1400" cap="none" dirty="0"/>
              <a:t> e ser exemplo para outras pessoas que</a:t>
            </a:r>
            <a:r>
              <a:rPr lang="pt-BR" sz="1400" cap="none" dirty="0">
                <a:ea typeface="+mj-lt"/>
                <a:cs typeface="+mj-lt"/>
              </a:rPr>
              <a:t> frequentam aquele point</a:t>
            </a:r>
            <a:r>
              <a:rPr lang="pt-BR" sz="1400" cap="none" dirty="0"/>
              <a:t>.  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Personagem principal: </a:t>
            </a:r>
            <a:r>
              <a:rPr lang="pt-BR" sz="1400" cap="none" dirty="0">
                <a:ea typeface="+mj-lt"/>
                <a:cs typeface="+mj-lt"/>
              </a:rPr>
              <a:t>Beach Boy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Inimigos: As pessoas que jogam lixo na praia.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Iteração do jogador: O jogador vai interagir direto com o personagem principal quando ele coletar o lixo que vai estar espalhado pela praia, ganhando assim pontos ao completar a fase.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Controles: No celular vai existir duas setas uma para a direita e outra para a esquerda e um botão para pular e coletar o lixo.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/>
              <a:t>Diagrama de navegação:</a:t>
            </a:r>
            <a:endParaRPr lang="pt-BR" sz="1400" cap="none" dirty="0">
              <a:ea typeface="+mj-lt"/>
              <a:cs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>
                <a:ea typeface="+mj-lt"/>
                <a:cs typeface="+mj-lt"/>
              </a:rPr>
              <a:t>Conjunto de caixas interligadas com o nome de cada tela que o jogo vai ter: </a:t>
            </a:r>
            <a:endParaRPr lang="pt-BR" dirty="0">
              <a:ea typeface="+mj-lt"/>
              <a:cs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>
                <a:ea typeface="+mj-lt"/>
                <a:cs typeface="+mj-lt"/>
              </a:rPr>
              <a:t>Regras do jogo com sistema de pontuação: O jogador deverá coletar determinada quantidade de lixo em um tempo estipulado. </a:t>
            </a:r>
            <a:endParaRPr lang="pt-BR">
              <a:ea typeface="+mj-lt"/>
              <a:cs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>
                <a:ea typeface="+mj-lt"/>
                <a:cs typeface="+mj-lt"/>
              </a:rPr>
              <a:t>Sistema de vidas: Aumentará </a:t>
            </a:r>
            <a:r>
              <a:rPr lang="pt-BR" sz="1400" i="1" cap="none" dirty="0" err="1">
                <a:ea typeface="+mj-lt"/>
                <a:cs typeface="+mj-lt"/>
              </a:rPr>
              <a:t>life</a:t>
            </a:r>
            <a:r>
              <a:rPr lang="pt-BR" sz="1400" cap="none" dirty="0">
                <a:ea typeface="+mj-lt"/>
                <a:cs typeface="+mj-lt"/>
              </a:rPr>
              <a:t> de acordo com o tipo de lixo coletado. Os obstáculos farão com que diminua </a:t>
            </a:r>
            <a:r>
              <a:rPr lang="pt-BR" sz="1400" i="1" cap="none" dirty="0" err="1">
                <a:ea typeface="+mj-lt"/>
                <a:cs typeface="+mj-lt"/>
              </a:rPr>
              <a:t>life</a:t>
            </a:r>
            <a:r>
              <a:rPr lang="pt-BR" sz="1400" cap="none" dirty="0">
                <a:ea typeface="+mj-lt"/>
                <a:cs typeface="+mj-lt"/>
              </a:rPr>
              <a:t>. </a:t>
            </a:r>
            <a:endParaRPr lang="pt-BR">
              <a:ea typeface="+mj-lt"/>
              <a:cs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>
                <a:ea typeface="+mj-lt"/>
                <a:cs typeface="+mj-lt"/>
              </a:rPr>
              <a:t>Sistema de pontos: De acordo com o tipo de lixo coletado, o jogador ganha pontos. </a:t>
            </a:r>
            <a:endParaRPr lang="pt-BR" dirty="0">
              <a:ea typeface="+mj-lt"/>
              <a:cs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cap="none" dirty="0">
                <a:ea typeface="+mj-lt"/>
                <a:cs typeface="+mj-lt"/>
              </a:rPr>
              <a:t>Como o jogo acaba: Se o jogador não coletar a quantidade de lixo estipulada em cada fase, o jogo será encerrado (</a:t>
            </a:r>
            <a:r>
              <a:rPr lang="pt-BR" sz="1400" i="1" cap="none" dirty="0">
                <a:ea typeface="+mj-lt"/>
                <a:cs typeface="+mj-lt"/>
              </a:rPr>
              <a:t>game over</a:t>
            </a:r>
            <a:r>
              <a:rPr lang="pt-BR" sz="1400" cap="none" dirty="0">
                <a:ea typeface="+mj-lt"/>
                <a:cs typeface="+mj-lt"/>
              </a:rPr>
              <a:t>).</a:t>
            </a:r>
            <a:endParaRPr lang="pt-BR" sz="1400" cap="non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cap="non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cap="non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9384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71</Words>
  <Application>Microsoft Office PowerPoint</Application>
  <PresentationFormat>Papel A4 (210 x 297 mm)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Ion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PC1</dc:creator>
  <cp:lastModifiedBy>Daniel Farney Moura Moreira</cp:lastModifiedBy>
  <cp:revision>444</cp:revision>
  <dcterms:created xsi:type="dcterms:W3CDTF">2019-08-26T00:31:50Z</dcterms:created>
  <dcterms:modified xsi:type="dcterms:W3CDTF">2019-08-26T21:36:00Z</dcterms:modified>
</cp:coreProperties>
</file>