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84F086-DCAD-462E-95B5-67AD33E5A3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Marvel vs DC Dashboard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DB4949-BDBA-4BA4-A90A-0C08FF70A7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11/20/2022 11:19:25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1" id="2" name="slide2">
            <a:extLst>
              <a:ext uri="{FF2B5EF4-FFF2-40B4-BE49-F238E27FC236}">
                <a16:creationId xmlns:a16="http://schemas.microsoft.com/office/drawing/2014/main" id="{4532773F-9F83-4E47-A08C-9D6DA6A35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2" id="3" name="slide3">
            <a:extLst>
              <a:ext uri="{FF2B5EF4-FFF2-40B4-BE49-F238E27FC236}">
                <a16:creationId xmlns:a16="http://schemas.microsoft.com/office/drawing/2014/main" id="{801F5F2F-8E31-4B65-A83E-9E6D238D1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3" id="4" name="slide4">
            <a:extLst>
              <a:ext uri="{FF2B5EF4-FFF2-40B4-BE49-F238E27FC236}">
                <a16:creationId xmlns:a16="http://schemas.microsoft.com/office/drawing/2014/main" id="{96694780-4363-4963-BE24-78D6AFB2CF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4" id="5" name="slide5">
            <a:extLst>
              <a:ext uri="{FF2B5EF4-FFF2-40B4-BE49-F238E27FC236}">
                <a16:creationId xmlns:a16="http://schemas.microsoft.com/office/drawing/2014/main" id="{3EE97BD4-83C3-41C3-AE7B-6366DB2166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5" id="6" name="slide6">
            <a:extLst>
              <a:ext uri="{FF2B5EF4-FFF2-40B4-BE49-F238E27FC236}">
                <a16:creationId xmlns:a16="http://schemas.microsoft.com/office/drawing/2014/main" id="{5C84BA87-8A23-4182-B9DD-EA6137F1F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VEL and DC Movies6" id="7" name="slide7">
            <a:extLst>
              <a:ext uri="{FF2B5EF4-FFF2-40B4-BE49-F238E27FC236}">
                <a16:creationId xmlns:a16="http://schemas.microsoft.com/office/drawing/2014/main" id="{B29A6198-9565-482A-9D59-F407FCA4A6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2022-11-21T05:19:25Z</dcterms:created>
  <dcterms:modified xsi:type="dcterms:W3CDTF">2022-11-21T05:19:25Z</dcterms:modified>
</cp:coreProperties>
</file>