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8455f8ae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8455f8ae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cefe1cea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cefe1cea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cefe1ce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cefe1ce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cefe1cea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cefe1cea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8455f8ae7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8455f8ae7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8455f8ae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8455f8ae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8455f8ae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8455f8ae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8455f8ae7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8455f8ae7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cefe1cea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cefe1cea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8455f8ae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8455f8ae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8455f8ae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8455f8ae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cefe1cea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cefe1cea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01670" y="1350110"/>
            <a:ext cx="8246100" cy="13743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01669" y="2877160"/>
            <a:ext cx="8398800" cy="13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rgbClr val="1D99FF"/>
              </a:buClr>
              <a:buSzPts val="2800"/>
              <a:buNone/>
              <a:defRPr sz="2800" b="0" i="0">
                <a:solidFill>
                  <a:srgbClr val="1D99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13" descr="E:\websites\free-power-point-templates\2012\logo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48965" y="433880"/>
            <a:ext cx="8246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448966" y="1044700"/>
            <a:ext cx="8246100" cy="3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448964" y="433880"/>
            <a:ext cx="626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D99FF"/>
              </a:buClr>
              <a:buSzPts val="3600"/>
              <a:buFont typeface="Calibri"/>
              <a:buNone/>
              <a:defRPr sz="3600">
                <a:solidFill>
                  <a:srgbClr val="1D99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448965" y="1044700"/>
            <a:ext cx="6261000" cy="3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525317" y="739290"/>
            <a:ext cx="80934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536879" y="1655519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536879" y="2127916"/>
            <a:ext cx="4040100" cy="22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3"/>
          </p:nvPr>
        </p:nvSpPr>
        <p:spPr>
          <a:xfrm>
            <a:off x="4572000" y="1655519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4"/>
          </p:nvPr>
        </p:nvSpPr>
        <p:spPr>
          <a:xfrm>
            <a:off x="4572000" y="2127916"/>
            <a:ext cx="4041900" cy="22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-9150" y="5213747"/>
            <a:ext cx="8389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ctrTitle"/>
          </p:nvPr>
        </p:nvSpPr>
        <p:spPr>
          <a:xfrm>
            <a:off x="601670" y="1350110"/>
            <a:ext cx="8246100" cy="1374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601669" y="2877160"/>
            <a:ext cx="8398800" cy="137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" y="172275"/>
            <a:ext cx="9123298" cy="48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448975" y="214875"/>
            <a:ext cx="6261000" cy="1074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shark attack was fatal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0" y="1034000"/>
            <a:ext cx="3781200" cy="398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Activities with highest increase on death:</a:t>
            </a:r>
            <a:endParaRPr/>
          </a:p>
          <a:p>
            <a:pPr marL="45720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-	Floating</a:t>
            </a:r>
            <a:endParaRPr/>
          </a:p>
          <a:p>
            <a:pPr marL="45720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-	Swimming</a:t>
            </a:r>
            <a:endParaRPr/>
          </a:p>
          <a:p>
            <a:pPr marL="45720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-	Bathing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770"/>
              <a:buNone/>
            </a:pPr>
            <a:endParaRPr sz="1960"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675" y="2014400"/>
            <a:ext cx="4625050" cy="28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220675" y="165297"/>
            <a:ext cx="6261000" cy="88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the “deadliest” countries have the “deadliest” species of sharks? </a:t>
            </a:r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416325" y="4230300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410475" y="3897775"/>
            <a:ext cx="6968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 but 1 attack in top 3 countries were from our deadliest sharks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Yes, deadliest countries have the deadliest shark attacks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75" y="1194775"/>
            <a:ext cx="5906124" cy="27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448975" y="433872"/>
            <a:ext cx="6261000" cy="868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the deadliest activities take place in the deadliest countries?</a:t>
            </a:r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body" idx="1"/>
          </p:nvPr>
        </p:nvSpPr>
        <p:spPr>
          <a:xfrm>
            <a:off x="152400" y="3612525"/>
            <a:ext cx="6557700" cy="126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457200" lvl="0" indent="-379730" algn="l" rtl="0">
              <a:spcBef>
                <a:spcPts val="56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Swimming is one of the highest in all 3</a:t>
            </a:r>
            <a:endParaRPr/>
          </a:p>
          <a:p>
            <a:pPr marL="457200" lvl="0" indent="-37973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Fishing is the most prominent in all 3</a:t>
            </a:r>
            <a:endParaRPr/>
          </a:p>
          <a:p>
            <a:pPr marL="457200" lvl="0" indent="-37973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/>
              <a:t>An activity may have more attacks, but attacks may not be fatal</a:t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5072"/>
            <a:ext cx="691515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448964" y="433880"/>
            <a:ext cx="62610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lt1"/>
                </a:solidFill>
              </a:rPr>
              <a:t>Questions we want to answer:</a:t>
            </a:r>
            <a:endParaRPr b="1" u="sng">
              <a:solidFill>
                <a:schemeClr val="lt1"/>
              </a:solidFill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559425" y="1176200"/>
            <a:ext cx="6318300" cy="377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factors increase likelihood of a fatal shark attack?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Does gender increase your likelihood of death?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are the deadliest species of shark?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country is the deadliest?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activity puts you most at risk?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ctrTitle"/>
          </p:nvPr>
        </p:nvSpPr>
        <p:spPr>
          <a:xfrm>
            <a:off x="601670" y="1350110"/>
            <a:ext cx="8246100" cy="1374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"/>
          </p:nvPr>
        </p:nvSpPr>
        <p:spPr>
          <a:xfrm>
            <a:off x="601669" y="2877160"/>
            <a:ext cx="8398800" cy="137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1198225"/>
            <a:ext cx="6627649" cy="33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237925" y="419175"/>
            <a:ext cx="7488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Word Cloud of injuries from shark attacks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ctrTitle"/>
          </p:nvPr>
        </p:nvSpPr>
        <p:spPr>
          <a:xfrm>
            <a:off x="601670" y="1350110"/>
            <a:ext cx="8246100" cy="1374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1"/>
          </p:nvPr>
        </p:nvSpPr>
        <p:spPr>
          <a:xfrm>
            <a:off x="601669" y="2877160"/>
            <a:ext cx="8398800" cy="137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00" y="1081438"/>
            <a:ext cx="6820226" cy="379637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283225" y="260575"/>
            <a:ext cx="6967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Word Cloud of types of shark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ctrTitle"/>
          </p:nvPr>
        </p:nvSpPr>
        <p:spPr>
          <a:xfrm>
            <a:off x="601672" y="251150"/>
            <a:ext cx="4077300" cy="1374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Gender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Provoked 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Fatal</a:t>
            </a:r>
            <a:endParaRPr sz="2300"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1"/>
          </p:nvPr>
        </p:nvSpPr>
        <p:spPr>
          <a:xfrm>
            <a:off x="601669" y="2877160"/>
            <a:ext cx="8398800" cy="137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350" y="2575150"/>
            <a:ext cx="3639425" cy="209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8350" y="251156"/>
            <a:ext cx="3639425" cy="2042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675" y="2579462"/>
            <a:ext cx="3821051" cy="20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448975" y="214875"/>
            <a:ext cx="6261000" cy="1074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166950" y="1074300"/>
            <a:ext cx="5535600" cy="222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457200" lvl="0" indent="-35306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960"/>
              <a:buChar char="•"/>
            </a:pPr>
            <a:r>
              <a:rPr lang="en" sz="1960"/>
              <a:t>Compute likelihood of death from shark attack</a:t>
            </a:r>
            <a:endParaRPr sz="1960"/>
          </a:p>
          <a:p>
            <a:pPr marL="457200" lvl="0" indent="-35306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60"/>
              <a:buChar char="•"/>
            </a:pPr>
            <a:r>
              <a:rPr lang="en" sz="1960"/>
              <a:t>Feature engineering</a:t>
            </a:r>
            <a:endParaRPr sz="1960"/>
          </a:p>
          <a:p>
            <a:pPr marL="914400" lvl="1" indent="-35306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60"/>
              <a:buChar char="–"/>
            </a:pPr>
            <a:r>
              <a:rPr lang="en" sz="1960"/>
              <a:t>Country</a:t>
            </a:r>
            <a:endParaRPr sz="1960"/>
          </a:p>
          <a:p>
            <a:pPr marL="914400" lvl="1" indent="-35306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60"/>
              <a:buChar char="–"/>
            </a:pPr>
            <a:r>
              <a:rPr lang="en" sz="1960"/>
              <a:t>Type</a:t>
            </a:r>
            <a:endParaRPr sz="1960"/>
          </a:p>
          <a:p>
            <a:pPr marL="914400" lvl="1" indent="-35306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60"/>
              <a:buChar char="–"/>
            </a:pPr>
            <a:r>
              <a:rPr lang="en" sz="1960"/>
              <a:t>Species</a:t>
            </a:r>
            <a:endParaRPr sz="1960"/>
          </a:p>
          <a:p>
            <a:pPr marL="914400" lvl="1" indent="-35306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60"/>
              <a:buChar char="–"/>
            </a:pPr>
            <a:r>
              <a:rPr lang="en" sz="1960"/>
              <a:t>Activity</a:t>
            </a:r>
            <a:endParaRPr sz="1960"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550" y="1986325"/>
            <a:ext cx="2941625" cy="21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448975" y="214875"/>
            <a:ext cx="6261000" cy="1074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Things to improve</a:t>
            </a: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1"/>
          </p:nvPr>
        </p:nvSpPr>
        <p:spPr>
          <a:xfrm>
            <a:off x="166950" y="1074300"/>
            <a:ext cx="6051900" cy="152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457200" lvl="0" indent="-35306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960"/>
              <a:buChar char="•"/>
            </a:pPr>
            <a:r>
              <a:rPr lang="en" sz="1960"/>
              <a:t>Country proportionality</a:t>
            </a:r>
            <a:endParaRPr sz="1960"/>
          </a:p>
          <a:p>
            <a:pPr marL="457200" lvl="0" indent="-35306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60"/>
              <a:buChar char="•"/>
            </a:pPr>
            <a:r>
              <a:rPr lang="en" sz="1960"/>
              <a:t>Data Cleansing</a:t>
            </a:r>
            <a:endParaRPr sz="1960"/>
          </a:p>
          <a:p>
            <a:pPr marL="914400" lvl="1" indent="-35306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60"/>
              <a:buChar char="–"/>
            </a:pPr>
            <a:r>
              <a:rPr lang="en" sz="1960"/>
              <a:t>Missing values</a:t>
            </a:r>
            <a:endParaRPr sz="1960"/>
          </a:p>
          <a:p>
            <a:pPr marL="914400" lvl="1" indent="-35306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60"/>
              <a:buChar char="–"/>
            </a:pPr>
            <a:r>
              <a:rPr lang="en" sz="1960"/>
              <a:t>Species and type conversion</a:t>
            </a:r>
            <a:endParaRPr sz="1960"/>
          </a:p>
          <a:p>
            <a:pPr marL="457200" lvl="0" indent="-35306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60"/>
              <a:buChar char="•"/>
            </a:pPr>
            <a:r>
              <a:rPr lang="en" sz="1960"/>
              <a:t>Better understanding of data</a:t>
            </a:r>
            <a:endParaRPr sz="196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448975" y="214875"/>
            <a:ext cx="6261000" cy="1074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the shark attack was fatal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166950" y="1074300"/>
            <a:ext cx="3888600" cy="248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Countries with increased chance:</a:t>
            </a:r>
            <a:endParaRPr/>
          </a:p>
          <a:p>
            <a:pPr marL="0" lvl="0" indent="4572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770"/>
              <a:buNone/>
            </a:pPr>
            <a:r>
              <a:rPr lang="en"/>
              <a:t>-	MEX</a:t>
            </a:r>
            <a:endParaRPr/>
          </a:p>
          <a:p>
            <a:pPr marL="0" lvl="0" indent="4572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770"/>
              <a:buNone/>
            </a:pPr>
            <a:r>
              <a:rPr lang="en"/>
              <a:t>-	Reunion</a:t>
            </a:r>
            <a:endParaRPr/>
          </a:p>
          <a:p>
            <a:pPr marL="0" lvl="0" indent="4572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770"/>
              <a:buNone/>
            </a:pPr>
            <a:r>
              <a:rPr lang="en"/>
              <a:t>-	PNG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770"/>
              <a:buNone/>
            </a:pPr>
            <a:endParaRPr sz="1960"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0800" y="1074300"/>
            <a:ext cx="3541975" cy="37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448975" y="214875"/>
            <a:ext cx="6261000" cy="1074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shark attack was fatal</a:t>
            </a:r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135400" y="758750"/>
            <a:ext cx="3781200" cy="398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770"/>
              <a:buNone/>
            </a:pPr>
            <a:endParaRPr sz="2400"/>
          </a:p>
          <a:p>
            <a:pPr marL="457200" lvl="0" indent="-4064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Species causing highest increased chance of death:</a:t>
            </a:r>
            <a:endParaRPr/>
          </a:p>
          <a:p>
            <a:pPr marL="45720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770"/>
              <a:buNone/>
            </a:pPr>
            <a:r>
              <a:rPr lang="en"/>
              <a:t>-	Bull</a:t>
            </a:r>
            <a:endParaRPr/>
          </a:p>
          <a:p>
            <a:pPr marL="45720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770"/>
              <a:buNone/>
            </a:pPr>
            <a:r>
              <a:rPr lang="en"/>
              <a:t>-	Tiger</a:t>
            </a:r>
            <a:endParaRPr/>
          </a:p>
          <a:p>
            <a:pPr marL="45720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770"/>
              <a:buNone/>
            </a:pPr>
            <a:r>
              <a:rPr lang="en"/>
              <a:t>-	White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770"/>
              <a:buNone/>
            </a:pPr>
            <a:endParaRPr sz="1960"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0350" y="1226700"/>
            <a:ext cx="3666425" cy="37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Office PowerPoint</Application>
  <PresentationFormat>On-screen Show (16:9)</PresentationFormat>
  <Paragraphs>50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The Data</vt:lpstr>
      <vt:lpstr>Questions we want to answer:</vt:lpstr>
      <vt:lpstr>PowerPoint Presentation</vt:lpstr>
      <vt:lpstr>PowerPoint Presentation</vt:lpstr>
      <vt:lpstr>Gender Provoked  Fatal</vt:lpstr>
      <vt:lpstr>Logistic Regression</vt:lpstr>
      <vt:lpstr>Things to improve</vt:lpstr>
      <vt:lpstr>If the shark attack was fatal</vt:lpstr>
      <vt:lpstr>If the shark attack was fatal</vt:lpstr>
      <vt:lpstr>If the shark attack was fatal</vt:lpstr>
      <vt:lpstr>Do the “deadliest” countries have the “deadliest” species of sharks? </vt:lpstr>
      <vt:lpstr>Do the deadliest activities take place in the deadliest countries?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</dc:title>
  <cp:lastModifiedBy>dfarone02@gmail.com</cp:lastModifiedBy>
  <cp:revision>1</cp:revision>
  <dcterms:modified xsi:type="dcterms:W3CDTF">2022-03-28T22:40:25Z</dcterms:modified>
</cp:coreProperties>
</file>