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2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4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F4134D-3E12-412B-9DF6-5E0BE2907AC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2D05C-6741-4105-AB7A-589767D98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7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Boada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7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72" y="2334519"/>
            <a:ext cx="6483668" cy="35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problem is about a person who wants to buy a house in Toronto. So he needs to analyze the neighborhoods of the city to know which one has all the requirements that he needs.</a:t>
            </a:r>
          </a:p>
          <a:p>
            <a:r>
              <a:rPr lang="en-US" dirty="0"/>
              <a:t>Mainly He needs a neighborhood where he can find at least 4 of the venues in the next categories: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Pharmacy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Gym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Coffee Shop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Restaurant</a:t>
            </a:r>
          </a:p>
          <a:p>
            <a:r>
              <a:rPr lang="en-US" dirty="0"/>
              <a:t>This problem is important because I can create a tool where the people can find their perfect Neighborhood using the Foursquare data. Most of the people care about not only the characteristics of an apartment or a house like number of bedrooms, </a:t>
            </a:r>
            <a:r>
              <a:rPr lang="en-US" dirty="0" err="1"/>
              <a:t>mts</a:t>
            </a:r>
            <a:r>
              <a:rPr lang="en-US" dirty="0"/>
              <a:t>, floor, etc... but they care about the neighbor to know what kind of places they are near for, or what kind of places they can go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use multiple data sources to solve this problem.</a:t>
            </a:r>
          </a:p>
          <a:p>
            <a:r>
              <a:rPr lang="en-US" dirty="0"/>
              <a:t>First, I will use the requests package to parse the data of a </a:t>
            </a:r>
            <a:r>
              <a:rPr lang="en-US" dirty="0" err="1"/>
              <a:t>wikiedia</a:t>
            </a:r>
            <a:r>
              <a:rPr lang="en-US" dirty="0"/>
              <a:t> page that contains all the information about the </a:t>
            </a:r>
            <a:r>
              <a:rPr lang="en-US" dirty="0" err="1"/>
              <a:t>Postalcodes</a:t>
            </a:r>
            <a:r>
              <a:rPr lang="en-US" dirty="0"/>
              <a:t> of Toronto, Canada including the Borough and the Neighborhoods.</a:t>
            </a:r>
          </a:p>
          <a:p>
            <a:r>
              <a:rPr lang="en-US" dirty="0"/>
              <a:t>Then, I will use the Geocoder package to find the coordinates for each Neighborhood. With the coordinates I can create a map to see the distribution of the neighborhoods.</a:t>
            </a:r>
          </a:p>
          <a:p>
            <a:r>
              <a:rPr lang="en-US" dirty="0"/>
              <a:t>Finally, I will use the Foursquare API to find the most common venues near each of the neighborhoods. With this data I will try to have a general description of the neighbor and I will select which has at least 4 of the categories that the client wants.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8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table you can see how is the data from Wikipedia.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9" y="2263161"/>
            <a:ext cx="8997731" cy="37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7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a table with the following form: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326251"/>
            <a:ext cx="5839460" cy="35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Geocoder I could find the coordinates for each Postcode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70" y="2485389"/>
            <a:ext cx="7418070" cy="30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the Neighborhoods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4" y="1880870"/>
            <a:ext cx="7435215" cy="41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4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845734"/>
            <a:ext cx="11907520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part I selected the neighborhood that have at least 4 of the required venues from the client.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57" y="2418080"/>
            <a:ext cx="4856163" cy="36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21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349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The Battle of the Neighborhoods</vt:lpstr>
      <vt:lpstr>Description</vt:lpstr>
      <vt:lpstr>The Data</vt:lpstr>
      <vt:lpstr>The process</vt:lpstr>
      <vt:lpstr>The process</vt:lpstr>
      <vt:lpstr>The process</vt:lpstr>
      <vt:lpstr>Map of the Neighborhoods</vt:lpstr>
      <vt:lpstr>Top Venues</vt:lpstr>
      <vt:lpstr>Selection</vt:lpstr>
      <vt:lpstr>Results -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David Boada</dc:creator>
  <cp:lastModifiedBy>David Boada</cp:lastModifiedBy>
  <cp:revision>2</cp:revision>
  <dcterms:created xsi:type="dcterms:W3CDTF">2018-10-02T12:02:18Z</dcterms:created>
  <dcterms:modified xsi:type="dcterms:W3CDTF">2018-10-02T12:13:50Z</dcterms:modified>
</cp:coreProperties>
</file>