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8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1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92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547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39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691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95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20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855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0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4EA0-DAD0-4ED9-8BC6-E8816DC76DF9}" type="datetimeFigureOut">
              <a:rPr lang="es-CO" smtClean="0"/>
              <a:t>01/07/2014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FC62-6309-4C82-AE2F-74A6DEF2328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221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642910" y="1285860"/>
            <a:ext cx="728667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endParaRPr lang="es-ES" sz="1400" dirty="0" smtClean="0"/>
          </a:p>
          <a:p>
            <a:pPr algn="just"/>
            <a:endParaRPr lang="es-ES" sz="1400" dirty="0" smtClean="0"/>
          </a:p>
          <a:p>
            <a:pPr algn="just"/>
            <a:endParaRPr lang="es-ES" sz="1400" dirty="0" smtClean="0"/>
          </a:p>
          <a:p>
            <a:pPr algn="just"/>
            <a:endParaRPr lang="es-ES" sz="1400" dirty="0" smtClean="0">
              <a:latin typeface="Trebuchet MS" pitchFamily="34" charset="0"/>
            </a:endParaRPr>
          </a:p>
          <a:p>
            <a:pPr algn="just"/>
            <a:endParaRPr lang="es-ES" sz="1400" dirty="0">
              <a:latin typeface="Trebuchet MS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71500" y="2143125"/>
            <a:ext cx="65516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0850" indent="-45085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endParaRPr lang="es-ES" dirty="0" smtClean="0">
              <a:latin typeface="Trebuchet MS" pitchFamily="34" charset="0"/>
            </a:endParaRPr>
          </a:p>
          <a:p>
            <a:pPr marL="450850" indent="-450850" algn="just" eaLnBrk="0" hangingPunct="0">
              <a:spcBef>
                <a:spcPct val="20000"/>
              </a:spcBef>
              <a:buFont typeface="Wingdings" pitchFamily="2" charset="2"/>
              <a:buChar char="ü"/>
            </a:pPr>
            <a:endParaRPr lang="es-ES" sz="1800" dirty="0">
              <a:latin typeface="Trebuchet MS" pitchFamily="34" charset="0"/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62880" y="301586"/>
            <a:ext cx="8229600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Bef>
                <a:spcPct val="0"/>
              </a:spcBef>
            </a:pPr>
            <a:r>
              <a:rPr lang="es-CO" sz="2800" b="1" dirty="0" smtClean="0">
                <a:latin typeface="Trebuchet MS" pitchFamily="34" charset="0"/>
                <a:ea typeface="+mj-ea"/>
                <a:cs typeface="+mj-cs"/>
              </a:rPr>
              <a:t>Representaciones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714348" y="702214"/>
            <a:ext cx="413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Comparación de las dos representaciones</a:t>
            </a:r>
            <a:endParaRPr lang="es-ES" b="1" dirty="0"/>
          </a:p>
        </p:txBody>
      </p:sp>
      <p:graphicFrame>
        <p:nvGraphicFramePr>
          <p:cNvPr id="10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714500"/>
          <a:ext cx="8229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CONTINUA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ESCALONADO</a:t>
                      </a:r>
                      <a:endParaRPr lang="es-CO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/>
                        <a:t>Libertad</a:t>
                      </a:r>
                      <a:r>
                        <a:rPr lang="es-CO" baseline="0" dirty="0" smtClean="0"/>
                        <a:t> para escoger el camino de mejora de acuerdo al objetivo de negocio de la organización  y sus áreas de riesgo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/>
                        <a:t>Establece</a:t>
                      </a:r>
                      <a:r>
                        <a:rPr lang="es-CO" baseline="0" dirty="0" smtClean="0"/>
                        <a:t> una ruta definida de mejora para la organización</a:t>
                      </a:r>
                      <a:endParaRPr lang="es-CO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/>
                        <a:t>Permite</a:t>
                      </a:r>
                      <a:r>
                        <a:rPr lang="es-CO" baseline="0" dirty="0" smtClean="0"/>
                        <a:t> visualizar la mejora en capacidad de cada área de proceso individual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/>
                        <a:t>Permite visualizar</a:t>
                      </a:r>
                      <a:r>
                        <a:rPr lang="es-CO" baseline="0" dirty="0" smtClean="0"/>
                        <a:t> la mejora en un conjunto de procesos de la organización proveyendo un nivel de madurez a esa mejora</a:t>
                      </a:r>
                      <a:endParaRPr lang="es-CO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/>
                        <a:t>Permite la mejora de</a:t>
                      </a:r>
                      <a:r>
                        <a:rPr lang="es-CO" baseline="0" dirty="0" smtClean="0"/>
                        <a:t> diferentes procesos a diferentes niveles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dirty="0" smtClean="0"/>
                        <a:t>El resultado de mejoramiento es simple</a:t>
                      </a:r>
                      <a:r>
                        <a:rPr lang="es-CO" baseline="0" dirty="0" smtClean="0"/>
                        <a:t> y único para todos los procesos del nivel</a:t>
                      </a:r>
                      <a:endParaRPr lang="es-CO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Montes</dc:creator>
  <cp:lastModifiedBy>Andres</cp:lastModifiedBy>
  <cp:revision>1</cp:revision>
  <dcterms:created xsi:type="dcterms:W3CDTF">2014-06-24T17:37:38Z</dcterms:created>
  <dcterms:modified xsi:type="dcterms:W3CDTF">2014-07-01T13:48:04Z</dcterms:modified>
</cp:coreProperties>
</file>