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F418-8CD9-443F-826A-8C9AC11CB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2B0F0D-02B6-4D0C-92BA-AA6FE74A3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243F6-32DF-45BA-B638-865E63EB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1C496-E0BA-4A6D-967D-2130107D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4F038-A646-4D8E-896F-4CAC9BBA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C0D79-CE33-4B7F-A940-E24E7093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D66B5A-DAD4-4D24-8398-55ECE8BA8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D2B07-FBD5-4E34-991B-BA0E8BE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0C8DF-1177-4728-B1EB-0AF40C4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F0B34-6402-422D-A85E-489374E4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4D3CB-1979-418E-9F91-AE0E2FE8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F2074F-4055-40D6-A2B0-2AC64E04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1B9C7-6871-47BB-9021-FC71D4F8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4F186-52C4-4E1B-9704-B9F7138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F738F-87EE-49D3-9AB4-3E15DAB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4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02E5-72DB-4865-A15D-B734B4C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7B61A-2D9E-4266-A264-9D33BF67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77FD9-F56B-4A73-AD9E-31B117B2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3F22C-463C-4911-BA7A-CD2B069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FE049-2219-414E-AC0A-22B18E28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0E68E-9AF6-4CBB-9504-FAE2FB4A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98270-BDD6-4703-825F-6A9F3EF5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2538B-4BA3-4070-91C6-87B3953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AB03E5-1F41-4F42-8627-84B90210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CB36E-AF76-45F9-8B22-C99A66C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B278D-0267-4E7E-81CF-3F15AB1C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F0E3B-3F7A-479D-B11B-91640949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8EC7AD-0341-4E8F-9221-A1C3A9CF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5F04C-5FA2-41DE-9C70-B8C86966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677A9-07B1-4C93-BB81-F9905DF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024F76-9D16-4956-B19D-07A79DC1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127AF-BF82-48F4-A7E5-59BF6A85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03001-2BE8-427B-819A-D2C6D7EC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D6522F-8014-43CE-A717-036C76AA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D80F4-3570-4F81-B760-16024DFD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9106CD-7AE2-48EC-909E-C87C8CA0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C96030-DCE3-4661-83A4-3BFAD292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AA2A3E-48C9-465C-AE1D-273A70E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956211-B830-4661-A298-8173867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0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2A32-FE47-4E4A-B8DB-05244C93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04E831-9D1C-4F78-B091-CF3603B9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E02B03-FD30-4293-A047-27BE76FA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6DED63-9643-4275-99A6-253C08CC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1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BDDD35-E3CA-4C20-8544-06693022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E747F-193A-4074-8689-F6949099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84408D-7704-40FC-9EE8-DFFB257E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2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2AA5-1D66-4A48-925B-36C9419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32829-8CA7-4697-9916-30A1EE65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12010-8FAB-49E6-89B6-F2C9A2E6C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6727ED-64D0-430E-BDDD-3385582D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F9A2B-825D-44FF-A3BC-86DB25E4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84B00-916F-4E8C-9EBC-C5EFA558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CEA3-A98F-485A-8F46-09825589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CBEC4D-C377-4E3E-A81F-E9EA4C808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08448-089A-4597-B5A8-1105C30A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37936-0D0E-49C0-BB10-58547738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9C244-719B-4FAD-9B8B-62B87A2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8A1144-0D7B-451F-9AB9-B0451880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7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991C0D-6CC1-476A-A666-CEBCCA4E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9A771-3BAA-4552-B69C-69A6D11F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11AB0-6097-4858-8FE5-6BD9CE22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E2EDE2-0A23-4BF2-A227-720264314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9595E-6DD3-433D-9D66-E89965B6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3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564E-D0FA-4246-A1D3-C906AD031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Quantopian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49C51-E06B-400A-B531-226F6D51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Daniel Fernando Castañeda</a:t>
            </a:r>
          </a:p>
        </p:txBody>
      </p:sp>
    </p:spTree>
    <p:extLst>
      <p:ext uri="{BB962C8B-B14F-4D97-AF65-F5344CB8AC3E}">
        <p14:creationId xmlns:p14="http://schemas.microsoft.com/office/powerpoint/2010/main" val="14667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DBA2-24FE-4A40-BE3E-A5F986A2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Backtest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EE5302-6904-4F79-9392-F49B5F731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72" y="1825625"/>
            <a:ext cx="10508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88DB-6633-47C1-A4A7-E1A27073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month_star</a:t>
            </a:r>
            <a:r>
              <a:rPr lang="es-CO" dirty="0"/>
              <a:t>()</a:t>
            </a:r>
            <a:r>
              <a:rPr lang="es-CO" dirty="0">
                <a:sym typeface="Wingdings" panose="05000000000000000000" pitchFamily="2" charset="2"/>
              </a:rPr>
              <a:t></a:t>
            </a:r>
            <a:r>
              <a:rPr lang="es-CO" dirty="0" err="1"/>
              <a:t>week_start</a:t>
            </a:r>
            <a:r>
              <a:rPr lang="es-CO" dirty="0"/>
              <a:t>()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8BD86D-0964-4FA4-9DAC-C16C8EE01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3429000"/>
            <a:ext cx="6619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2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CBD8-2546-4391-9C4E-B6834FE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Shorts-</a:t>
            </a:r>
            <a:r>
              <a:rPr lang="es-CO" dirty="0" err="1"/>
              <a:t>longs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62CC4-D6E9-4F03-B627-1E3841CD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7% mejores y las 7% peores son los shorts y </a:t>
            </a:r>
            <a:r>
              <a:rPr lang="es-CO" dirty="0" err="1"/>
              <a:t>longs</a:t>
            </a:r>
            <a:r>
              <a:rPr lang="es-CO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15F694-C90B-4523-9924-CE36BD9A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29894"/>
            <a:ext cx="9296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A1E5-83CC-408C-9E73-C6543D4A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Tomado de: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4FBE2-DC7F-405C-8223-F95E78CF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https://www.quantopian.com/posts/pipeline-long-slash-short-cross-sectional-template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6F2550-06F7-4999-BA34-83045B9E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135344"/>
            <a:ext cx="10791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9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Quantopian</vt:lpstr>
      <vt:lpstr>Backtest</vt:lpstr>
      <vt:lpstr>month_star()week_start()</vt:lpstr>
      <vt:lpstr>Shorts-longs</vt:lpstr>
      <vt:lpstr>Tomado 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Quantopian</dc:title>
  <dc:creator>Daniel Castañeda</dc:creator>
  <cp:lastModifiedBy>Daniel Castañeda</cp:lastModifiedBy>
  <cp:revision>3</cp:revision>
  <dcterms:created xsi:type="dcterms:W3CDTF">2018-06-05T00:37:32Z</dcterms:created>
  <dcterms:modified xsi:type="dcterms:W3CDTF">2018-06-05T00:52:36Z</dcterms:modified>
</cp:coreProperties>
</file>