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47" d="100"/>
          <a:sy n="47" d="100"/>
        </p:scale>
        <p:origin x="3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902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213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80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428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1081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6825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49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92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010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5598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76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91DC-424D-4F0D-B7DB-F24323B09E20}" type="datetimeFigureOut">
              <a:rPr lang="es-419" smtClean="0"/>
              <a:t>26/1/2017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B2EA-C635-481B-8CA9-429A1579F16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532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Procesos </a:t>
            </a:r>
            <a:r>
              <a:rPr lang="es-419" dirty="0" err="1"/>
              <a:t>Markovianos</a:t>
            </a:r>
            <a:r>
              <a:rPr lang="es-419" dirty="0"/>
              <a:t> de Decisión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848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I. Procesos estocásticos y Cadenas de </a:t>
            </a:r>
            <a:r>
              <a:rPr lang="es-419" dirty="0" err="1"/>
              <a:t>Markov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Procesos estocásticos </a:t>
            </a:r>
          </a:p>
        </p:txBody>
      </p:sp>
    </p:spTree>
    <p:extLst>
      <p:ext uri="{BB962C8B-B14F-4D97-AF65-F5344CB8AC3E}">
        <p14:creationId xmlns:p14="http://schemas.microsoft.com/office/powerpoint/2010/main" val="69657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Cadenas de </a:t>
            </a:r>
            <a:r>
              <a:rPr lang="es-419" dirty="0" err="1"/>
              <a:t>Markov</a:t>
            </a:r>
            <a:endParaRPr lang="es-419" dirty="0"/>
          </a:p>
          <a:p>
            <a:r>
              <a:rPr lang="es-419" dirty="0"/>
              <a:t>¿Qué es una cadena?</a:t>
            </a:r>
          </a:p>
        </p:txBody>
      </p:sp>
    </p:spTree>
    <p:extLst>
      <p:ext uri="{BB962C8B-B14F-4D97-AF65-F5344CB8AC3E}">
        <p14:creationId xmlns:p14="http://schemas.microsoft.com/office/powerpoint/2010/main" val="310552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Estados y probabilidades de transición </a:t>
            </a:r>
          </a:p>
        </p:txBody>
      </p:sp>
    </p:spTree>
    <p:extLst>
      <p:ext uri="{BB962C8B-B14F-4D97-AF65-F5344CB8AC3E}">
        <p14:creationId xmlns:p14="http://schemas.microsoft.com/office/powerpoint/2010/main" val="374179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Cadenas homogéneas  </a:t>
            </a:r>
          </a:p>
        </p:txBody>
      </p:sp>
    </p:spTree>
    <p:extLst>
      <p:ext uri="{BB962C8B-B14F-4D97-AF65-F5344CB8AC3E}">
        <p14:creationId xmlns:p14="http://schemas.microsoft.com/office/powerpoint/2010/main" val="45911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Diagramas de transición </a:t>
            </a:r>
          </a:p>
        </p:txBody>
      </p:sp>
    </p:spTree>
    <p:extLst>
      <p:ext uri="{BB962C8B-B14F-4D97-AF65-F5344CB8AC3E}">
        <p14:creationId xmlns:p14="http://schemas.microsoft.com/office/powerpoint/2010/main" val="274308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872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Procesos Markovianos de Decisión </vt:lpstr>
      <vt:lpstr>I. Procesos estocásticos y Cadenas de Markov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García Tec</dc:creator>
  <cp:lastModifiedBy>Mauricio García Tec</cp:lastModifiedBy>
  <cp:revision>2</cp:revision>
  <dcterms:created xsi:type="dcterms:W3CDTF">2017-01-26T22:14:41Z</dcterms:created>
  <dcterms:modified xsi:type="dcterms:W3CDTF">2017-01-26T22:53:48Z</dcterms:modified>
</cp:coreProperties>
</file>