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5" r:id="rId6"/>
    <p:sldId id="276" r:id="rId7"/>
    <p:sldId id="259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66" r:id="rId18"/>
    <p:sldId id="273" r:id="rId19"/>
    <p:sldId id="277" r:id="rId20"/>
    <p:sldId id="271" r:id="rId21"/>
    <p:sldId id="274" r:id="rId22"/>
    <p:sldId id="272" r:id="rId2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0:49:41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17441 15730 212 0,'-31'16'82'0,"16"-7"-44"0,-6 10-27 0,14-9 21 0,0 5-4 16,0 1 1 15,0-4-5-31,0 4-1 0,0 0-12 16,-4-4 2-16,4-2 3 0,4-10-8 15,3-3-2-15,0-13-2 16,3-9 0-16,4 3-5 0,4-9 1 16,0 2 0-16,3 1 2 15,0 3-3-15,-4 6 0 16,1 4 1-16,-4 5 2 0,-7 1 3 16,-4 9 2-16,-3 9-3 15,-3 7-3-15,-1 3 2 16,1 9 0-16,-1 6 1 15,-7 1 2-15,4-7-1 16,4-3 2-16,3-6-4 16,0-10-2-1,7-12 0-15,3-12 1 16,4-1-3-16,0-12 0 16,4 3 1-16,-1-4 2 15,5 4-1-15,-5 6-1 16,1 1-2-16,-4 8 1 15,-7 1 1-15,-4 9 2 16,-3 9-1-16,0 1-1 0,0 8 3 16,-7 8 2-16,0 2 0 15,0-3 2-15,3-6-4 16,1-4-2-16,6-5 0 16,1-17-1-16,6-2 0 0,4-10 0 15,0-6 0-15,0-3 0 16,0 3 0-16,4-3 0 0,-4 3 0 15,0 6 2-15,-3 0-1 16,-4 9-1-16,0 10-2 16,-4 10 1-16,-3 6 1 15,-4 2 2-15,-3 7-1 16,-3-3-1-16,-1 4 1 31,4-8 1-31,3 1-3 0,1-9 0 16,6-10 1-16,4-10 0 15,7-2 0-15,0-4 0 16,4-3 0-16,-1 3 0 16,-3 4-3-16,1 2 2 15,-5 4 1-15,-6 16 2 16,-8 5-1-16,-3 7-1 16,-4 13 1-16,-3-1 1 15,3-6 1-15,4-2-1 16,0-8 1-16,4 1-2 0,6-13 2 15,4-12-2-15,7-3-1 16,4-10-2-16,-1-6 1 31,4 6-1-31,-3 7 0 0,0-4 4 16,-4 10 1-16,-7-4-1 16,0 10 1-16,-7 10-4 15,-4 5 0-15,-3 4 1 16,0 0 0-16,3-3 2 15,1 2 3-15,3-8-2 16,-1-1 0-16,5 1-12 0,3-10-4 16,11-13-89-16,-4-3-37 15</inkml:trace>
  <inkml:trace contextRef="#ctx0" brushRef="#br0" timeOffset="34621.9479">23245 15382 340 0,'-4'0'126'0,"4"6"-68"0,0 1-41 16,4-4 33-16,-1 3-17 16,4-3-4-16,0 7-14 0,4-4-5 15,3-3-6-15,4 6 4 0,3-2 2 0,7 2-3 16,0-3-2-16,4-2 0 16,0 2-1-16,3-6-2 15,0 0-2-15,-3-6-4 16,0 6 0-16,-4-10-11 15,0 1-3-15,0-7-22 32,-3-3-7-32,-4 0-19 0,-3 1-9 15,-4-7-21-15,4 6-10 16</inkml:trace>
  <inkml:trace contextRef="#ctx0" brushRef="#br0" timeOffset="35057.3202">23234 15639 180 0,'-4'0'68'0,"-6"10"-36"0,3-10-20 0,7 6 19 0,0-3 4 15,0 3 5-15,0-6-8 32,0 0-2-32,3 0-17 0,-3 0 10 0,7 4 6 15,4-4 0-15,0 6 3 16,6-6-9-16,8 0-2 15,7 0-8-15,6 0 0 16,5 0-2-16,-1 0 3 16,4 0-5-16,-4 0-1 15,1 0-4-15,-5-6-1 0,-6 2-3 16,-4-2-3-16,-3-3-25 16,-4 6-9-16,-3-7-34 15,0 1-15-15,-1-4-69 16</inkml:trace>
  <inkml:trace contextRef="#ctx0" brushRef="#br0" timeOffset="36889.5956">24310 15301 316 0,'-4'-10'118'0,"4"10"-64"0,0 0-50 0,0 0 26 0,0 7-19 15,-3 2-4-15,-1 3-4 16,-3 4-3-16,4 9 1 16,-4 3-1-16,-4 1 2 0,1 11-3 15,-5 1 0-15,-2 3 1 16,-8 16 2-16,-3 2-1 16,-4 1-1-16,4-10 1 0,3-6-1 15,1-3-3-15,2-6 2 16,5-4 1-16,3-8 2 15,-1-8 3-15,5-8 4 16,3-1 0-16,3-9 0 16,4-9-5-16,4-1-3 15,3 1 0-15,3-16-1 0,1-3 0 16,0-7 0-16,3 4 0 16,0-4 2-16,4 1-3 15,3-4 0-15,-4-6-1 16,4 0 0-16,1-6 2 0,2 3 2 15,1-16-1-15,0 4-1 32,-4 9 1-32,0 0-1 15,4 6-3-15,3 6 2 0,4-6 1 16,7 10 2-16,-1-4-1 16,-2 10-1-16,-1-4 1 15,0 4-1-15,-3 9 0 16,-4 1 2-16,0 2-1 15,1 6-1-15,-5 1 1 0,-3 9-1 16,-3 0 0-16,-4 9 0 16,-3 10-3-16,-1-3 2 15,-6 9 1-15,-4-3 2 16,-7-6-1-16,-7 9-1 16,-7 3 1-16,-4 6-1 15,-14 4 2 1,-10 0 3-16,-4-4-4 15,7-6-1-15,0-2 0 16,4-1 2-16,-1-7-3 16,5-2 0-16,2-3-8 15,8-4-4-15,7-9-31 0,7 0-13 16,7-3-88 0</inkml:trace>
  <inkml:trace contextRef="#ctx0" brushRef="#br0" timeOffset="38991.0908">24843 15398 224 0,'-4'0'85'0,"8"0"-46"0,-4 0-24 0,0 0 24 0,0 0-1 15,0 0 4-15,0 0-12 16,0 0-3-16,0 0-16 16,0 0 0-16,0 9 2 0,-4 1-3 31,1-1 0-31,-1 7-6 0,-3-1-3 15,0 4 0-15,0 0-1 16,-4 0 2-16,1 6 3 16,-1-3 2-16,1 0 1 15,-1-3-4-15,4-1-3 16,3-2 2-16,1-3 0 16,3-4-1-16,3 1-2 0,1-4 3 15,3-3 0-15,0 3-4 16,4-6 1-16,-1 0-9 15,4-9-4-15,0 3-11 16,-3-4-3-16,0-2-18 0,-1-4-7 16,1 6-5-16,-4-5-3 15,0 5-52-15</inkml:trace>
  <inkml:trace contextRef="#ctx0" brushRef="#br0" timeOffset="39290.9288">24673 15504 288 0,'4'0'107'0,"3"0"-58"0,7 7-26 0,-7-4 29 15,0-3-16-15,4 6-4 0,-1-3-18 16,4-3-7-16,-3 0-4 16,0 0-3-16,3 7 1 0,0-4-19 15,-4-3-5-15,4 0-31 16,1 0-10-16,-5-3-46 16,8 3-51-16,-1-7 55 31</inkml:trace>
  <inkml:trace contextRef="#ctx0" brushRef="#br0" timeOffset="39774.9816">25241 15668 252 0,'-3'6'93'0,"-1"3"-50"0,-3-3-17 16,4-2 29-16,-1 5-20 15,1 10-5-15,-4 3-14 0,-1 0-3 16,-2 6-7 0,-1 3 0-16,-3-2 4 0,0-4-6 0,0-3-2 15,0-7-21-15,0 1-8 16,0-7-37-16,-4-6-16 16,7-3-51-1</inkml:trace>
  <inkml:trace contextRef="#ctx0" brushRef="#br0" timeOffset="42577.8442">25559 15417 220 0,'-4'-3'82'0,"4"3"-44"0,-3-7-22 16,-1 7 22-16,1 0-9 0,-1-3-2 15,-3-3-13-15,0 3-6 16,0-4-5-16,0-2 0 0,0 9 0 16,0 0-1-16,-4 0-2 15,1 9-2-15,3 1 1 16,-4 6 1-16,4 2 2 15,0 1-1-15,0 0-1 0,0 0 1 16,3-4 1-16,1 1 1 16,3-3 3-16,0-4 1 15,3 1 1-15,1-4-2 16,-1-3 1-16,1 3 0 16,3-12 1-16,0 3-4 31,0-3-1-31,0-4-1 0,-3 7-2 15,-1-13-2-15,1 7 1 16,-1-7 1-16,-3 7 0 0,0-4 0 16,0-2 2-1,0 5-1-15,0 1 2 0,0 2 0 16,0 4 3-16,0-3 1 16,4 3 1-16,-1-3-2 0,1 6-1 15,-4 0 1-15,0 0 1 16,3 0 1-16,4 9 0 15,0-3 0-15,0 4 0 16,4 9 2-16,0-1 4 16,-4 1-6-16,3 6 0 15,-3-6-4 1,0 0-3-16,0 3-5 16,0-10 0-16,1-2-14 15,-5-1-5-15,1 4-28 16,-1-10-10-16,1-3-41 15,-1-3-15-15,-3-4 5 16</inkml:trace>
  <inkml:trace contextRef="#ctx0" brushRef="#br0" timeOffset="42824.3353">25703 15611 236 0,'0'0'90'0,"4"0"-48"0,-1 9-23 0,-3-9 29 16,4 7-15-16,0 2-4 15,-1 1-14 1,-3 2-5-16,4-2-6 0,-1-1-3 0,1 7 0 16,-4-7-1-16,0 7 0 31,0-7-25-31,-4-6-10 0,4 4-44 15,-3-7-17-15,6 0-10 16</inkml:trace>
  <inkml:trace contextRef="#ctx0" brushRef="#br0" timeOffset="43359.4629">26010 15426 264 0,'-14'6'99'0,"11"-6"-54"0,-4 0-46 0,3 3 18 15,1-3 3-15,-1 7 5 16,-3 2-9-16,0-3-4 16,0-2-7-16,3 5-4 0,1-3 2 0,-1-3 0 15,1 7 1-15,3-4-5 16,0-6 1-16,3 3 0 16,-3-3 0-16,7 6-3 15,4-6 0-15,3 7 2 16,4-4 2-16,3-3-2 15,4 6-2-15,-4-3 2 0,0-3 0 16,-3 10-2-16,-4-4 2 16,-4-3 1-16,-6 7 2 15,-8-4 1-15,-6 3 1 16,-8 1-2-16,-3-1 1 16,-4 0 4-16,4 1 6 15,-4-4-3 1,4-3 2-16,3 3-7 15,1 1-3-15,3-4-10 0,3-3-3 16,1 0-29-16,6 0-14 16,0-3-82-1</inkml:trace>
  <inkml:trace contextRef="#ctx0" brushRef="#br0" timeOffset="43861.4404">26490 14818 272 0,'-7'0'101'0,"7"0"-54"0,-3 6-28 16,3-3 26-16,-4 13-8 15,0-4-2-15,1 13-11 16,-4 10-4-16,0 3-12 16,0 5 4-16,-4 8 1 0,4-1 2 31,0 9 1-31,4 4-8 0,3-10-3 15,0 1-8-15,10-10 0 16,1-7-19-16,3-2-8 16,7-7-31-16,7-3-11 15,4-9-81 1</inkml:trace>
  <inkml:trace contextRef="#ctx0" brushRef="#br0" timeOffset="45409.3469">27002 15128 296 0,'-4'-6'110'0,"4"3"-60"0,4-4-43 0,-4 7 23 16,-4 0 1-16,1 7 6 16,-1-4-16-16,-3-3-7 0,-4 9-8 15,1-2-5-15,-8-4 0 0,4-3-1 16,-4 6 0-16,1-6 0 16,3 3 0-16,0 3-3 0,3 1 0 15,4-4-3 1,7 6 1-16,3 1 1 0,8-1 2 15,3 0-4-15,4-2 2 0,3 2 2 16,0 1 1-16,4 5 1 16,-4-2 0-16,0-4 0 15,-3 7 2-15,-4-7-1 16,-4 7 2-16,-6-4 2 16,-4-2 2-16,-4 2 1 31,-3 1 0-31,-7-4-4 0,-3 1-1 15,-4-4 1-15,-4 3 0 0,-3 1-2 16,-1-10-2-16,1 0-2 16,0 0-1-16,0 0-5 15,3-3-2-15,4-4-22 16,3-2-6-16,8 3-30 16,3-7-11-16,0-2-46 15</inkml:trace>
  <inkml:trace contextRef="#ctx0" brushRef="#br0" timeOffset="45777.6865">27150 14808 380 0,'-7'0'143'0,"14"0"-78"0,3 10-67 0,-6-1 27 16,-1 7 7-16,-3-4 7 15,0 10-20-15,0 0-8 0,4 13-8 16,-4-7-3-16,3 6 3 0,1 1-18 16,3-7-4-16,0 0-31 15,4-3-12-15,-1-6-50 16,-3 6-21-16,0-6 9 16</inkml:trace>
  <inkml:trace contextRef="#ctx0" brushRef="#br0" timeOffset="46024.7512">27407 15354 316 0,'4'19'118'0,"-1"-4"-64"0,1 4-48 0,-1-3 25 16,-3-4-8-16,0 10 0 16,-3 0-17-16,-1-6-5 15,1 3-2 1,-1 0-20-16,1 0-6 0,3-10-39 16,0-3-15-16,3-6-46 15</inkml:trace>
  <inkml:trace contextRef="#ctx0" brushRef="#br0" timeOffset="46409.6815">27552 15147 340 0,'-4'0'129'0,"8"0"-70"0,3 9-60 15,-3 1 23-15,-1-1 2 16,1 10 7-16,3 16-14 15,0-1-7-15,0 4-6 0,-4-10-4 16,4 6 3-16,0-9 0 0,-3 4 3 16,-1-11-5-16,1-2-1 15,-4-10-2-15,0-6 0 16,-4-6-3-16,1-3-1 16,-1-7 0-16,1-12 2 31,-1-10-1-31,1-3 4 0,3 10-2 15,3-3-1-15,4 5 0 16,4-2 3-16,7 9 0 16,10-3 3-16,4 9-1 15,3-3 2-15,0 4-2 0,0 5-1 16,1 1-2 0,-5 0 1-16,5-1-43 0,-8 1-18 0,-7-1-92 15</inkml:trace>
  <inkml:trace contextRef="#ctx0" brushRef="#br0" timeOffset="50044.5392">28120 14677 244 0,'0'-4'93'0,"7"-2"-50"0,-3 6-19 16,-4 0 29-16,3 0-7 0,4 0 0 15,-3 0-20-15,-1 0-7 16,1 0-12-16,-1 0 4 0,1 10 2 16,-1-4-6-16,4 3-4 15,0 10 0-15,0 9 0 16,4-3 1-16,3 10 2 16,4 3-1-16,-1 2 2 0,5-2-2 15,-1 9 2-15,0-3-4 16,-3 0 0-16,-4 9-1 15,3 10 1-15,-3-4 2 16,-7-2 2-16,-3 2 1 0,-4-5 0 16,-7-7-4-16,-11 6-1 31,-6-9-1-31,-8 0 1 0,0-7-15 16,0-2-5-16,4-7-40 15,-4 0-17-15,-3-9-101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5:4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4139 14251 8320,'-31'15'3168,"16"1"-1728,0-2-992,0 2 896,0-1-448,-16 16-33,16 14-95,0 16 64,-1-1-448,1 2 192,0 14 96,0-16-160,0 1 32,-1 0-128,16 0 0,-15 0 32,15-1 64,0-14-96,15 15 64,-15-30-192,0 14-32,16-14 0,-1-17 64,15 17-160,1-31-96,-1 15-32,1-15 32,14 0-256,1-15-32,-16 0-576,1-15-288,-16-1-704,0 16-224,-15-15-3103,0 14-1921,-15 1 3072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5:4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3713 14921 13440,'31'-15'5087,"-16"15"-2751,15 0-2304,-15-15 1024,16 15-416,-1-15 0,1 0-288,29 15-64,2-16-160,-17 16-160,16 0 0,-15 0-1088,-1 0-544,-14 0-1248,14 0-575,-14 16-1473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2:46.415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9933 11438 6912,'31'-30'2624,"-31"14"-1408,30 2-704,-15 14 768,0 0-320,1-16 0,-1 16-128,0-15 32,0 15-481,-15 0 129,0 0 128,-15 15-288,0 1-32,0 14-256,-16 0-64,1 0 0,-1 16 64,-14 0-96,-1 0 0,-15-1 96,0 0 32,1 1-32,-1 0-64,-15 15 32,30-16 32,-15 1 32,16 0 96,14-16-32,1 0 64,15-14-64,-1 14 64,1-14-64,15-2-96,0-14 64,0 0-96,0 16 64,15-16-64,1 15 64,14-15-64,-15 15-32,16 1 96,-1-2 0,0-14 32,16 31 0,-16-16 0,16 15 64,0 1-32,-1-16 0,16 15-32,-15 16 64,-1-16-96,1 16-64,15-15 0,-15-1 32,-1 1-256,1-16-32,-16 0-640,1 0-256,-16 0-544,0-15-255,0-15-2049,-15 0-1856,0 0 2112</inkml:trace>
  <inkml:trace contextRef="#ctx0" brushRef="#br0" timeOffset="601">10070 11393 9472,'-15'-15'3584,"30"15"-1920,-15 0-1152,16 0 863,-16 15-255,14-15 0,17 15-384,-16 1-32,31-1-416,-16 0 32,16 15 96,0 1-160,14 15-64,-14-16-192,0 16-64,14-16 32,2 16 64,14-1-64,-16 1-64,-14 15-32,14-16 0,-29-14 96,15-1 0,-16 1 32,-15-1 0,16-15 0,-16 0 0,0 1-96,0-1 64,-15-15 32,16 15 64,-16 0-32,-16 0-32,16 1 32,-15-1 32,0 0-96,-15 0-64,14 16-32,-44-1 96,-2 1-160,2-1 64,-1-15 64,16 16 32,-17-1 96,17 0 96,-16 16-64,15-15-64,1-1-96,-1 0 32,1-14-192,-1 14 0,0-15-416,16 16-128,0-16-96,-1 0-32,0 1-415,17-16-193,-2 0-2880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2:29.787"/>
    </inkml:context>
    <inkml:brush xml:id="br0">
      <inkml:brushProperty name="width" value="0.05" units="cm"/>
      <inkml:brushProperty name="height" value="0.05" units="cm"/>
      <inkml:brushProperty name="color" value="#ED1C24"/>
    </inkml:brush>
    <inkml:brush xml:id="br1">
      <inkml:brushProperty name="width" value="0.05" units="cm"/>
      <inkml:brushProperty name="height" value="0.05" units="cm"/>
      <inkml:brushProperty name="color" value="#3165BB"/>
    </inkml:brush>
    <inkml:brush xml:id="br2">
      <inkml:brushProperty name="width" value="0.05" units="cm"/>
      <inkml:brushProperty name="height" value="0.05" units="cm"/>
      <inkml:brushProperty name="color" value="#FF8000"/>
    </inkml:brush>
  </inkml:definitions>
  <inkml:trace contextRef="#ctx0" brushRef="#br0">17339 10693 6528,'0'-16'2464,"0"16"-1344,0 0-544,0 0 800,0 0-224,15 0-32,-15 16-128,16-16 0,-2 0-545,2 15-127,-1-15-64,0 15 64,1-15 32,-2 15 32,2 0 0,-1 1-128,0-1 0,1 0-32,-2 0 32,17 0-64,0 1-32,-1 14-32,0 1 0,0-16 64,1 15 96,30 1-128,0-1-32,0 0-64,15 1-64,15 14 96,-15 16 0,0-15 32,0 15 64,0-16-32,0 16 0,1-15-32,-1-1 0,-16 1 0,-14 0 64,14-16-96,-14 1-64,-16-16 64,16 15 0,-16-30-32,-14 15-64,14 1 96,-14-16 0,14 15-32,-15-15-64,0 0 32,1 15 32,-1-15-32,-15 0 64,15 0-128,-15 15 0,15-15 32,-15 0 64,0 0-96,15 0 0,-15 0 96,0 0 32,0 0-128,0 0-32,0 0 32,16 0 64,-16 0 0,0 0-32,0 0-64,0 0 32,0 0-672,0 0-320,0-15-1056,0 15-352,-16 15-2943</inkml:trace>
  <inkml:trace contextRef="#ctx0" brushRef="#br1" timeOffset="-426002">17219 10205 8448,'0'0'3232,"0"0"-1728,0-15-768,0 15 928,0-15-321,0 15-63,0-15-160,0 15-64,0-15-576,0 15 64,0-16 96,-16 1 0,16 15 96,0-15-288,-15-16-32,15 16-160,0-15 0,-15 15-32,15-16 32,-15 16-64,-1-15-32,1 14-32,0 1 64,0 0-96,0 0-64,-1-16 64,1 31 64,0-15-128,0 0-96,0 0 32,-16 0 64,16 15-64,-15-16 0,14 16 32,-14-15 0,-1 15 0,1 0 0,-16 0 0,16 0 0,-16 0-96,15 0 64,1 0 32,0 0 64,-1 15-32,16-15-32,-15 16 32,-1-16-32,1 15 0,-1 0 0,1-15 0,-1 15 0,1 0-96,0 16 64,14-16 32,-14 15 64,15 16-96,-16-16 0,1 1 32,15 14 0,-16 1-96,16-15 64,0 14 32,-16 1 64,16-16-96,-15 16 0,15-16 32,-1 1 64,1-1 32,15 16 32,-15-16-64,15 16 32,0-1-64,0-14-32,15 14 32,0-14-32,1 15 0,-1-1 0,15-14 0,1-1 0,-16 0-96,15 1 64,1-1 32,14 1 0,-14-1 64,14-15 32,1 0-128,-16 1 32,16-1 0,0 0 0,15-15 0,-1 15 64,1-15-96,1 0 0,-17 0 32,1 0 64,15 0-32,-16-15-32,1 15 32,-16-15-32,16 15 0,0-15 64,-16-1-32,0 1-32,1 0 32,-1 0-32,1 0 0,-1-16 0,1 16 0,-16 0 0,15-16 64,1 1 32,-16-16-128,0 1-32,-15-16 32,15 0 64,0 15 0,-15 1-32,0-16-64,-15 15 32,0-15 32,0 1 64,-16 14-32,1 0-32,-16-14 32,16-1 32,0 0-32,-1 15-32,-15 1 32,16 14-32,0 1-96,-16-1 0,16 16-384,-1 0-64,1 15-1024,-1 0-320,-14 15-3776,14 16-2623,1-1 3327</inkml:trace>
  <inkml:trace contextRef="#ctx0" brushRef="#br1" timeOffset="-501214.8566">16930 10358 7552,'0'0'2816,"0"0"-1536,0 0-928,0 0 736,0 0-160,0 0 32,0 0-64,14 0-1,-14 0-479,0 0 32,0-16 64,16 16-128,-16 0 32,0-14-128,0-2 64,-16 1-192,16 15-32,0-15 128,-14-1 96,14 2-64,0 14 0,0-16-160,-16 16-32,16 0-32,-15-15 32,15 15-64,-15 15 64,-1-15-64,-14 16-32,15-16 32,0 14 32,-16 2-32,16-1-32,0 16 96,-16-17 0,16 2-128,0-1 32,15 0 0,0 1 0,0-2 0,0-14 0,15 16 0,0-16 0,16 15 0,-16-15 0,15 15 0,-14-15 0,14 16 0,0-2 0,1-14 0,0 16 0,-1-1 0,-15 0 0,0 1 0,1-2 0,-2 2 192,-14-16 128,-14 15-96,-2 0 32,1-15-96,0 16 0,-15-16-96,-1 0 32,-15 0-64,1 0-32,-1-16-64,0 16 32,16 0 32,0 0 0,-1-15-160,16 15-32,-1 0-544,-14 0-256,30 0-1088,-15 15-448</inkml:trace>
  <inkml:trace contextRef="#ctx0" brushRef="#br2" timeOffset="-350455">16352 9536 9984,'0'15'3776,"0"-15"-2048,0 16-1312,0-1 959,0-15-543,0 30-96,0-15-480,0 1-192,0-1-32,0 15-320,0-15-64,0 1-736,0-1-319,-16 0-1825,16-15-768,0 15 512</inkml:trace>
  <inkml:trace contextRef="#ctx0" brushRef="#br0" timeOffset="-2027">13567 11179 6528,'-15'0'2464,"-1"0"-1344,16 15-608,-14-15 768,14 0-96,0 0 0,0 15-224,-16-15-128,16 0-449,0 0 97,-15 0 160,15 0-224,0 0 0,15 0-96,1 0 32,-2 0 0,17-15 96,0 0-96,14 15-32,0-15 0,31-1 128,16 1-192,14 0 0,16 0-128,-16-16-96,32 16 128,-2-15 32,1-1 0,0 16-32,0-31-32,15 16 64,-15 0-96,0-1 0,-30 1 32,-1-1 0,-15 1-160,0 0 32,-15-1 0,0 1 0,-15 14 0,-15 1 64,-15 0-96,-1 0 0,0 15-32,-14-15 0,-16 15-96,0 0 32,0-16-576,0 16-192,-16 0-992,1 0-480,15 16-2975</inkml:trace>
  <inkml:trace contextRef="#ctx0" brushRef="#br0" timeOffset="15639">9948 11346 7168,'-15'0'2720,"-1"0"-1472,16 0-896,0 0 736,0 0-512,0 0-64,0 0 32,0 0 96,16 0-320,-16 0 160,30 0 160,-15 0-225,31 0 1,-1-16-160,1 16 0,15-15-96,0 0 64,15-1 160,0-14 64,30 0-224,1 14-64,15 2-32,-1-17 0,16 16-64,15-1-64,0-14 96,-15 15 0,46-16 32,-16 1 0,-15 14 64,15-14 32,1 0-32,14 14 32,-30-14-192,16 15-32,-16-16 64,15 17 96,-15-2-64,-15 1 0,15-16-32,0 17 32,0-2-64,-30-14-32,15 14 32,-31-14-32,16 15 64,15 0 32,-31-15-32,1 14-64,-1 1 32,-14 0 32,14-1-32,0 16-32,1-15 32,15 0-32,-16 0 64,-15 0 32,-15-1-32,0 16-64,-15 0 32,15-15-32,-15 15 0,0 0 0,0 0 0,-16-15 64,1 15-96,-16 0-64,1 0 64,-1 0 0,1 0-128,-16 0 32,0-15-96,0 15 64,-15 0-416,0 0-96,0 0-1056,-15 0-415,0 0-2913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2:39.344"/>
    </inkml:context>
    <inkml:brush xml:id="br0">
      <inkml:brushProperty name="width" value="0.05" units="cm"/>
      <inkml:brushProperty name="height" value="0.05" units="cm"/>
      <inkml:brushProperty name="color" value="#ED1C24"/>
    </inkml:brush>
    <inkml:brush xml:id="br1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16215 12305 7552,'15'0'2880,"-15"0"-1536,15 15-1088,0 1 672,-15-16-288,-15 14-32,15 2-160,-15-1 32,15-15-256,-15 15 288,15-15 127,-16 0 33,1 0 64,15 0-64,0 0-32,-15 0-192,15 0-32,15-15-256,-15 0-32,0 15-64,0 0 32,15-16-704,-15 16-224,16 0-1216,-16 0-511,15 0-2113</inkml:trace>
  <inkml:trace contextRef="#ctx0" brushRef="#br0" timeOffset="17533">16838 12366 4224,'0'0'1568,"0"0"-832,0 0-160,0 0 576,0 0 64,0 0 64,-14 16-160,14-16 32,-16 0-640,1 0 192,0 0 64,15 0-32,-16 0-64,2 0-97,-2 0-31,1 0-160,15-16-64,0 16-192,0 0-32,0 0-96,15-15-32,1 15 96,-16 0 32,0 0-128,0 0 32,0 15 64,-16-15-896,16 0-352,0 0-6623</inkml:trace>
  <inkml:trace contextRef="#ctx0" brushRef="#br0" timeOffset="568">16777 12305 11008,'-15'0'4128,"30"0"-2241,-15 0-1919,0 0 800,16 0-512,-1 0-64,0 0-64,0 0 0,-15 16-64,15-16 32,1 15 0,-16-15 32,15 15 64,-15-15 32,0 15 32,0-15 0,0 0 0,0 0-64,0 0 32,0 0-192,0 0-32,15 0-160,-15-15-32,0 15-896,0 0-416,0 0-3007,0-15-2081,15 15 2784</inkml:trace>
  <inkml:trace contextRef="#ctx0" brushRef="#br0" timeOffset="833">17158 12366 11392,'0'0'4288,"0"0"-2305,15-16-1599,-15 16 960,16 0-704,-1 0-192,0-15-352,-15 15-64,15 0-32,-15 0-640,15 0-288,-15 0-1568,0 0-639,0-15-1409</inkml:trace>
  <inkml:trace contextRef="#ctx0" brushRef="#br0" timeOffset="18417">19182 12442 7808,'-16'0'2976,"16"0"-1600,0 0-832,0 0 864,0 0-256,0 0 63,0 0-287,0 0-32,16 15-480,-16 0 32,0 1 64,14-1-128,-14 15-64,0 1-32,0-1-32,0 0 0,0 1 64,0 0-32,0-1 64,0 0-192,-14 0-32,14-14-64,-16 14 32,1-14-352,0-16-64,15 14-544,-16-14-192,1-14-832,0-2-415,0-14-2625</inkml:trace>
  <inkml:trace contextRef="#ctx0" brushRef="#br0" timeOffset="18680">19181 12214 10496,'-30'0'3936,"30"0"-2112,30 0-1920,-30 0 703,0 0-1438,0 0-449,0 0-3136,31 0-1280</inkml:trace>
  <inkml:trace contextRef="#ctx0" brushRef="#br0" timeOffset="19199">20413 12411 9728,'0'-15'3584,"-15"15"-1920,15 0-1248,0 0 895,0 0-543,0 0-32,0 0-224,0 0-64,15 0-256,-15 0 96,0 0 96,0 0-192,0 0-32,0 15-96,-15 0 32,15-15 0,-15 0 32,15 16 64,-16-16 96,16 0-64,-15-16-64,15 16-64,0 0-96,0-15 96,15 15 0,-15 0-32,0-15 32,16 15-64,-16 0-32,15 0-128,-15 0 0,0 0-800,0 0-320,0 0-2111,0 15-961,0 0-128</inkml:trace>
  <inkml:trace contextRef="#ctx0" brushRef="#br1" timeOffset="-442275">20490 12488 11264,'-16'0'4224,"32"0"-2305,-16 0-2239,0 0 640,15 0-1120,0-15-255,0 15-1633,16 0-768,-1 0-32,-15 15 32</inkml:trace>
  <inkml:trace contextRef="#ctx0" brushRef="#br0" timeOffset="19550">20702 12396 10624,'16'0'3936,"-16"0"-2112,15 0-1569,0 0 865,-15 0-576,0 0-64,0 0-224,0 0 0,0 0-160,-15 0 160,0 15 64,-1-15 32,1 0 96,15 0-96,-15 0-32,15 0-128,0 0 32,15-15-128,-15 15 0,15 0-32,1 0-64,-1 0 32,0 0 32,-15 0-32,0 0 64,0 0-128,0 0 0,0 0-320,0 0-160,0 0-1248,0 15-512,15-15-3135</inkml:trace>
  <inkml:trace contextRef="#ctx0" brushRef="#br1" timeOffset="-442025">21052 12458 10880,'0'0'4128,"0"-16"-2241,0 16-2686,16 0 447,-2 0-2784,2-15-1056,-1 30 736,16-15 480</inkml:trace>
  <inkml:trace contextRef="#ctx0" brushRef="#br0" timeOffset="19798">21128 12381 10880,'0'0'4128,"0"0"-2241,0 0-1151,0 0 1120,0 0-480,31 0-64,-31 0-256,30 0-96,-30 0-544,30 0-256,-30 0-96,0 0-64,0 31 0,0-31-512,-30 0-128,30 30-1728</inkml:trace>
  <inkml:trace contextRef="#ctx0" brushRef="#br1" timeOffset="-441856">21387 12427 7040,'0'0'2720,"0"0"-1472,31 0-4480,-31 0-896</inkml:trace>
  <inkml:trace contextRef="#ctx0" brushRef="#br0" timeOffset="8321">10086 11894 8448,'-16'-30'3168,"16"15"-1728,-15 0-768,15-1 896,0 16-480,-15-15-161,-1 15-255,2 0-96,-2 0-320,1 0-96,0 15-32,-1 16-64,2-1 32,-2 1 0,16 14 32,-15-14 0,15-1 64,0 16-96,0-16 0,0-14-32,0-2-64,15 2 32,1-1 32,-16-15-32,30-15-32,-15-1 32,0 2 32,1-2-96,-2-30 0,2 16 32,-1 0 64,0-16-96,1 16 0,-16 14 32,14-14 64,-14 30 256,0-15 160,0 15-32,16 15 64,-16 0-160,15 16 32,-15-1-288,15 0-64,-15 1-32,16 0 64,-2-1-544,-14 16-192,16-32-736,-16 17-256,15-16-927,0 1-449,1-16-1344</inkml:trace>
  <inkml:trace contextRef="#ctx0" brushRef="#br0" timeOffset="8605">10406 11925 9472,'-16'0'3520,"16"15"-1920,0 0-960,16 1 959,-16-1-447,0 0-32,0 16-512,15-16-192,-15 15-256,0 1-128,0-1 0,15 0-672,-15-14-224,0-1-1599,15 0-705</inkml:trace>
  <inkml:trace contextRef="#ctx0" brushRef="#br0" timeOffset="15813">13280 11758 7808,'14'0'2976,"-14"0"-1600,0 0-704,0 0 896,0 0-288,0 0 63,0-15-351,-14 15-64,14 0-512,0 0 32,-16 0 64,1-16-256,15 16-64,-15 0-128,-1 0-64,2 0 32,-2 16-32,1-1 0,0 15 64,-1 16-96,2-1 0,-2 1 96,16 0 96,-15-16-64,15 1 0,15-16 32,-15 0 0,16 0 0,-16-30 64,14 15-32,2-30 0,-1 14-192,-15-14-32,15-16 32,1 16 64,-16-1 0,14 1 64,-14 15-128,16-16-64,-1 16 64,-15 15 0,0-15-64,0 15 64,0 0 160,0 15 64,0 0 0,0 16 32,0-1-128,0 1-64,0 14 0,0-14-32,15-16-640,1 15-224,-16-14-1120,30-1-480,0-15-2783</inkml:trace>
  <inkml:trace contextRef="#ctx0" brushRef="#br0" timeOffset="16144">13538 11818 8064,'-15'0'2976,"15"0"-1600,0 0-608,0 0 864,0 0-416,0 0-129,0 0-223,0 0-64,15 0-448,0 0-64,1 0 32,-1 0-128,0 15-32,-15-15-64,15 31-96,-15-17 32,0 17-32,0 0 64,-15-1 32,0 0 96,15-14 96,-15 14 64,15-15 32,-16 16 0,16-1 0,0-30-192,0 15-64,0 0 0,16-15 0,-1 0-64,15 0 32,-14 0-640,14-15-256,16 0-1568,-15 15-703,29-30-2209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3:17.237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19226 13841 8576,'0'31'3232,"15"-1"-1728,16 16-896,-16-16 928,15 0-353,1 1 33,-1 14-192,1-14 0,0 14-576,-16-14-32,15 0 0,-15-17-160,1 2 0,-1-1 64,-15 0 32,15-15-160,0 0-64,-15-15-64,0-16-64,15 1-832,-15-30-384,0-32-960,0 16-383,0 16-2497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3:16.991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19347 13264 6784,'0'-16'2528,"16"1"-1344,-16 15-384,15 0 864,-15 0-256,0 0-64,0 0-257,15 0-31,0 15-608,-15-15 96,0 30 96,0 1-160,15 0 0,-15 14-96,0 16 64,16-1-160,-16-14-96,15 30-96,0 0 0,-15-15-128,15 0 0,-15 0-544,15-16-256,-15 1-704,0-16-224,0 1-1183,-15-16-513,0 15-448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3:18.322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17704 12944 6784,'-15'0'2528,"15"0"-1344,0 0-896,0 0 608,-15 0-384,0 0-64,0 0 224,-1 15 128,-14-15-416,-16 0 192,0 16 96,-30-16-160,16 15-33,-1 0-223,-15-15 0,-15 0-160,-1 15 0,-29 0-32,-1-15-64,1 16-64,-17-1 32,-14 0 32,-15 15 0,15-14 0,-45 14 0,-1 0 0,0 1 0,-15-1-96,0 1 64,0-1 32,-15 1 0,0-1 0,15 16 64,-15-16-96,15 16 0,0-16 96,-31 16 32,32-16-128,14 1 32,-15-1-64,0 16 0,31-16 192,-16 16 64,0-1 64,30 1 64,2 0-96,14-1 32,-16 1-160,16-1-64,-16 1-96,16 0-32,16-16 64,-2 16 64,2-16 64,14 1 32,31-16-64,0 0-64,-1 0 96,1 0 0,15 1-128,0 14-32,-31 0 32,17 1 0,13 14 32,1 1 0,0-15-96,0-1 64,15 0 96,1 1 32,14-16 96,0 0 32,-14 0-32,29 1-32,-14-1-32,14 0 0,0 0-64,16-15-64,0 15-320,0-15-128,15 0-480,0 0-224,15-15-767,0 0-385,-15 15-1888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2:41.16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18419 12486 10240,'0'0'3872,"0"0"-2112,0 0-1408,15 0 895,-15-14-255,15-2 64,-15 1-256,16 0-96,-1-15-384,0-16 64,16 16 64,14-16-160,1-15-96,-16 0-96,16-15-96,-1 15-64,1 0 32,-15 15 32,-1 16 64,0 0-32,-14 0 64,-1 14-64,0 1-32,0 0 32,0-1-32,1 2 0,-16 14 64,15-16-32,-15 16-32,15-15 32,0 15 32,-15 0 32,15 15 32,-15-15-64,16 0 32,-1 0-64,0 16-32,0-16 32,0 14-32,-15 2 0,31 14 0,-1 0 0,1 1 0,30 14-96,-1 1 64,1-16 32,0 16 0,0-16 0,0 16 64,-16 0-32,1-16-32,-16-14 32,1 14 32,-1-15-192,-14 0-32,-1 1-288,0-16-64,-15 15-128,16-15-96,-16 0-224,0 0-128,0 0-896,-16 0-383,16 0-2273</inkml:trace>
  <inkml:trace contextRef="#ctx0" brushRef="#br0" timeOffset="601">18268 12473 8704,'0'15'3232,"16"0"-1728,-2 15-768,17-14 992,-16 14-545,15 0-191,1 1-320,0 15-96,14-1-320,16 1-32,-15-1 96,14-14-64,-14 14 32,15-14-96,-16-1 32,1 16-128,0-16 0,-16 1-32,16-1 32,-31 1-64,16-16 64,-1 0 0,-15 0 96,0-15-32,1 0 64,-2 0-128,-14 0 0,16-15 32,-16 15 0,15-15-64,0 0-64,1-1-64,-1 1 32,0-15 32,15-1 64,1 1-32,14-31 64,1 0-128,0-30 0,0 15 32,-1 0 0,0 15-96,-14 0 0,14 16-224,-14-1-128,-16 0-608,1 16-192,-2 0-1056,-14 14-383,0 1-2017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3:08.904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10540 12639 9728,'0'0'3584,"0"0"-1920,0 0-1504,0 0 768,0 15-33,16 1 97,-16-1-256,0 0-96,14 31-384,2 0 128,14-1 32,0 0 0,32 17 64,-17 14-192,16 30-32,15-15-64,-15 16 32,0-1-64,-1 0 0,2 1-32,14 0 64,0-1-32,0-15 0,-16-15-32,-14 1 0,0-32-64,-16 16 32,0-31-128,1 16-64,-16-31-640,1 16-320,-16-31-736,0 0-320,-16 0-1471,1 0-577,0 0 256</inkml:trace>
  <inkml:trace contextRef="#ctx0" brushRef="#br0" timeOffset="301">11194 14114 9344,'0'15'3520,"0"1"-1920,15 14-1024,0-15 991,16 1-287,14 14-32,-14-15-288,30 16-128,-31-1-448,16 0-160,0 1-32,-16-1 96,1-15 160,-1 16-192,-15-31 0,1 15-128,-1-30-96,0 0-160,-15-1-64,15 1-896,-15-15-416,0-16-2303,0-15-1057,15-15 416</inkml:trace>
  <inkml:trace contextRef="#ctx0" brushRef="#br0" timeOffset="2571">10844 12761 6400,'30'15'2368,"-14"-15"-1280,14 0-1056,-15 0 512,16 16-64,-1-16 96,0 15 160,16-15 192,-16 15-512,16-15 0,15 15 0,15 0 128,0 1 64,0-1-64,15 0-1,-15 0-159,0 0-64,31 1-64,-16-1 64,15 0-160,1 15-96,0-30 96,-1 31 128,0-31-96,16 30 64,0 1-96,-16-1 0,1 1-32,14-1 0,17 16 0,-17-16 0,0 16-64,1-16 32,0 0 0,15 1 32,0 15-64,-1-16 32,-44 0 64,30 1 64,14-1-96,2-15-32,-2 16-32,-14-1 32,0-15 0,30 1 32,-16 14-64,-14 1-64,0-16 32,0 15 32,30 1-32,-16-1-32,2 16 32,-2-16-32,-29 0 64,0 1 32,-1-1-32,0 1-64,1-16 96,0 15 0,-1-14 32,-30-1 0,0 0-64,15 0-64,16 16 32,-16-31 32,-15 30 32,15-15 32,-15 0-64,0 1 32,-15-16 0,0 15 96,-1 0-96,17 0 0,-1 0 32,0-15 64,-15 0-32,-1 16 0,2-16-96,-2 15-64,1-15 96,-16 15 0,-14-15-32,14 0 32,17 0-64,-2 0 64,1 0-64,0 0-32,-15 0 96,0 0 0,-1 0-128,0 0 32,-14 0 0,0 0 64,-1 0-32,0 15-32,-14-15 32,14 0 32,-15 0-32,0 0-32,-15 0 32,16 0-32,-16 0 64,0 0 32,0 0-32,0 0-64,14 0-64,-14 0 32,0 0-32,16 0 0,-1 0 64,-15 0 0,0 0-96,0 0 64,0 0-544,0 0-160,0 0-992,0 0-416,15 0-2111,1 0-2625</inkml:trace>
  <inkml:trace contextRef="#ctx0" brushRef="#br0" timeOffset="-774">7940 13947 8704,'-31'61'3328,"16"-30"-1792,-1 14-864,16-14 896,-14-1-193,14 1-31,-16-1-256,16 0-32,-15-14-608,15-1 160,0 0 128,15 0 96,1-15 128,-16 15-224,30-30-64,0 15-320,16-15-64,14-15-160,-14 14-96,0 1-864,0 0-320,-1-15-1248,1 14-480,-1-14-3135</inkml:trace>
  <inkml:trace contextRef="#ctx0" brushRef="#br0" timeOffset="-1074">9658 12548 7552,'0'-16'2880,"0"16"-1536,16-15-736,-16 15 928,0 0-416,0 0-64,0 0-257,0 0-127,-16 0-352,16 0 64,0 15 64,-15-15-32,15 16 64,-15-16-128,-1 14 32,1 17-160,-15-16 32,-1 15-96,1 1 64,-16 0-192,0 14-32,1 1 64,0 15 32,-1-31-32,0 16-64,-30 14 32,16 16 32,-2-14-32,-29 14 64,15 14-64,0-14-32,15 1 32,-15-16 32,16 15 160,-2-16 128,2 16-128,14-14 32,0-17-96,16 0 0,0 1-32,-1-16 0,1 1-160,15-16 32,-1 15 0,1-14 64,0-1-32,-15 16-32,14-16 32,1 0-32,0 15-96,-1-14 64,2-1 32,-17-15 64,16 15-32,-1 1-32,2-2-64,-2-14 32,16 0-192,-15 16-96,15-16-384,-15-16-192,15 16-1152,15-14-448,0-2-2783</inkml:trace>
  <inkml:trace contextRef="#ctx0" brushRef="#br0" timeOffset="3972">12747 12441 8448,'-46'0'3168,"15"15"-1728,-14 15-1248,14-14 640,16 14-256,-31 0 0,1 16-64,-31 0 0,-15 14-257,-1 2 257,-14-17 128,-1 1-64,-30 15 64,1-1-224,-17 32-96,1-16-96,-15 15-64,0 0 32,15-15 96,0 0 0,-1 16 0,1 14-96,0-14-32,15-2-32,-15 2 64,15-1 32,1-15 32,14-15-128,15 15-32,1-15-32,15 0 32,-1-1-64,16 2-32,-15-32 32,15 16-32,0-32-96,15 17 64,0-16-608,0 1-288,31-16-576,0 0-192,-1 0-1151,31-16-417,0-14-800</inkml:trace>
  <inkml:trace contextRef="#ctx0" brushRef="#br0" timeOffset="4226">8929 14373 9216,'-61'46'3424,"31"-16"-1856,-31 31-1056,30-30 864,1 14-257,15-14 65,-16 14-384,17-14-192,-2-1-320,16 1-128,0-16-32,0 0 0,46 0 64,0-15-32,30-15 0,0 0-448,-16 0-128,32-16-1504,-1-14-639,30 14-2497</inkml:trace>
  <inkml:trace contextRef="#ctx0" brushRef="#br0" timeOffset="4811">13081 12669 7040,'0'-15'2624,"0"15"-1408,0 0-512,0 0 896,0 0-192,0 0-32,0 15-161,0-15-31,0 31-640,0-1-128,0 16 32,-15-1-64,0 16 96,0 15-64,0 31 0,-16-1-160,1 1-96,-1-1 64,-14 1 64,14-1-128,1-15-32,0-15-288,-1 0-64,16-15-864,0-15-416,-1-15-3935</inkml:trace>
  <inkml:trace contextRef="#ctx0" brushRef="#br0" timeOffset="5058">12609 13765 9216,'-15'46'3424,"15"14"-1856,0 1-704,0-15 1023,0-16-511,0 16-64,0 0-352,0-1-128,0-14-448,0-1 32,15 0 96,-15-14-64,31-16 0,-16 0-352,31 0-96,-16-31-320,16 1-64,15-1-1248,-16-14-544,16-1-3679</inkml:trace>
  <inkml:trace contextRef="#ctx0" brushRef="#br0" timeOffset="6077">14267 12852 6912,'0'0'2624,"15"0"-1408,-15 0-864,0 16 736,16-16-96,-2 0 64,17 14-160,0-14 0,-1 16-512,0-1 63,16 0 65,30 15-64,0-14 0,16-1-128,-2 16-32,17 14-160,30 0-96,0 17 64,15 14 64,-15-16 0,30 16 64,0 0 0,-15-14 96,0 14-96,16 0 32,0 14-96,-16-14 64,0 1-128,30-1 0,-14 0 320,-2-15 96,17-1-320,0 2-96,-16-2-64,0 1 32,-15 0-32,16-15-32,-16 14 32,-16-14-32,-29 0 0,0 0 64,-31-16-96,-16 0 0,-14 0-256,-16-14-64,1-1-576,0 0-288,-31-15-1056,0 0-415,0 16-2081</inkml:trace>
  <inkml:trace contextRef="#ctx0" brushRef="#br0" timeOffset="6931">18252 12974 6656,'15'0'2528,"-15"0"-1344,0 0-736,0 15 704,-15-15-160,15 0-32,-15 15-160,-15-15-128,-16 16-352,-15-2 0,0 2 32,0 14-129,-15 0-63,0 16-64,-45 0-96,-1 15 32,-15 0 32,-30-1 32,-16 16 32,1-14 0,-16 28 64,-15 2-96,0-1 0,-30 0-32,15 16-64,0-16-64,-31 1 32,31 14 320,-15-15 96,14 16-96,16-31-32,31 15 0,15-30 64,15-1-96,-1-14-64,32-16-224,29 1-96,16-16-800,16 1-320,14-16-831,16 0-257,14 0-1792</inkml:trace>
  <inkml:trace contextRef="#ctx0" brushRef="#br0" timeOffset="7179">13309 14890 8448,'-92'30'3232,"77"1"-1728,-15-16-896,15-15 928,-1 16-417,1-16 1,15 14-352,0-14-96,0 0-384,0 0 96,31 0 128,-1 0-256,31 0-64,15-14-128,0-2-64,0 1-1248,0-16-608,15 17-3487</inkml:trace>
  <inkml:trace contextRef="#ctx0" brushRef="#br0" timeOffset="6377">18617 14738 9472,'31'46'3584,"-1"-30"-1920,16 14-1088,-31-15 895,15 16-415,1-17-128,-1 2-192,-15-1-96,16 0-320,-1-15 64,-15 0 128,1 0-192,-1-15-32,0-16-160,-15 1-96,0-16-160,-15 1 0,15-31-640,-15 0-224,-1 15-608,1 0-288,0 0-2783,0 16-1633,15-1 2944</inkml:trace>
  <inkml:trace contextRef="#ctx0" brushRef="#br0" timeOffset="2889">18937 14114 10624,'-16'15'3936,"32"-15"-2112,-1 16-1345,-15-1 929,15 0-576,0-15-64,16 15-160,-1 16-32,1-16-288,-16 0-32,15 0 64,1 1-192,-1-1 0,0 0 0,1 15 0,-16 1-64,-15-1-64,-15 1 32,0 14-32,-1-14-160,1-1 32,-15 1-352,-1-1-96,-14-15-704,-1 0-224,1-15-2367,-1-15-1089,0 0 1024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4:08.596"/>
    </inkml:context>
    <inkml:brush xml:id="br0">
      <inkml:brushProperty name="width" value="0.05" units="cm"/>
      <inkml:brushProperty name="height" value="0.05" units="cm"/>
      <inkml:brushProperty name="color" value="#3165BB"/>
    </inkml:brush>
    <inkml:brush xml:id="br1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12079 15048 7552,'0'-15'2880,"0"15"-1536,15-15-640,-15 15 896,0 0-256,-15 0-1,15 0-351,-15 0-128,0 0-480,-16 0-32,16 0 0,-15 0-64,14 15 0,-14 0-160,14 1-96,1-16 0,0 14 32,0 2-96,0-1-64,15 0 64,0-15 0,15 16-64,-15-2 64,15 2-192,0 14 0,0-14 32,16-1 96,-16 0 0,1 0 32,-1 0 64,-15 1 64,0-1-96,0 0 0,-15 15 32,-1-14 64,-14-1 96,30 0 64,-31-15-96,16 16-32,0-16-32,0-16 32,-16 16-416,1 0-96,14-15-576,1 0-192,0-1-831,15 2-417,0-17-1728</inkml:trace>
  <inkml:trace contextRef="#ctx0" brushRef="#br0" timeOffset="1">12002 14653 9728,'0'15'3584,"0"0"-1920,0 0-1088,15-15 895,-15 31-479,0-16-192,0 15-384,0 1-128,0 0-160,0-1-160,0 0 0,0-14-480,0-2-128,0 17-1088,0-16-415,15 1-2401</inkml:trace>
  <inkml:trace contextRef="#ctx0" brushRef="#br0" timeOffset="2">12063 15368 9472,'0'0'3520,"0"0"-1920,0 16-1376,16-16 736,-1-16-225,0 16 1,0 0-96,0 0-96,1 0-288,-1 0-96,0 0-32,0 16-160,-15-2 32,-15 17 64,0 0-96,0-17 0,-1 17 96,-14-16 32,15 15 160,0-14 96,-1-1 0,1 0 32,0 1-128,15-16 0,0 0-32,15 14 32,0-14-64,1 0-32,14 0-96,0 0-64,-14 0-192,14 0-32,1-14-1120,-1 14-448,0 0-3743</inkml:trace>
  <inkml:trace contextRef="#ctx0" brushRef="#br1" timeOffset="64175.8566">11683 14302 11776,'0'15'4384,"0"0"-2369,-15 1-2079,15-16 800,0 15-512,0-15-128,0 15-288,0-15-32,0 16 96,0-16-864,0 0-255,0 0-1025,0-16-320,0 16-1248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3:18.754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8914 14389 9600,'15'-16'3584,"0"16"-1920,-15 0-1312,0 0 832,-15 16-641,15-1-159,-15 0-96,-15 15 32,-16 16-160,0 0 192,16-16 128,-16 16 64,16-16 32,0 1-224,-1-1-64,16 0-32,-1 16 0,1-31-128,0 0-32,15 16-32,0-16-64,0 0 96,15-15 0,31 15-32,-1-15-64,1 0-256,15 0-96,15 0-1024,0 0-352,31 0-3711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4:08.480"/>
    </inkml:context>
    <inkml:brush xml:id="br0">
      <inkml:brushProperty name="width" value="0.05" units="cm"/>
      <inkml:brushProperty name="height" value="0.05" units="cm"/>
      <inkml:brushProperty name="color" value="#ED1C24"/>
    </inkml:brush>
    <inkml:brush xml:id="br1">
      <inkml:brushProperty name="width" value="0.05" units="cm"/>
      <inkml:brushProperty name="height" value="0.05" units="cm"/>
      <inkml:brushProperty name="color" value="#3165BB"/>
    </inkml:brush>
    <inkml:brush xml:id="br2">
      <inkml:brushProperty name="width" value="0.05" units="cm"/>
      <inkml:brushProperty name="height" value="0.05" units="cm"/>
      <inkml:brushProperty name="color" value="#9966CC"/>
    </inkml:brush>
  </inkml:definitions>
  <inkml:trace contextRef="#ctx0" brushRef="#br0">24930 10755 7424,'16'-30'2816,"-16"15"-1536,15-1-576,-15 1 832,0 15-256,15-15 64,1-1-225,-16 2-31,0-2-608,0-14 192,0 14 96,0 2-192,0-2-96,-16 16-128,16-15-64,-15 0-96,0 15-32,-1 0-192,-14 0 32,15 15-64,-16 0 0,1 15 64,-16 16 64,16-16-96,-16 16 0,0 15 32,1-15 64,14-1-32,1 17-32,0-17-64,14-14 32,2-1 32,-2 0 0,16 0 0,0 1 64,0 0-32,0-1-32,16-15 32,14 16-32,16-17 64,-1 2 96,0-1-64,17-15 0,-2 15-32,-14-15 32,0-15-64,14 15-32,-29-15-320,14-1-128,-14 2-768,0 14-256,-1-16-1280,-15 1-543,16 15-1313</inkml:trace>
  <inkml:trace contextRef="#ctx0" brushRef="#br0" timeOffset="1">25295 10953 9600,'0'-30'3584,"0"15"-1920,-15-1-1024,15 16 959,0 0-511,-15 0-64,15 0-416,-31 0-128,16 16-256,0-1-32,-15 15 128,14 1-128,-14-16 64,0 15-32,14 1 32,1 14-64,0-14-32,15-1-192,0 1-32,0-16 32,0 15 0,15-15 96,0-15 32,1 0-32,-1-15-64,-15 0-64,15-15-32,0 14-96,16 1 32,-16-15 96,0-1 32,-15 1-64,15-1 64,0 16 32,-15 0 0,16 15-96,-16 0 64,0 0 96,0 15 96,0 0 0,0 1 0,0-1-96,0 15-64,15-15-64,-15 16 32,15-16-672,0 0-256,16 1-448,-16-1-160,15-15-287,1-15-97,14 15-96,-14-16 96,-1 1 128,16-15 384,-16 14 1088,-15-14 1504,16 0 704,-16-1 0,0 1 704,-15 15-640,0-16-1024,0 31-33,-15-15 1,0 30-288,0-15 0,-16 31-32,16-16-64,0 15-96,0-15 0,-1 16-96,1-16 0,15 15-160,0-14-32,15-1-32,-15 0 32,16 0-64,14-15-32,-15 0 32,16 0-32,-16-15-160,15 0 32,-14 0-96,14-16 64,-15 1-128,0-16 32,-15 1 64,16-16 32,-16-15 96,0 15 96,0 0 64,0 15 96,0 16 32,-16 0 96,16 14-96,0 16 32,0 0-32,0 16 96,0 14 32,0 16 32,0-16 0,0 16 64,0-1-32,0 1 0,0 0-320,0-1-96,0-14-32,0 14 0,16-14-416,-1-1-160,-15 0-736,15-14-288,0-1-768,0-15-255,16 0-1185,-1 0-1632,0 0 1856</inkml:trace>
  <inkml:trace contextRef="#ctx0" brushRef="#br0" timeOffset="2">26178 10953 8832,'-15'-16'3328,"15"1"-1792,-15 0-864,15 15 896,0 0-353,-16 0 1,2 0-256,-2 0-128,-14 0-448,0 15-96,-1 0 32,0 1-64,17 14 32,-17-15-96,16 16-32,-1-16-96,1 0-64,15 0 32,0 1-32,0-1 0,15-15 0,1 0-96,14 0 64,-14 0-256,14 0-64,0-15 32,-14-1 32,14 1 192,-15-15 32,0-1 64,1 16 0,-16-15 64,14 30 32,-14-16 96,0 16 32,0 0-32,0 16 32,-14-1-128,14 0 0,0 15-96,0-14-32,0 14-128,0-15 32,14 16-864,-14-1-288,16 1-1184,-1-16-447,16 15-1633</inkml:trace>
  <inkml:trace contextRef="#ctx0" brushRef="#br0" timeOffset="3">26878 10862 10752,'0'-15'4032,"0"-1"-2177,0 1-1375,0 15 928,0 0-352,-16 0 0,1-15-288,0 15-160,-1 15-352,-14 0 32,0 1 64,-1-1-64,1 0 64,-1 16-192,1-1-32,0 0-64,14-14-64,1 14 32,15-15-32,0 0-96,15 1 64,1-1 96,14-15 32,0 0-384,-14 0-128,14 0-32,0-15 32,-14-1 96,14 1 128,-14 0 96,-2-15 64,2-1 32,-1 1 0,-15-1 0,15 16 64,-15 0 32,0 0 96,0 15-96,0 15 0,0 0 32,0 0 64,0 1-96,0 14 0,0 0-32,0-14 32,0 14-128,0-15-64,16 16-864,-2-16-320,2-15-352,-1 15-128,0-15-223,15 0-97,1 0-864,-16-15-1568,15 0 1248</inkml:trace>
  <inkml:trace contextRef="#ctx0" brushRef="#br0" timeOffset="4">27242 10846 7552,'15'-45'2880,"-15"30"-1536,0 15-448,0-16 1024,-15 16-224,15-15 31,-15 0-415,15 15-96,-15 0-672,-1 0 32,1 0 64,0 15-64,0 0 32,0 1-192,-1 14-96,16 0-96,-15-14 0,0 14-192,15 0-32,0 1-64,0-16 0,0 1-448,0 14-128,15-15-384,0 0-160,16-15-160,-1 0 32,1 0-192,14 0-95,1-15 255,0 0 96,-15-1 544,14 2 288,-14-17 448,-16 16 224,15-15 512,-15-1 320,1 0 256,-16 1 127,0 15-159,0 15-64,0-15-288,-16 15-64,1 0-192,0 15-64,0 0-64,15 0-64,-15 16-64,-1-16-32,16 16-96,0-17-32,0 17-160,0-16-96,16 1 0,-1-2 32,0 2-32,0-1-32,0 0-128,16-15-64,-16 16-128,0-16-32,0-16-96,1 16-32,-1 0-256,-15-15 0,15 15-672,-15-15-224,0-1-704,15 2-255,-15-2-1953</inkml:trace>
  <inkml:trace contextRef="#ctx0" brushRef="#br0" timeOffset="5">27744 10770 8320,'0'0'3168,"0"0"-1728,0 0-416,0 0 1056,0 0-449,0 0-95,0 0-320,0 15-96,15-15-640,-15 16 0,0-1 32,0-15-64,0 30 0,0-15-256,0 1-64,0 14-128,0-15-96,0 0-96,0 1-32,0-1-672,0 0-192,0-15-672,0 15-224,0-15-863,0 0-353,0-15-896</inkml:trace>
  <inkml:trace contextRef="#ctx0" brushRef="#br0" timeOffset="6">27759 10634 9728,'0'-31'3680,"0"31"-1984,0 0-1568,0 0 768,0 0-577,0 0-191,0 0-639,0 0-225,15 15 352,1-15-1216,-1 0-480,0 16-1568</inkml:trace>
  <inkml:trace contextRef="#ctx0" brushRef="#br0" timeOffset="7">28003 10755 8704,'-15'15'3232,"15"-15"-1728,-15 31-1056,15-31 896,-16 15-256,1 0 31,15 0-287,-15 1-64,15-1-416,0 16 0,0-17 64,0 2-32,15-1 96,0 0-192,16 1-32,-16-16-128,16 0-96,-1 0 0,-15 0-32,16 0 0,-16 0 64,0 0-32,0-31-32,-15 31-64,0-31 32,0 17-320,0-2-96,-15 1-288,0 0-64,-16-16-576,1 16-255,0 15-1313,30-15-576,-16 0-128</inkml:trace>
  <inkml:trace contextRef="#ctx0" brushRef="#br0" timeOffset="8">28246 10801 8320,'0'15'3168,"16"-15"-1728,-1 31-832,-15-31 832,15 15-672,-15 15-256,15-14-129,-15-1-31,15 0-160,-15 1 0,0-1 128,16 0 96,-16-15 128,0 15-96,0-15 64,15 15-160,-15-30-32,0 15-192,15-15-32,-15 15-32,0-30 32,15 14-128,1-14 0,-16 14 32,15-14 0,0 15-96,-15-1 64,15 1 32,-15 15 0,15 0 0,-15 0 0,16 15 64,-1 1 32,-15-1-32,15 0 32,-15 0 0,15 16 32,0-16-416,1 1-224,-16-16-704,15 15-288,0 0-1119,-15-15-385,15 0-1056</inkml:trace>
  <inkml:trace contextRef="#ctx0" brushRef="#br0" timeOffset="9">28276 10482 10368,'-15'-15'3872,"15"0"-2112,15 15-1344,-15-15 895,16 15-799,-16 0-256,15-16-416,15 1-160,-15 0 192,1 0-2015,14-1-769,-15 1-1408</inkml:trace>
  <inkml:trace contextRef="#ctx0" brushRef="#br0" timeOffset="10">29128 10968 9216,'0'16'3424,"15"-16"-1856,-15 0-992,15 0 896,1 0-353,-2 0-95,2 0-320,-1 0-96,16-16-352,-17 2 32,17-2 64,-16 1-64,1-16 0,-1 1-160,0 15-32,0-30 32,-15 14 64,0-14-96,-15 14-64,15 0 0,-30 16 32,14 0-32,-14 30-32,14 0-64,-14 16 32,0 0-32,14 14 0,2 0 64,14 1 0,0-16 0,0 1 0,0 0 128,14-17 160,2 2-160,14-16-64,0 15-32,1-15 32,0-15-32,-1 15-32,0-30-128,1 14 0,-16-30-224,1 1-32,14 0 160,-15-31 32,0-1 32,1 16 32,-2-15 96,-14 30 64,0 1-64,16 0-64,-16 29 64,0 16 64,0 0 0,-16 16-32,16-2 96,0 17 64,0 14-64,-14 1 0,14 15 96,0-15 32,0 15-32,0-1-32,14-14-96,-14-16 32,16 16 0,-1-30 32,16-2-64,-17 2-64,17-16 32,-16 0 32,15-16-96,1 2 0,-16-17-128,15 0 32,-14 1 0,-1-16-32,0 1 32,-15 14 96,0 1 0,0 15 96,-15 0-96,0 15-64,-1 15 64,16 0 0,-14 0 160,-2 16 64,1-1 64,15 0 64,-15 16-96,15-30-64,0 14 64,15 0 0,-15-14-96,15-2-96,1 2-96,-2-1 32,2 0-544,14-15-160,0 0-704,16 0-224,-15-15-384,14 0-159,-14-1 351,-1 2 160,1-17 704,-1 0 352,0 1 800,-14 0 448,-1-16 480,-15 16 224,0 14 0,0 1 64,0 0-352,-15 15-65,-1 15-63,-14 0 64,0 1-224,-1-1-128,1 16-160,-1-17-32,16 17-224,-15-16-128,30 1-128,0-16 32,0 14-128,30 2 32,-15-1-160,16 0-32,-16 1-128,15-2 32,1 2 0,-16-1 96,15 16 192,-14-17 64,-1 2 64,0 14 64,-15-14-32,16-2-32,-16 2 288,0-16 128,-16 15 64,1 0 128,0-15-224,-1 16-64,-14-16 32,0 0 0,-16-16-96,16 16-96,-1 0-160,1-15 0,-1 0 0,16 15 0,0-16-704,-1 2-256,2-2-1088,14 1-415,14 0-2337,2-15-1312,14 30 2848</inkml:trace>
  <inkml:trace contextRef="#ctx0" brushRef="#br0" timeOffset="11">30239 10680 11648,'0'0'4288,"0"15"-2305,0 0-1759,0 1 992,0-1-416,0 15-64,0-15-352,15 16-96,-15-16-160,0 15-96,0-14 64,-15-1-128,15 0 0,0-15-128,0 0-32,0 0-128,0 0 32,0 0 96,0-15 32,0-16 96,0 1 96,0 0 0,0-16-32,0 0-64,15 1 32,-15-1-544,16 31-160,-16-16-704,15 16-287,0 15-1057,0 0-480,0 0-288</inkml:trace>
  <inkml:trace contextRef="#ctx0" brushRef="#br0" timeOffset="12">30574 10589 8960,'-16'-30'3424,"16"30"-1856,-30 0-1184,30 0 832,-15 15-352,-1 0-97,1 0-255,0 16-64,0-1-256,0 1 0,-1 14 32,16-14-32,0-1 32,0-15-64,0 0 0,0 1 32,16-16 96,-1 15-192,15-30-64,-15-1-32,16 16 0,-1-15-160,1-15-32,-16-1-64,0-14 64,0 14 128,1-14 32,-1-1-64,-15 0 64,15 1 96,-15 14 32,0 1 160,-15 15 160,15 0-96,0-1 64,0 16-96,-15 16 64,15-1-64,0 0 64,0 15-128,0 16 32,0 0-160,0-1 0,0 1-192,0 15 0,15-31-672,0 16-224,0-16-192,16-15 0,-16 1-416,15-16-191,16 0-1,-16 0-32,16-31-32,-16 16 32,16-31 704,-16 1 352,-14 14 1664,-1-14 736,0 14 288,-15 16 32,0 0-448,0 0-128,-15 15-224,15 15-65,-31 0-255,16 16-128,0-1 32,-15 0 0,14 16-192,1-16 0,15 1-192,0-16 32,0 0-160,15 0-192,1-15-96,14 0-256,-15-15-64,0 0-64,1-15 32,-1-1 64,0 1 64,-15-1 192,15 16 96,-15 0 320,0 30-192,0 0 32,0 1-96,0 14 32,0-15-288,0 16-32,15-1-640,-15 0-256,0-14-1471,0 14-577,0-15-1088</inkml:trace>
  <inkml:trace contextRef="#ctx0" brushRef="#br0" timeOffset="13">31546 10695 10240,'-15'0'3872,"30"15"-2112,1-15-2048,-1 0 2335,15 0-831,16 0-416,0 0-320,14 0-320,1 0-64,15 0 32,-30 0-640,15 0-224,-16 16-1024,1-16-415,-16 14-2593</inkml:trace>
  <inkml:trace contextRef="#ctx0" brushRef="#br0" timeOffset="14">31776 10270 7552,'14'-15'2816,"-14"15"-1536,16 0-640,-16-16 768,15 16-416,-15 0-192,0 16-32,0-16 31,0 30-415,-15-15-160,15 31 0,-16-16 0,2 16 32,-17 15-128,0 15-32,17-15 32,-17-1 0,16-14 64,-1 0 96,1-1 0,15-30 64,-15 16-64,15-31 64,0 0-64,0 0 0,15-15-160,0-1-32,1-14 32,-1-16 0,0 1-160,1-16 32,-2 15-64,17-15 0,-16 1 64,15-1 0,-14 0 0,14 15 0,0-14 0,-14 29 64,-1-15-96,0 16-64,1 15 128,-16 0 32,14-1 0,-14 16-64,0 0 96,0 16 0,0-1 96,16 0 32,-16 31 32,15-16 0,0 16-128,15-16-32,-14 16-32,14-1 32,-14 16-64,14 0-32,-15 0 32,0-15-32,1 14 0,-16-14 0,0 0-96,0-16 64,0 0-480,0 1-128,0-16-800,0 0-384,0-15-991,0 0-385,-16 0-1120</inkml:trace>
  <inkml:trace contextRef="#ctx0" brushRef="#br0" timeOffset="15">32125 11061 8960,'0'-16'3424,"15"32"-1856,1-16-992,-1 0 896,0 0-481,15-16-191,1 16-256,14 0-32,-14 0-288,0 0-128,-1-15 0,0 15-768,0 0-352,1 0-1375,0-15-609,-17 15-1120</inkml:trace>
  <inkml:trace contextRef="#ctx0" brushRef="#br0" timeOffset="16">32414 10726 11648,'0'15'4288,"0"-15"-2305,0 15-1599,0 1 960,0-1-480,0 15-96,-15 1-320,0-1-128,-1 1-160,2-1-64,-2 0 32,1 1 128,0 0 96,-1-1-128,1 1-64,15-16-64,0 15-96,15 1 96,1-16 0,-1 0-128,0 0-32,1 0-192,-2-15 0,-14 0-448,16 0-160,-1 0-480,0-15-192,1 15-1023,-16-15-353,14 15-1504</inkml:trace>
  <inkml:trace contextRef="#ctx0" brushRef="#br0" timeOffset="17">32354 10512 8960,'-16'0'3424,"16"0"-1856,0-15-704,0 15 1087,0 0-671,16 0-160,-1 0-320,15 0-128,-15-15-352,31 15-128,-16 0-64,16 0-64,-16 0 32,16 0-480,-15 0-160,-16 0-704,15 0-256,-15 15-1311,-15-15-609,0 15-640</inkml:trace>
  <inkml:trace contextRef="#ctx0" brushRef="#br0" timeOffset="18">32414 10726 8064,'0'0'2976,"0"0"-1600,0 0-480,0 0 960,16 0-545,-1 0-191,0 0-224,15 0-32,1-16-480,-1 16-224,16 0-96,-16 0-64,16-15 0,-16 15-800,-14 0-320,14 0-1055,-15-15-449,0 15-1728</inkml:trace>
  <inkml:trace contextRef="#ctx0" brushRef="#br0" timeOffset="19">33144 10437 9344,'0'-16'3520,"0"1"-1920,0 15-1088,-15 0 928,15 0-481,-15 0-95,15 0-352,-30 0-160,14 15-192,1-15-64,-16 16 32,17-1 0,-17 15 0,16-15-64,-1 31-64,2-16 32,-2 16-32,16-16 0,16 1 0,-16-1 0,14-14 64,2-1-32,-1-15-32,0 0 32,1 0 32,-2 0-96,2-15 0,-1-1-32,0 1 0,1-15 128,-16 14 32,14-14-128,-14 0 32,16-1 0,-16 16 64,0 0-32,0 0-32,0-1-64,15 16 32,-15-15 96,0 15 32,0 0 224,0 0 128,0 15-32,0 1 0,0-1-96,-15 15 32,15 1-64,0 14 64,0-14-128,0-1-64,0 16-64,0-16 0,0 1-576,15-1-128,-15-15-1472,15-15-640,15 15-2911</inkml:trace>
  <inkml:trace contextRef="#ctx0" brushRef="#br0" timeOffset="20">24763 11821 9088,'15'-15'3424,"-15"0"-1856,15 15-832,-15 0 927,0-16-319,16 16-64,-16 0-352,0-15-128,0 15-448,-16 0-224,1 0-64,-15 0-64,-1 15 0,1 1-96,-1-1 64,1 31 32,0-1 0,-1 1 0,31-16 64,-15 16-32,30-16 64,-15 1 0,15-16 32,16 15-64,-1-30 32,1 0-128,-1-15 0,1 0 32,-16-16 64,15 1-96,-15 0 0,1-16-32,14 0-64,-30 1 0,15-1 96,-15-15 0,0 0 32,0 1 0,0 14 0,0 16 0,0 14 0,0 16-96,-15 16 0,15-1 64,0 15 64,0 16-64,-15-16 0,15 16 32,0 15 64,0-16 32,0 16 32,0-15 0,15-16 64,0 16-96,0-31 0,1 0 32,14 0 0,0 1-160,-14-16 32,15-16-64,-1 1-64,-15 0-64,0-15-32,1 14 32,-1-14 128,-15 0-32,15 14-32,-30 1 96,15 15 64,-15 15 128,-1 1 64,1 14 32,0-15 0,15 16 0,-15-1 64,0 0-32,15 1 64,0-16-256,15 0-64,0 16-32,0-16 64,0-15-96,1 15-64,-1-15-512,15-15-160,1 0-544,-1-16-192,1 16-256,14-31-127,-14 1-161,-1 14 0,0-14-512,-14-1-1248,-1 1 992,0-1 7936,0-15-1664,-15 0-256,0 16-1120,0 29-673,0 1-255,0 15-64,0 15-608,0 1 288,0-1 96,0 15-96,0-15-64,0 31-320,0 0-160,-15 15-128,15-1-96,0 1 32,0-15-32,0-1-576,15-14-256,-15-1-416,0 1-192,15-16-544,-15-15-191,0 0-961,0 0-416,-15-15 160</inkml:trace>
  <inkml:trace contextRef="#ctx0" brushRef="#br0" timeOffset="21">25174 11851 10752,'-15'-15'4032,"15"15"-2177,0 0-1535,0 0 960,15 0-352,-15 0-64,31 0-288,-1 0-96,16 0-288,-15 0 0,14 0 32,0 0-192,1 15 0,-16 0-384,16-15-96,-16 15-192,1 0-32,0-15 32,-1 16 0,-15-16 256,16 0 160,-17 0 160,2-16 32,-1 16 32,-15-15 0,0 0 128,0 0 64,0 0 128,0-1 32,-15 1-96,15 15 0,-16-15-32,2 30 96,-2-15-32,1 15 0,0 16-32,-1-1 64,2 1-32,-2-1 0,16 16-96,0-16-32,0 0-96,0-14 32,16 14-64,-2 0-32,2-30-192,-1 0-128,16 0-256,-17-14-32,17-2-192,-16-14-32,1 0 288,14-1 160,-15 0 256,0 1 64,1 15 64,-16-16 64,15 16 160,-15 15 192,0 0-160,15 15-64,0 16-32,-15-16-32,15 15 0,-15 1 64,0-16 32,16 1 96,-16-2-32,0 2 64,0-1-64,0-15 0,0 0-96,0 0-32,0-15-192,0-1 32,0 2 0,15-17 64,-15 0-96,15 1-64,1 0-32,14 14 0,-15 1 96,16 0 0,-17 15 32,17 0 0,-16 0 0,15 0 0,-14 15-96,-1 0 64,0 16 96,1-1 32,-16-15-128,14 16 32,-14-16 0,16 1 0,-16-16 0,0 14 64,0-14 96,0 0 64,15-14-96,0-17-96,-15 0 0,16 1-32,-2 0 0,2-1 64,-1 16-96,0-15 0,1 14-32,-2 16 0,17 0 64,-16 0 64,-15 0-96,16 16 0,-16 14 32,0-15 64,15 16-96,-15-16 0,0 0 32,0 0 64,0-15-32,0 0 64,0 0 0,15 0 32,-15-15-64,15-15-64,0 14-64,1-14 32,-1 15-32,15 0 0,-15-1 0,1 1 0,-1 15 192,0-15 64,15 15 64,-14 15 64,-1 0-96,-15 1-64,15-1-64,1 15 0,-16 1-288,0-1-96,0-15-480,14 0-224,-14 1-480,16-1-192,-1-15-671,0 0-193,1-15-1696</inkml:trace>
  <inkml:trace contextRef="#ctx0" brushRef="#br0" timeOffset="22">26771 11364 12288,'-15'-15'4575,"30"15"-2495,0 0-2208,1 15 832,-1-15-1792,0 0-576,15 0-3423,-14 0-1441</inkml:trace>
  <inkml:trace contextRef="#ctx0" brushRef="#br0" timeOffset="23">26877 11745 8320,'15'-16'3168,"-15"16"-1728,16 0-704,-16 0 928,0 16-321,15-16 33,-15 0-384,15 15-128,-15-15-480,15 30-32,-15-15 0,0 16-192,0-1-32,15-15-288,-15 16-128,0-16-704,16 0-224,-16-15-736,0 0-223,15 0-289,0-15-96,0 0-704</inkml:trace>
  <inkml:trace contextRef="#ctx0" brushRef="#br0" timeOffset="24">27121 11699 8320,'0'15'3072,"0"-15"-1664,0 16-1024,15-1 832,-15-15-160,15 15 95,-15-15-223,16 30-32,-16-14-480,0 14-192,0 0 0,0 1 0,0-16 96,0 15-160,0-14-32,0-16 64,0 0 32,15 0-96,-15-16-32,0-14-32,15 15 32,0-16-128,0 1 0,16 15 96,-16 0 32,0-1-192,16 1 0,-16 15 32,0-15 96,16 15 64,-31 0 96,15 0-96,0 15-64,0-15 0,-15 15 32,15 16-256,-15 0-96,16-17-992,-1 17-416,0 0-543,0-31-225,16 0-1760</inkml:trace>
  <inkml:trace contextRef="#ctx0" brushRef="#br0" timeOffset="25">27790 11759 8192,'15'-30'3072,"-15"30"-1664,0-31-576,0 31 928,0-15-449,0 15-31,-15 0-320,15-15-128,0 30-448,-16-15-32,2 15 64,-2-15-96,1 16 64,0-1-32,-15 15 32,30-15-128,-16 16-96,1-15-160,15-1 0,15 0 0,-15 0 64,16-15-320,-16-15-64,14 0-128,2 15-32,-1-15 32,0-1 32,1 16 160,-16-15 96,14 15 96,2-16 32,-16 16 160,15 0 160,-15 16-96,0-16 64,15 31-96,-15-16 64,16 15-192,-16 1-32,15-16-64,-15 0 0,15 0-576,0-15-288,-15 0-1088,0 0-383,15-15-2337</inkml:trace>
  <inkml:trace contextRef="#ctx0" brushRef="#br0" timeOffset="26">28733 11744 9344,'15'-15'3520,"-15"0"-1920,16 15-1024,-16 0 895,0 0-575,15 0-96,-15 15-480,0 0-128,0 15-128,15 16-64,-15 15 32,0 0-32,0 0 0,0-1 0,0 1 0,0-30 0,0 14 64,0-29-32,0 14 64,0-15-64,0-15-32,0 0-64,0 0 32,0-15 96,0-15 32,0-16-128,0 0 32,0-30 0,0 15 64,15 16-96,0-16 0,1 15 32,14 1 0,0 14-96,1 1 0,15-1 64,-16 16 64,0 15 64,1 0 32,-16 0-64,0 15-64,0 1 160,-15-1 128,0 0-96,-15 0-32,0 0 64,0 1 0,0-1-32,-1 0 32,-14 0-288,15-15-96,0 0-704,-1 0-224,1-15-800,15 0-319,0 15-737,15-15-224,-15-1 0</inkml:trace>
  <inkml:trace contextRef="#ctx0" brushRef="#br0" timeOffset="27">29189 11774 8448,'15'0'3168,"-15"16"-1728,0-16-896,0 0 864,0 0-160,0 15-33,0-15-127,-15 0-32,15 0-576,0 0 64,-15-15 96,15 15-224,0 0 0,15-16-224,-15 2-128,15-2-192,16 1-64,-16 0-416,15-1-96,1 2 32,0 14 0,-1-16-64,-15 16 0,16 0 256,-17 16 192,2-16 256,-16 14 96,15-14 128,-15 16 96,0-16 224,0 15 64,0 0-96,-15 1-32,15-2 0,0 2 64,0-1-96,0-15 64,15 15-128,0-15-32,1 0-128,-2 0-32,2-15-96,14 15-64,-14-15-64,14 15 32,-15-16-32,0 2 0,-15-2-96,16 1-32,-16-16-64,-16 17 64,1-2-160,0 1-32,-1 0-352,2 15-160,-17 0-576,16 15-223,-1-15-705,2 0-320,14 15-992</inkml:trace>
  <inkml:trace contextRef="#ctx0" brushRef="#br0" timeOffset="28">29676 11349 8192,'31'-61'3072,"-16"46"-1664,0-1-736,0 1 896,0 15-640,-15 15-161,16 16-351,-16-1-96,15 16-192,-15 15-32,0-1 96,0-14-96,0 0-64,0-1 192,-15-14 160,15-1-128,0-15-64,0 1-96,0-1 0,0 0-64,0-15-32,0 0-192,15-15-128,15 15-96,-15-15 0,16-1-64,-1 1 0,16 0 96,-16 15 161,1 0-33,-1 0 32,-15 0 192,16 15 64,-16 0 288,0-15 127,0 16-31,-15-1 0,-15-15 32,15 15 64,-15-15-32,-15 15 32,-1-15-64,-14 0 32,-1 15-128,16-15 32,-16 0-288,15 0-64,1-15-192,0 15-32,14 0-544,16 0-256,0-15-608,0 15-191,16-15-865,29 0-416,-14 15-448</inkml:trace>
  <inkml:trace contextRef="#ctx0" brushRef="#br0" timeOffset="29">30330 11563 9216,'0'-16'3520,"0"16"-1920,0 0-1312,-16 0 864,16 0-289,-15 16 33,-16-1-192,17 15-64,-2-15-352,-14 16 32,14-16 32,2 15-128,-2-14-64,1-1-64,15 0 0,0 0-64,0-15-32,0 0 32,15 0-32,1 0-160,14 0-32,-15 0-64,0 0 0,1-15 64,-2 0 64,2 0 64,-1-1 96,0 1 64,-15 0 96,16 0 192,-16 15 128,0 0-64,0 0 0,0 15 0,0-15 64,0 15-160,0 0-32,0 1-192,14-16-32,-14 15-32,16-15-64,-1 15-544,0-15-192,1 0-576,-2 15-128,2-15-448,14 0-159,-14-15-449,14 15-192,0-15-800</inkml:trace>
  <inkml:trace contextRef="#ctx0" brushRef="#br0" timeOffset="30">30603 11622 9216,'-30'-15'3520,"15"15"-1920,15 0-960,-15 0 959,15 0-511,0 0-64,0 0-256,15 15-96,0-15-352,0 16 160,16-16 64,-1 15 64,-15 0 32,16 0-96,-16 0 64,0-15-192,0 16-96,-15-1-96,-15 0-64,0-15-96,-16 15 32,-14-15-288,14 15-32,-14-15-928,-1 16-384,16-16-1536,-31 15-607,0 0-1505</inkml:trace>
  <inkml:trace contextRef="#ctx0" brushRef="#br0" timeOffset="31">25646 12717 11264,'0'-30'4224,"0"15"-2305,-16 0-1535,16 15 1024,-15 0-736,15 0-128,-30 0-192,15 15-64,-1 15-160,-14 1-32,0 15 96,-1-16-96,1 16 0,14-1 32,1-14 0,0-1-64,15 1-64,15-16 32,0 0 32,1 0 32,14-15 96,-15-15-96,16 0 0,-1 0-96,1-16-32,-16 1-128,15-1 32,-15-14 0,1-1-32,-16-30 32,15 15 96,-15 0 0,0 15 96,0 16-96,0 0 0,0 14-32,0 1 0,-15 30 64,15 1 0,0 29 0,0 1 64,-16-1 32,16 16 32,0-15 0,16 0 0,-16 0 0,0-1 64,15-14-96,0-1 0,15-15 32,-14 1 0,14-1-160,0-30-32,1 15-256,15-16-64,-16 1-64,0-15 32,1 14 0,-16-14 96,-15 0 128,0 14 96,-15 1 64,0 15 32,-1 0 64,1 0 96,0 15 288,0 1 160,0-1 64,15 0 64,-16 15-224,16-14 32,0-1-256,0 0-32,0 0-64,16 1-32,14-1-96,0 0 32,16-15-128,-16 0 0,16 0-736,-16 0-320,16 0-768,0-15-288,-16 0-1375,16-1-577,-15-14-160</inkml:trace>
  <inkml:trace contextRef="#ctx0" brushRef="#br0" timeOffset="32">26695 12352 11648,'0'-15'4288,"0"0"-2305,15 15-1599,-15 0 960,0 0-480,15 15-32,1 0-192,-16 16-96,0-1-288,15 16-160,-15 15 0,0-16 0,15 1 32,-15 15-160,0-15 32,0 0-640,15-16-288,-15 0-800,0-14-352,-15 14-1215,15-30-545,-15 15-64</inkml:trace>
  <inkml:trace contextRef="#ctx0" brushRef="#br0" timeOffset="33">26512 12733 8832,'0'0'3328,"0"0"-1792,30 0-1312,-30 0 736,31 0-160,-1 0-1,16 0 33,0 0 32,-16 15-448,16 1-192,-16-1 0,16 0-128,-16 0 0,-15 0 32,16 1 0,-16-1 0,0 0 0,16-15 0,-31 15 0,15-15 0,0 0 64,-15-15-32,15 15 0,-15-15-192,0-16 32,0 1 0,15 0 0,-15-1-160,0 1 32,16-1-288,-1 16-128,0-15-160,0 30-32,16-16-160,-1 16 1,16 0 319,-16 0 256,1 16 224,-1-16 64,0 0 288,-14 0 224,14 0 64,-30 0-33,15 0 97,0-16 64,-15 16-160,-15-15 32,0 15-192,0 0 32,0 0-96,-16 0 64,1 15-256,15 1-64,-16 14-32,16 1 64,0-1-32,-16 0 64,31 1-128,-15-1 0,15-15 32,15 1 0,-15-1 0,31-15 0,-16-15-160,31-1-32,-16 1 0,0 0 64,1 0 64,-16-16 32,15 1 32,-14 15 0,-1-16 0,0 16 64,-15 15 32,15 0 96,-15 0 32,15 15 96,1 1-96,-16-1-64,15 15-64,0 1-96,-15-16 32,15 15 32,1-15-32,-1 1 64,-15-16-128,15 15 0,-15-15 32,15 0 64,0-15-32,-15 15 64,0-16-64,0 1 64,16 0-64,-16-15-32,15-1 32,0 16-32,0-15 0,0-1 64,-15 16-96,16 0 0,-1 15 32,0 0 64,0 0 32,-15 15 96,15 0-96,1 0-64,-16 16 0,0-1-32,0 1-288,0-16-128,0 15-352,15-15-160,-15 1-416,15-1-128,0-15-671,16 0-321,-1 0-1664</inkml:trace>
  <inkml:trace contextRef="#ctx0" brushRef="#br0" timeOffset="34">28170 12596 8192,'0'-30'3072,"0"14"-1664,0 1-576,0 15 928,-15 0-449,15 0-31,-15-15-320,0 15-64,0 15-480,-1-15-96,-14 15-96,15 1-96,0-1-32,15 0-32,0 15-64,15-14 32,0-1 32,0 0-32,0 15-32,1-30-64,-1 31 32,0-31-256,0 31-64,-15-31 256,0 14 192,0 2 32,-30-1 32,15 0 32,-16 1-96,-14-16-64,14 0-224,1 14-32,14-14-608,1-14-192,0 14-864,15-16-319,15 1-1537,16 0-1472,-16-1 1920</inkml:trace>
  <inkml:trace contextRef="#ctx0" brushRef="#br0" timeOffset="35">28353 12626 9984,'0'46'3776,"16"-30"-2048,-16 14-1536,0-15 895,0 16-415,15-17-64,-15 2 0,0-1 0,0 0-320,0 1 96,0-16 128,0 0 32,0 0 32,0 0-160,0-16-96,-15 1-96,15 0-64,0-1-256,0-14 0,-16-16-544,16 16-192,0 0-448,16-1-160,-16 1-479,15 15-161,0-1-352,0 1-160,0 15-640</inkml:trace>
  <inkml:trace contextRef="#ctx0" brushRef="#br0" timeOffset="36">28581 12490 8704,'0'0'3328,"0"0"-1792,0 0-864,0 0 960,0 0-449,0 0-95,-15 16-160,0-2-32,-1 17-480,1 0 160,0-17 160,0 17-96,15 0-64,-15 14-256,-1-14-128,16-1-96,0-15-96,0 0-128,16 15-64,-1-30-416,15 0-160,1 0-160,14 0 0,-14-14 96,14-2 32,-14 1 160,-1-16 128,1 1 320,-16 0 96,0-16 224,0 16 160,0 0 256,-15-1 224,16 16 0,-16-1 32,0 16-192,0 16-32,15-1-128,-15 0 32,0 15-256,0 1-128,0 0-160,0-1-32,15 0-640,-15 0-256,15-14-608,0-1-224,1 0-223,-1-15-1,0 0-96,0-15 64,16 0 512,-16-1 224,0-14 1344,0 15 672,1-16 832,-16 1 352,0 15-64,0 15-32,0 0-384,-16 0-32,16 15-289,-15 1-95,15 14-160,0-15-128,0 16-96,0-1-32,0-15-32,15-15-192,1 15-64,-1-15-128,0-15-32,0 15-192,0-15-64,1-15-160,-1 14 32,-15 1-128,15-16 32,-15 1-96,0 15 64,15 0 64,-15-1 64,0 16 192,0 0 32,0 0 128,0 16 96,15 14 128,1-14 64,-16-2 32,15 2 0,-15-1-64,15 16-32,-15-17-32,15 2 64,0-1-32,-15-15 64,31 0-192,-16-15-32,16-1-64,-16 2 32,15-17-64,1 16-32,-16-15 32,15-1-32,-15 16 0,1-1 64,-1 2 96,-15 14 64,15 14-32,-15 2 32,0-1-128,0 0 0,0 15-96,0 1-32,0-16-384,0 1-224,0-2-448,15 2-192,-15-16-576,0 0-256,0 0-1855,-15-30-1921,15 30 1984</inkml:trace>
  <inkml:trace contextRef="#ctx0" brushRef="#br0" timeOffset="37">28763 12262 9856,'0'-16'3680,"0"16"-1984,15 0-2176,0 0 512,0 16-1856,16-16-704,-16 0-1024,15 14-384</inkml:trace>
  <inkml:trace contextRef="#ctx0" brushRef="#br0" timeOffset="38">29220 12399 10368,'0'0'3872,"0"-16"-2112,15 16-1153,0-15 1089,0 15-704,16-15-256,-1 0-512,1 15-128,-16-15-96,15-1-800,-14 16-256,-16-15-3615,-16 0-225</inkml:trace>
  <inkml:trace contextRef="#ctx0" brushRef="#br0" timeOffset="39">30178 12656 8576,'-31'-30'3232,"31"30"-1728,-30 0-5408,30 0-1120</inkml:trace>
  <inkml:trace contextRef="#ctx0" brushRef="#br1" timeOffset="128822.8566">22148 9357 7296,'15'0'2816,"0"0"-1536,1 0-576,-1 0 896,-15 0 96,30 0 159,-15-16-383,1 1-192,-1 15-704,0-15 128,0 0 160,0 0-192,-15-1-64,0-14-288,0 30-128,0-30-96,-30 30 0,15-16-64,-16 16-32,1 0-128,-16 16 0,1 14-96,-1 0 64,0 16 96,16-16 96,0 16 0,14 0-32,16-1-64,16-14 32,-1-16-32,15 0 0,1 16 64,-1-31 64,0 0-32,1 0-32,-16 15-64,0-15 32,-15 0-32,0 0 0,0 0 64,-15 30 64,-15-15-96,-1 16 0,1-16 96,-1 15 96,1 1 224,15-16 64,0 0-160,15 1-32,15 14-128,0-30-96,15 15-96,16 0-32,-16-15-736,16 0-224,0 0-544,-1-15-128,1 0-192,0 0-95,-1 0 319,1-1 256,0-14 640,-16 15 416,0-16 1024,-14 16 448,-16 0 448,15 0 192,-30-1-161,15 16-31,-16-15-416,1 15-192,0 15-288,0-15 0,15 16-224,-15-1-96,15 0-96,0 0-64,15-15-192,0 15 32,15 1 64,-14-1 32,-1-15-32,16 15-64,-31 0 32,0-15-32,0 16 0,-16-16 64,1 15-32,-16-15 64,16 0-64,-15 0-32,15 0-256,-16 0-160,16 0-416,-16-15-192,16-1-512,15-14-160,0 15-1375,0-1-481,31-14-672</inkml:trace>
  <inkml:trace contextRef="#ctx0" brushRef="#br1" timeOffset="129075.8566">22832 9159 10624,'0'0'3936,"16"0"-2112,-16 0-1057,0 0 1057,15 15-576,0 0-160,-15 31-352,15 0-64,0 14-384,-15 1-160,0 0-32,0 15-128,-15-30 0,0 15-480,15-16-128,0-14-960,-15-1-384,15-15-479,0 1-129,-15-16-1152,15 0-1088,-16 0 1984,1-16 8832</inkml:trace>
  <inkml:trace contextRef="#ctx0" brushRef="#br1" timeOffset="130138.8566">22771 9707 12640,'0'-15'3264,"15"15"-1505,16-15-895,-1 0-512,0 15 64,16 0 32,0-16-224,-16 16-128,1 0-64,-1 0-32,-15 0 0,0 0 64,1 0 96,-16 16 128,0-1-64,0 0 32,0 0-160,-16 0-64,1 1 64,15-1 0,-15 0-32,0 1-64,15-2-64,0 2-32,0-16 64,0 0 64,15 0 0,-15 0-32,15-16-64,0 2 32,1-2 96,-16 1 32,15 0-128,0-1 32,-15 16 128,0-15 160,0 15-96,0 0 64,0 15-224,15-15-32,-15 16-160,15-1-32,-15 0-480,16 1-192,14-16-480,0 14-192,16-14-159,-15 0-1,14 0 352,-14-14 192,-1-2 512,0 16 224,1-15 544,-16-16 256,0 16 512,-15-15 224,0 15 256,-15-1 96,0 16-161,0 0-63,-1 16-352,-14-1-160,15 0-288,0 0-128,-16 0-32,31 1 32,-15-1-96,15 0 32,15 1-160,0-16 0,1 14-96,14-14-96,-15-14-32,16-2 96,-16 1-288,0 0-96,0-16 128,16-14 96,-31-1 128,15 0 32,0-14 32,-15-2 0,15 17 352,-15 0 160,0 29 0,0 16 32,0 0-224,-15 30-64,15 1-64,0 14-32,0 17-96,0-17-64,0 0-64,0 1-32,0-15-576,15-1-224,1 1-160,-1-16 0,0 0-416,15-15-160,-14 16 161,14-32 159,0 1 448,-14 0 224,-1-1 576,-15 1 288,0 0 672,0 15 288,0 0 32,0 0 63,0 15-159,-15 0-32,15 1-192,0-1-96,0 0-224,0-15-32,15 16-192,0-2-32,0-14-192,0 0-32,1-14-32,14 14-64,-15-16 32,1 1 32,-2 0-32,-14-1 64,-14 1-224,-2 0-32,1-15-224,-15 14-96,-1 1-288,1 15-160,15 0-480,-16 0-160,16 15-735,0 1-289,15-1-1504</inkml:trace>
  <inkml:trace contextRef="#ctx0" brushRef="#br1" timeOffset="132067.8565">24475 9510 10624,'-15'-46'4032,"15"46"-2177,-15-16-1471,15 16 1024,0 0-448,-16 16 0,1-16-416,-15 31-96,15-1-256,-16-15 96,1 31 96,14-16-64,1 1 64,0-1-160,15-15-64,0 16-160,0-16 0,15-15 0,-15 15 0,31-30-160,-16 15-32,0-15-192,0-1 0,16 1 128,-16 0 64,0-31 128,-15 16 32,15 15 96,-15-16 32,16 16 160,-16 30 160,0 1-160,0-1-128,0 15 0,0 1-96,0-1 64,0-15-128,15 16 0,0-16-480,0 0-128,0 0-320,31-15-128,0 0-96,-16 0 0,16 0 129,-1-15 127,-14-15 352,-1-1 256,1 1 416,-16-1 256,0 1 544,-15 0 223,-15 14 129,15 1 96,-15 15-256,-16 15-32,1 1-32,15-1 0,-16 15-288,16-15-32,0 16-288,15-1-96,0-15-160,15 16-128,0-16 0,16-15-32,14 15 0,-14-15 0,-1 0-448,0-15-160,1 15-384,-1-15-128,1 0-160,-1-16-96,-15 1 64,1-31 0,14 15 448,-15-14 257,0 13 447,1-13 256,-16-1 511,15 30 353,-15-14-96,15 29-32,-15-14-256,0 30-96,0 0-32,0 15 64,0 0-96,0 31 64,0-15-256,0 29-64,-15-14-96,15 0-64,0 0-672,-15 15-288,15-31-864,0 0-288,-16 1-287,16-16-65,0 15 608,-15-30 224,0 0 1664,15 0 704,-15 0 960,0-15 416,15 0-512,0 15-192,0-15-481,15 15-191,0 0-224,0-15 0,0 15 64,1-16 32,-1 16-128,15-15 32,-15 15-96,1 0 0,-1 15-32,0-15 64,-15 16-32,0-1 64,0 0-192,0 0-32,0 0 0,0 1 0,15-1-128,0 0-32,-15-15-96,31 15-96,-16-15-32,16 0 96,-16 0-224,15-15 32,-15 15 32,16-30 32,-16 14-64,0 1 0,0 0 128,1 0 32,-16 0 192,15 15 64,-15-16 0,15 32 32,-15-16-128,15 15 0,0 0 32,-15 0 0,16 0-64,-1 1-64,0-1-64,15-15 32,-14 15-192,14-15-96,-15 0 96,1 0 64,14 0 0,-15-15 32,0 0 96,1-1 0,-1 1 32,0 0 0,-15 0 0,15 0 64,-15-1 96,0 16 128,0 0-128,0 0-32,-15 0-64,15 16 32,0-1-64,-15 0 64,15 0-64,0-15-32,0 15 32,15 1-32,-15-16 0,15 0 0,0 15-160,1-15 32,14 0-160,-15-15 32,16 15 128,-16-16 128,0 16-32,-15-15 0,15 0 32,-15 15 0,0 0 128,0 0 160,-15 0-96,15 15 64,0-15-96,-15 15 0,15-15-32,0 16 0,15-1-160,0-15 32,-15 15 0,31-15 64,-1 15-96,-15-15 0,16 0-192,-16 0-96,15 0-96,1-15 0,-16 0 0,0 0 96,16-1 128,-16-14 96,0 0 64,-15-31 32,15 15 0,0-15 0,1 15 352,-16 1 160,15-1 224,-15 16 96,0 14-224,15 1-128,-15 0-64,0 30-32,0 0 0,0 31 64,0-16-32,0 31 0,0-15-224,0 15-128,15-15-832,1-1-352,29 31-4000,16-45-1823,45-31 991</inkml:trace>
  <inkml:trace contextRef="#ctx0" brushRef="#br2" timeOffset="1.00622E6">23456 13342 9216,'-15'0'3424,"15"-16"-1856,0 16-1536,0 0 672,0 0-256,0 0 0,-15-15-192,-1 15-96,2 0-64,-17 0-96,16 0 32,-15 15-32,-16-15 0,15 16-96,1-1 0,-16 15-32,16-15 0,-1 1 96,16 14 64,0-15-64,-1 0 0,2 1 32,14 14 64,14-15-192,2 0 32,14 16-32,1-16 64,14 16 32,16-16 32,-15 16 0,15-16 0,-15 15 0,-1 1 64,-14-16 32,-1 15 32,-15 1 64,0-16 32,1 15 95,-16-14 129,-16 14-192,1-15 0,-16-15 0,-14 15 64,-16-15-32,15-15 0,1 15-448,-16-15-128,15 0-160,1-16-32,14 31-447,-15-15-225,32 0-1216,-17 0-544,31 15-576</inkml:trace>
  <inkml:trace contextRef="#ctx0" brushRef="#br2" timeOffset="1.00679E6">23836 13874 7424,'0'0'2816,"15"0"-1536,-15 0-1152,0 0 608,16 0-128,-16 0 96,15-14-32,-15-2-32,15 1-320,0 0 64,-15-1 64,15 2-224,-15-2-129,16-14-222,-32 0-65,16 14-256,-15-14-64,0 14 64,-15 2 32,14-2 96,-14 16 32,0 0-160,-1 0-128,1 16 160,-1-2 160,16 17 224,-15 0 160,14-17 256,1 17 128,15 0-64,0-17 64,15 17 64,1-16 32,-1 15-128,15-14 32,16-1-97,0 0 1,14-15-96,1 0 32,0 0-256,-15-15-64,-1 15-672,1-15-223,0-1-609,-16 16-288,16-14-1376,-16 14-1536,-14 0 1632</inkml:trace>
  <inkml:trace contextRef="#ctx0" brushRef="#br2" timeOffset="1.00727E6">24460 13661 8704,'-15'16'3328,"15"-16"-1792,0 15-1504,15-15 608,-15 15-352,15 0-32,0 1 160,1 29 32,-1-14-224,0 14-128,1-14 0,-2-1 0,2 0 96,-1 1 95,0-16 65,1 0-32,-16-15 32,0 0 0,0 0 32,-16-15-192,1 0-64,0-16 0,-1 1 64,16-16-160,-14 16-96,-2 0-256,16-1-128,0 1-96,0-1 0,16 16-128,-2 0-63,2 0-225,14-1-64,0 1-768,16 15-352,-30-15-1152</inkml:trace>
  <inkml:trace contextRef="#ctx0" brushRef="#br2" timeOffset="1.00807E6">24993 13935 8192,'0'15'3072,"0"1"-1664,0-16-1376,0 0 608,15 0-352,0 0-32,-15 0-192,15-16-64,0 1 0,1-15 0,-1-1 64,-15 1-32,15 0 64,0 14 64,-15-14 64,0 0-96,0 14-32,-15-14-320,0 15-96,0-1 96,-1 1 96,-14 15 96,0 0 96,14 15 96,-14 1 128,15-1 0,0 0 0,15 16 32,-16-16 128,16 15-64,16 16 95,-1-16-127,0 1 32,0-1-224,16-15-32,14 16 0,1-16 0,-1-15 0,1 0 64,15 0-320,0 0-64,-16-15 96,-14-1 32,-1 1-96,1 0 32,-1-15-96,-15-1 0,1 1-32,-1 15 64,-15-16-159,0 16-97,0-15-32,0 30 32,-15-16 96,15 16 160,-16-15 224,1 15 160,0 15 96,0 1 160,15-1-256,-16 0-32,1 15 32,15 1 32,15-1 160,-15 1 159,16-1-95,-1-15 0,0 16 0,16-16 64,-16 0-96,15-15 64,1 15-192,-1-15-96,16 0-32,-16 0-32,0-15-288,1 0-64,-16 0-96,0-1-32,0 1-160,1 0-96,-1 15-224,-15-15-127,15 0-385,-15 15-192,0-16-1568,-15 16-1696,0 0 1536</inkml:trace>
  <inkml:trace contextRef="#ctx0" brushRef="#br2" timeOffset="1.00891E6">25859 13281 9984,'30'31'3680,"-15"-31"-1984,16 14-2048,-16 2 512,15-1-416,1 0 0,0 15-224,-1 16-32,0 0 288,-14-16-384,-2 16-64,17 0 192,-16-1 192,1 1 320,-16-15 224,14-1 0,2-15 96,-16 0-128,15 1 32,-15-16 32,0 0 160,15-16-256,-15 1-96,0-16-288,16 1-32,-16 15-256,14-16-96,2 1 224,14 15 128,0 0 64,1 15 128,0 0 192,-1 0 160,0 0 192,1 30 64,-16-30 128,0 30 32,0-14-320,-15 14-96,0-14-256,-15 14-64,-15 0-64,-1 0-64,1 1 0,0 0 96,-1-17 0,0 17 32,1-16-448,15-15-96,-16 16-576,17-16-160,-2-16-1664,1 1-1280,15-16 1632</inkml:trace>
  <inkml:trace contextRef="#ctx0" brushRef="#br2" timeOffset="1.00835E6">25951 13707 10880,'0'0'4128,"0"0"-2241,15 15-1855,1-15 864,-16 0-608,14 0-160,-14 16-160,16-2-64,-1 2 64,0 14-64,-15 0 32,16 1-288,-2 0-160,2-1-447,-1-15-193,-15 0-384,15 1-96</inkml:trace>
  <inkml:trace contextRef="#ctx0" brushRef="#br2" timeOffset="1.00917E6">26741 13752 9472,'15'31'3520,"1"-31"-1920,-16 15-1728,0 0 672,14-15-576,-14 0-32</inkml:trace>
  <inkml:trace contextRef="#ctx0" brushRef="#br1" timeOffset="93">21964 15000 6656,'31'0'2528,"-31"0"-1344,15 0-544,0 0 768,-15 0-224,15 0-64,-15 0-256,0 0-96,0 15-417,-15-15 129,0 0 96,0 15-128,0-15 64,-16 16-224,16-16-32,0 0-64,0 0 32,-1 0 0,1 0 96,15 0-96,0-16-64,0 16-160,0 0 0,15 0-64,1-15 0,-1 15 64,0 0 0,0 0 0,0 0 64,1 15-32,-1-15-32,-15 0 32,0 0-32,-15 0 128,-1 16 160,16-16-96,-15 0-32,0 0 64,0-16 0,15 16-96,-15 0-96,15-15-96,-16 15 32,16-15-384,16 15-160,-1 0-1024,0 0-480,0 0-3231</inkml:trace>
  <inkml:trace contextRef="#ctx0" brushRef="#br1" timeOffset="94">22573 14969 9984,'0'0'3680,"15"0"-1984,1 0-1696,-16 0 736,14 0-193,2 0-31,-1 0-128,0 0 0,1 0-224,-2 15 32,-14-15 128,0 0-64,0 0 32,0 0-96,-14 0-32,-2 0-96,16 0 32,-15 0 0,0 0 96,-1 0-96,16 0 0,-14 0-32,14-15 32,14 15-128,-14-15 0,16 15 32,-1 0 0,16 0 0,-17 0 0,17 0 0,-16 0 64,1 0-96,-2 15 0,-14-15 96,0 0 32,0 0 32,0 0 64,-14 0 96,-2 15 64,1-15-160,-16 0-64,17 0-64,-2 0-64,16 0-128,-15-15 0,0 15-992,15 0-448,0 0-2367,15 0-1057,0-15 960</inkml:trace>
  <inkml:trace contextRef="#ctx0" brushRef="#br1" timeOffset="95">23577 14969 10496,'-16'0'3936,"16"0"-2112,-15 0-1505,15 0 961,0 0-576,0 0-128,15 0-224,1 0-64,-16 0-160,15 0-32,0 0 32,0 0 0,-15 0 64,15 0-96,1 0 0,-16 15 96,0-15 32,-16 0-32,1 0 32,15 0-128,-15 0 0,0 0 160,0 0 96,-1 0-128,1 0-64,15 0 0,0 0 32,-15 0-96,15 0-64,0-15 0,0 15-32,15 0 0,-15 0 0,0 0 0,0 0 0,0 0-704,0 0-320,0 0-2112,0 15-831,15 16-1057</inkml:trace>
  <inkml:trace contextRef="#ctx0" brushRef="#br1" timeOffset="119279.8566">25023 14924 8832,'-16'-30'3328,"16"0"-1792,0-1-800,0 31 928,16-15-321,-16-16 33,30 16-320,-15-15-96,16 15-512,29-1 64,1 16 128,0 0-64,0 16-32,-15-1-288,-1 30-160,-14 1-64,-1-15-32,-30 14 0,15 16 64,-15 0-32,-15 0 64,-15-16 0,-1 16 96,-14 0-160,-1-15-32,0-16 64,1 16 32,-1-31-256,0 15-64,16-15-512,0-15-160,14 0-768,1 0-288,15 0-1407,0 0-673,15 0-192</inkml:trace>
  <inkml:trace contextRef="#ctx0" brushRef="#br1" timeOffset="118962.8566">25144 15046 12032,'15'-16'4575,"-15"1"-2495,16 15-1568,-1 0 1024,-15 0-416,15 0-96,-15 15-224,15 1-64,-15 29-384,0 0 64,0 17 32,0-2-96,0 16-32,0-15-192,0 0-32,0 0-96,0-16-96,0 1-576,0 0-224,0-31-288,-15 16-96,15-31-992,0 0-384,0 0-1215,0-31-513,0 0 736</inkml:trace>
  <inkml:trace contextRef="#ctx0" brushRef="#br1" timeOffset="119626.8566">25464 15426 9216,'0'31'3424,"-16"-16"-1856,1 15-640,15-14 1151,-15 14-543,0-15-160,15 16-384,0-16-96,15 15-480,0-15-32,-15 16-32,31-16-64,-16-15 0,15 15-160,-15-15-32,16-15-32,-1 0-64,-15 15 32,1-15-32,-1-16 0,0 1 0,-30-1-96,15 1 64,-15 0-32,-16-1 0,16 16 0,-15 0-64,-16 15-192,16 0-128,-16 0-192,0 15 0,16 0-512,0-15-192,14 15-864,16 1-287,0-16-2113</inkml:trace>
  <inkml:trace contextRef="#ctx0" brushRef="#br1" timeOffset="119996.8566">25965 15365 10112,'-15'0'3776,"15"0"-2048,-31 0-1376,31 15 831,-30 1-287,15-16-64,0 15-256,-1 15-96,1-15-288,0 1-64,0 14 64,15-14-96,0-2-64,0 2 0,15-1-32,0 0 0,0 1 64,1-2-32,-1 2-32,0-1 32,-15 0-32,0-15 64,0 16 96,-15-16 64,0 14 32,-16-14-128,1 0-32,-1 0-32,1 0-64,-1-14-128,1 14 0,0-16-512,14 16-192,1-15-992,15 15-447,15-15-2657</inkml:trace>
  <inkml:trace contextRef="#ctx0" brushRef="#br1" timeOffset="120265.8566">26086 15517 13056,'15'15'4831,"-15"0"-2623,15 1-1952,-15-1 1024,0 0-608,0 0-64,0 0-352,0 16-96,0-16-96,0 0-128,0 1 32,0-16-384,0 0-160,0 0-96,0-16-32,0 1 256,0 0 192,0-16-128,0-14 0,0-1-192,0 1-128,-15-1-672,15 0-255,0 16-2945</inkml:trace>
  <inkml:trace contextRef="#ctx0" brushRef="#br1" timeOffset="120744.8566">26391 14908 10624,'0'0'4032,"0"31"-2177,0-16-1375,16 0 928,-16 0-480,15 31-160,-30-1-288,15 16-160,0 0-160,0-15 32,-16 15 0,16-15 0,0-1-32,-15-14-192,15-16 32,0 15-288,0-30-64,0 0 128,15 0 96,-15 0 32,16 0 32,-1 0 64,0 0 0,0 0-96,0 0 64,1 16 160,-1-16 64,0 15 64,-15 0 64,0 0 128,-15 0 32,15 1-64,-15-1 64,-16 0-128,16 0 32,-15 0-224,-1-15-96,-14 0-256,14 0-128,1 0-512,14 0-288,1 0-800,15-30-320,0 0-1279,15-31-481,1 0 192</inkml:trace>
  <inkml:trace contextRef="#ctx0" brushRef="#br1" timeOffset="121182.8566">26771 14908 10496,'0'0'3936,"0"15"-2112,0 16-1345,0-16 929,-15 15-352,0-14-64,-1 60-128,-14 0 0,15-15-480,0 15 128,-1-16 128,1 1-352,15-15-64,0 0-224,15-16-32,1 0 32,14-14 64,-15-1-384,16-15-96,-1 0 128,-15-15 64,16-1-64,-16 1 32,0-15-32,-15-1 96,0 16 128,0 0 32,0 15 32,-15 0 64,0 0 32,0 15 96,-16 0 32,16 1 96,-16-1 32,16 0 96,15 15-32,-15-14 0,30-1-96,0 0-32,1-15-96,14 15-32,1-15-96,-1 15 32,0-15-64,16 0-32,-16 0-672,-14 0-288,14-15-640,0 0-224,-14 0-1280,-1 0-543,15-1-1057</inkml:trace>
  <inkml:trace contextRef="#ctx0" brushRef="#br1" timeOffset="121483.8566">27181 15396 10880,'-30'-31'4032,"30"31"-2177,-15 31-1183,-1-31 1120,16 0-608,0 0-128,-15 15-416,15 0-160,0-15-256,0 15-96,0 0 64,15 1 96,-15-16 160,31 15-128,-1 0 0,1 1-288,-1-16 0,-15 14-32,1 2 0,-16-1 64,-16-15-96,1 15 0,-15-15-32,14 0-64,-14 16-416,0-16-128,14 0-640,1-16-288,0 16-1408,0 0-607,15 0-1089</inkml:trace>
  <inkml:trace contextRef="#ctx0" brushRef="#br1" timeOffset="122214.8566">27866 15472 12160,'0'0'4575,"14"0"-2495,2 0-2016,-1 0 960,0 0-480,1-15 32,14-1-288,0 1-96,-14-15-96,-1 15 0,0-1 0,0-14-32,-15-1-64,-15 1 96,0-1 0,-16 16 96,1 15 96,0 0-64,-1 15 32,16 0-96,-15 16 64,14-1 0,1 1 32,15 0-64,-15-1 32,30 0-64,0-14 0,15-1-32,1 0 0,30-15-160,-15 15-32,-1-15-128,1-15-32,-1 15-224,1-15-64,-16 0 128,-14-1 160,14-14 128,-14 0 64,-16 14 32,0-14 0,0 14 0,-16 1 64,16 0 32,-15 15 96,15 0-160,0 0-32,0 0 0,0 0 0,15 15 0,1-15 64,-2 15-32,2 1-32,-1-1 96,0 0 64,1 1 64,-16-1 32,0 15 64,-16-15 128,-14 1-256,0-1-96,-16 0-64,0-15-32,0 0-160,-14 0-32,29 0-544,-14 0-256,29-15-512,1 15-288,30-15-704,1-16-351,14 1-1793</inkml:trace>
  <inkml:trace contextRef="#ctx0" brushRef="#br1" timeOffset="123569.8566">28352 15182 9728,'-15'-30'3680,"30"30"-1984,15-15-1408,-14 15 863,-1 0-287,16 0-32,14 0-192,16 15 0,-1-15-352,2 0 192,-2 0 64,-14 15-224,0-15-96,-16 0-128,0 0 0,1 0 64,-16 0 64,1 0 96,-16 0 128,0 15-256,-16 1-32,1 14-96,0 0 32,-15-14 0,14 14 32,1 1 0,-16-1 64,16-15-32,0 0 0,15 1-96,0-1-64,0-15-128,15-15 0,0 15-160,16-16-32,0 1 64,-17 0 160,17 15 64,-16-15 32,1 15 0,-2 0 0,17 15 0,-31-15 0,15 15-288,1 0-64,-2 1-512,2-1-256,-1 0-256,16-15-32,-1 0 65,16 0 95,-1 0 544,0 0 288,-14-15 512,0 0 352,-1-1 320,-15-14 256,0 0-1,-15 14 33,-15-14-96,0 15 32,-15-1-256,-1 16-64,0 0-192,1 16 32,0-1-224,0 15-32,14 1-64,1-1-32,15-15-192,0 16 32,0-16 0,15 0 64,15 0-96,1-15 0,14-15-128,-14 15-32,0-15-192,-1-15-96,0-1 192,1-30 96,-16 0 128,1 1 32,-2 14 32,2-15 0,-16 0 128,0 16 160,0 14 128,0 16 64,-16 15-64,2 0 64,-2 0-128,1 30 32,-16 1-160,16 15 32,0-1-160,15 16-64,0-15-160,15 14 0,0-14-512,1-15-128,14-1-256,0 0-96,16-30-64,-16 0-96,1 0 32,0 0-31,-1-30 255,-15 0 224,16-1 608,-31 16 352,0 0 704,0 15 319,0 0-31,0 15-32,-16 0-96,1 16 64,15-16-224,-15 0-128,15 15-288,15-14-32,-15-1-192,15 0 32,1 0-160,-2-15-64,2 0-96,14 0 32,-14-15 96,-2 0 32,-14-16-128,0 16 32,0-15-224,0-16 0,-14 16-128,-2-1 0,1 16-256,0-15 0,-15 30-544,14-16-128,1 16-672,0 16-223,-1-16-1697,16 0-1664,16 0 2176</inkml:trace>
  <inkml:trace contextRef="#ctx0" brushRef="#br1" timeOffset="122530.8566">28642 14727 9856,'31'-16'3680,"-31"16"-1984,15 0-864,-15 16 1087,15-1-479,-15 0-32,0 15-320,15-14-128,-15 29-512,0-14-224,-15 30 0,15 15-128,-15 15 0,0-15-672,0-15-320,-1 0-896,1-16-320,-1 1-1407,1-31-641,0 15 96</inkml:trace>
  <inkml:trace contextRef="#ctx0" brushRef="#br1" timeOffset="123885.8566">30148 15168 11136,'0'-16'4224,"0"16"-2305,0 0-1471,0 0 1056,0 0-544,-16 0-160,1 0-320,-16 16-64,17-1-256,-2-15-96,1 15-32,15 0-32,0 16 0,0-16-96,15 0 64,1 16 32,-2-16 0,2 0 0,-1 15 0,0-14 0,-15-1 128,0 0 64,-15-15 0,-16 15 32,-14-15-192,14-15-32,-14 15 0,0-15 0,14 0-352,0-1-160,16 1-608,0 0-224,15 0-992,15 0-351,0-1-1985</inkml:trace>
  <inkml:trace contextRef="#ctx0" brushRef="#br1" timeOffset="125634.8566">31014 14482 12288,'-30'-15'4575,"30"15"-2495,-46 15-1920,31-15 864,0 15-224,-1 0 64,-14 16-192,15-16-32,-16 31-352,1-16 96,0 31 128,-1-30-256,16 29-64,0-14-128,15 30 32,-16-16-224,16 2 32,0-2-384,0-14-192,0 30-256,-15-15-160,15-30 96,-30-1 128,-1 0 128,1-14 64,0-16 224,-1-16 192,16 1 96,-15-16 96,14 1 96,16 0 64,-15 14 160,15-14 96,0 0 0,15 14 32,-15-14-128,31 15-96,-1-16 64,16 16 64,-16 0 160,1 0 96,-1 0-96,0 15 64,1 0-96,-16 0 64,16 0 32,-31 15 64,15 0-192,0 31 32,-15-16-128,0 0 0,0 1-160,15 0-32,0 14-32,-15-14 32,31-17-64,-16 2-32,0-1-192,16-15-32,-31 0-64,30-15 96,-30-1-32,30-14 0,-30 0 128,16 0 32,-1-1 128,-15 0 32,0 1-32,0 15-64,0 0 96,0-1 0,0 16 160,0 0 96,0 16-192,0-1-32,0 0-64,0 15 32,0-14-64,15 14 64,0-14-64,-15-2 64,16 2-128,14-1-64,-15 0-384,0-30-64,16 15-448,-1-31-96,1 17 0,-1-17 96,-15 0 352,16-29 160,-16 14 192,15-15 192,-15 0 256,1 1 160,-16 14 384,0 0 192,15 16-192,-15 14-64,0 16-256,-15 16 0,15-1-32,0 16 32,-16-1-64,16 0 32,-15 0-192,15 32-96,0-17-256,-15 1-32,15-1-896,-15-14-288,15 14-640,-15-29-160,-1 14-575,1-14-257,0-16-960,0 0 6912,0-16-864,-1-14 192,16 14-800,0-14-513,16 15-127,-16 0 32,30-1-448,0 1 128,1 0 128,-1 15 64,16-15 128,-31 0-160,16 15-96,-1 0-64,-15 0 0,0 0-64,-15 30 32,16-15-256,-16 16-64,0-1-32,15 0 64,-15 1-96,15 0-64,-15-17-96,15 2 32,0-1-128,1 0-32,-16-15-192,30 0 0,-30 0-32,30 0 96,-14-15 32,-1 0 96,0-1 128,0 16 32,1-14 32,-1 14 0,-15 0 0,15 14 64,0-14 32,-15 16 96,15-16-32,-15 15 0,0-15-32,0 0 0,0 0 0,0 0 64,0 0-32,0 0 0,0 0-192,0-15 32,0-1-416,0-14-160,0 15-320,16 0-160,-16-16-128,30 16-96,-15 0 448,0 0 224,16-1 448,-1 16 256,1 0 256,-16 0 160,0 0 224,0 31 192,1-16-224,-1 0-32,-15 16-192,0-1 32,0-14-160,15 14 32,-15-15-160,15 0-64,0 15 0,1-14-32,-1-16-64,15 15 32,-15-15-128,16 0 0,-16 0 96,0-15 32,-15-1-32,15-14-64,-15 0 32,0 0-32,0-1-352,-15 0-96,15 16-288,-30-15-64,30 15-512,-31-1-192,31 1-1312,-15 0-543,0 15-1185</inkml:trace>
  <inkml:trace contextRef="#ctx0" brushRef="#br1" timeOffset="125951.8566">32718 15015 13824,'-30'0'5183,"30"0"-2815,-46 0-2208,46 0 1120,-15 15-544,0-15-32,-1 0-288,1 16-96,15-1-160,-15-15-128,30 30 64,-15-15 0,31 16 32,-16-1-160,0 1-32,0-16 96,0 16 96,1-16 32,-16 15 64,-16-14-64,1-1 64,-15 0 64,-1 0 64,1 0-256,-16-15-32,16 0-416,0 0-160,-16-15-1152,15 0-512,16 15-4607</inkml:trace>
  <inkml:trace contextRef="#ctx0" brushRef="#br2" timeOffset="1.00951E6">26786 13813 14656,'16'-15'-480,"-16"-16"-32,15 16 128,0-15 96,-15 15 160,0-16 64,16 1 128,-16 15 32,0-1-32,-16 16-64,16-15 96,-15 30 0,0-15 32,-15 31 0,14-31 288,-14 30 192,0-15 32,14 16 96,1-1-65,15 1-31,0 14-128,0-14-64,31-1-256,-17 1-64,17-16-352,0 15-160,14-30-512,0 15-255,1-15-865,0-15-384,0 15-1344</inkml:trace>
  <inkml:trace contextRef="#ctx0" brushRef="#br2" timeOffset="1.00976E6">27228 13646 8192,'-15'-14'3072,"15"-2"-1664,0 16-1088,0 0 800,0 0-256,0 0-32,0 16-448,0-2-160,15 2-161,-15-1-126,16 0 31,-2 15 95,2 1 97,-1 0 0,0-1 64,15 0-128,-14 0 0,-1-30-96,0 16-96,1-1-32,-2-30 0,17-1-64,-31 2-31,15-2-33,1-14 64,-2 14 192,-14-14 64,16 15 192,-16 0 159,0-1-31,15 2 96,-15-2 96,0 16 96,15 0-224,-15 0-32,0 16-288,16-2-96,-16 2-32,15 14 64,-15 0-192,15 1-32,0-16-384,0 15-96,1 1-672,-1-16-287,0-15-641,0-15-192,0 0-1152</inkml:trace>
  <inkml:trace contextRef="#ctx0" brushRef="#br2" timeOffset="1.01011E6">27760 13692 7424,'0'-16'2816,"0"16"-1536,0 0-800,0 0 832,0 0-640,15 0-128,1 16-192,-16-1 0,15 16-192,0-17 128,0 17 96,0 0-64,1-17 63,-1 17-223,-15-16-96,15-15-32,-15 16-32,15-32 64,-15 16 32,0-30-32,0 14-64,16-14 32,-1 0-32,-15 14-96,15-14 0,0 15 128,-15-16 96,15 31 256,1-15 128,-1 15-192,0-15-32,0 30-96,0 0-32,1 1-96,-16-1-64,15 0-64,-15 15 32,0 16-480,0-16-192,15 1-1055,-15 0-481,0-17-2144</inkml:trace>
  <inkml:trace contextRef="#ctx0" brushRef="#br2" timeOffset="1.01061E6">28689 13889 7424,'0'91'2816,"0"-60"-1536,15 30-1280,-15-46 512,15 15-96,-15 1 96,0-1 64,0-15 32,0 16-320,0-16 32,0-15 96,0 15-96,0-15 64,0 0-32,0-15 31,0 0-63,-15-16-32,0-14-32,15-16 0,0-15-224,-15 0 0,15 0-256,15 0 0,0 15-64,0 0 32,0 15-127,1 1-97,14 29-160,0 1 0,1 0 192,0 30 128,-1-15 256,16 15 192,-16 1 288,-15 14 192,16-15-96,-31 1-32,0-1-384,0 15-96,-31-15-320,0 1-128,1-1-256,-16 0-32,1-15-128,-16 15 0,15-15-928,1 0-384,-1 15-608</inkml:trace>
  <inkml:trace contextRef="#ctx0" brushRef="#br2" timeOffset="1.0111E6">29282 13570 9216,'-15'0'3424,"15"0"-1856,-15 0-1632,15 0 640,-15 0-512,-1 0 0,1 0-64,0 0 0,0 15 0,15 16-96,-15-16 64,-1 15 320,16 17 160,0-17 0,0 0 0,16 1-353,-1-16-31,-15 0-287,15 0-1,0-30-192,0 0-64,1 0 64,-16 0 0,15-16 256,0 1 128,-15 15 192,0-16 64,0 0-192,0 16 0,0 0 32,0 15 96,15 0 224,-15 0 64,0 0-96,0 30-32,0-15-193,0 1-95,0-1-511,15 16-225,-15-16-704,16 0-320,-1-15-1984,-15 15-928,30-15 2336</inkml:trace>
  <inkml:trace contextRef="#ctx0" brushRef="#br2" timeOffset="1.01193E6">29966 13494 10624,'-30'15'3936,"30"0"-2112,0 1-2112,-16-2 639,16-14-478,0 16 31,0 14-128,16-14 64,-2 14 96,2-30-32,14 30-32,0-30 160,1 16 96,0-16 96,-1 0 96,0 0-33,-14 0 1,14-16 96,-15 16 96,0-15-192,-15 0-96,0-15-32,-15 14-32,0 1-160,0 0 32,-16 15-288,-29 0-128,14 0-224,-15 15-63,0 0-673,1 16-320,14-16-2432</inkml:trace>
  <inkml:trace contextRef="#ctx0" brushRef="#br2" timeOffset="1.0127E6">30894 13022 10112,'15'0'3776,"-15"0"-2048,0 0-1728,0 0 736,0 0-545,0 15-127,0-15-192,0 31 1,0 14 63,0 1 32,-15 15 96,-1 0 32,16 0 31,-15 15 65,0-30 96,15-1-64,0-14-64,-15-1 0,15-15 32,-15-15-96,15 0 0,-16-15 96,16 0 32,-15-15-32,15-1 32,0-30-192,0-15-32,0 0-160,0 15-32,15-15-128,16 15-32,-16 15 96,15 1 96,16 14 160,0 16 64,-16 15 0,0 0-64,16 15 32,-30 1-32,14 14 64,-15 0 32,-15 16-192,0 0-64,-15-1-160,-15 1 32,14 0-64,-14 0 1,0-16 191,-1-15 128,0 16 64,17-16-32,-17-15 160,31 15 32,0-15 191,0 15 97,0-15 0,15 0 128,1 0-160,14 16 0,16-1-128,-16 0 32,16 0-352,-1 0-64,-14-15-192,14 16 0,-30-1-576,15 0-192,-30-15-735,0 15-257,-14-15-2240</inkml:trace>
  <inkml:trace contextRef="#ctx0" brushRef="#br2" timeOffset="1.01336E6">31395 13387 8960,'-15'0'3424,"15"0"-1856,15 0-1824,1 0 2272,-1 15-801,0-15-543,15 16-320,16-1-288,0-15-192,14 15 0,2 0-576,14-15-191,-15 15-929,0-15-384,-1 0-1696</inkml:trace>
  <inkml:trace contextRef="#ctx0" brushRef="#br2" timeOffset="1.01311E6">31578 13083 10880,'15'0'4032,"-15"0"-2177,15 16-2079,-15-16 608,0 0-544,0 15-64,0 0 128,0 16 33,-15-1 63,15 0 63,-15 1 97,0 14 64,-1 1 96,16-16-32,-15 16 0,15 0-96,15-16 32,-15 16-64,16-16 64,-1 1 64,0-16 160,15 15-192,1-15-64,-1 1-192,1-1-64,-1 0-256,1 0-64,14-15-192,-14 0-128,14 0-256,-14 0-127,-16-15-193,0 15-64,0 0-480,-15-15-192,-15-16-1024</inkml:trace>
  <inkml:trace contextRef="#ctx0" brushRef="#br2" timeOffset="1.01386E6">32567 13402 9984,'0'0'3680,"0"0"-1984,-15-15-1920,0 15 672,0-15-576,-1-1-128,-14 2-384,0-2-64,-1 1 352,0 15 32,17 0 96,-17 15 256,0 15 128,17 1 64,-2 0 32,16 14-128,0-14-96,0-1-224,0 0-128,16 0 192,-2-14 32,17-1-128,0-15 0,-17 0-64,17-15 96,0-1 128,-17 2 96,17-17 64,-16 0 96,1 1 320,-16 15 224,15-16-256,-15 31-32,15-14-128,-15 14-32,0 14-32,-15 17 0,15 14 64,0 17 32,0 14 31,0 0 65,15 15 64,0 0 64,0 1-320,16-2-64,-16-14-640,15 16-224,1-32-831,0 2-225,-17-17-1568,-14-30-1824,0-15 1664</inkml:trace>
  <inkml:trace contextRef="#ctx0" brushRef="#br2" timeOffset="1.01461E6">32323 13874 11136,'15'0'4128,"-15"16"-2241,16-16-2271,-1 0 576,0 0-224,0 0 0,16-16-64,-16 1 64,15-16 32,16 1 0,-1 0 0,1-16-160,-15 0 32,-1-14 1,0 14 63,1-15-32,-1 0 32,-15 15 0,1 16 0,-16 0 64,0 30-160,15 15-32,-15 0 224,0 15 192,0 16-32,0-16-32,0 16 63,15-16 65,-15 1-64,15 0-64,-15-1-160,15-15-64,1 0-192,-1-15 0,0-15-223,0 0-33,0-15 224,1 14 64,-16-30 160,15 16 96,-15 0 128,15 0 64,-15-1 32,15 0 0,-15 17-64,0-2 32,0 16-192,0 16-32,16-2 0,-1 2 0,0 14 0,0-14 63,0-2 33,1 17 96,14-16 32,0-15 32,1 0-128,-1 0-32,16 0-96,-31-15-32,16 0-128,-16-15 32,0 14-96,-15 1 64,0-16-64,-15 17 65,-16-2 159,16 16 64,-15 0 191,-1 0 161,16 16 64,0-2 96,15 2 32,-15-1 96,15 0-192,15 1 32,0-2-256,31-14-96,-16 0-448,16 0-160,-16 0-672,1-14-224,-1-2-1311,-15 1-545,0-30-1024</inkml:trace>
  <inkml:trace contextRef="#ctx0" brushRef="#br1" timeOffset="107">19714 14999 7552,'16'-15'2880,"-1"15"-1536,-15 0-640,15 0 896,-15 0-192,15 0-33,-15 0-287,15 0-128,-15-15-512,0 15 128,0 0 96,0 0-288,0 0-64,-15 0-192,-15 0-96,-1 0-96,1 15 32,0 0-32,-16-15 0,15 16 64,-15-1 64,16 0-32,0 0 64,-1 0-128,16 1 0,15-16-128,0 0 32,0 15 128,15-15 64,16 0-96,-1 15-32,0-15-192,1 15 0,15 0 64,-16 1 96,1 14-96,-1-15 64,1 1 64,-1 14 32,-15-15 32,0 16 64,-15-1-96,0 0 0,0-14 32,0-1 64,0 0 32,-30 0 32,15 0 0,-16 1 0,16-16 128,-15-16 96,-1 16-192,1-15-96,-16-15-32,15 30 32,-14-15-384,14-1-96,1 16-672,-1 0-160,16 0-991,0 0-321</inkml:trace>
  <inkml:trace contextRef="#ctx0" brushRef="#br1" timeOffset="109">19896 15258 7296,'-14'0'2816,"14"0"-1536,0 0-736,0 0 800,0 0-224,14 0 0,2 0-384,-16 0-97,15 0-383,-15 16-32,0-16 0,0 15 32,0 0 0,0 0-128,-15 16-32,15-16 96,-16 15 32,2 16-32,-2-16 32,16-14 64,-15 14 64,15 0-32,0-14 32,0-1-64,0 0 0,15-15-96,1 15-32,-2-15-96,2 15-64,14-15-128,-14 0-64,14-15-544,-15 15-256,0-15-960,-15 0-351,0 0-2465</inkml:trace>
  <inkml:trace contextRef="#ctx0" brushRef="#br1" timeOffset="110">19972 14984 7168,'16'0'2720,"-16"0"-1472,15 0-832,-15 0 704,0 0-288,0 0-32,-15 0-96,15 15-64,-16-15-320,16 0 64,-14 0 63,14 0-31,-16 0 64,16 0-64,0 0 64,0 0-256,16 0-128,-2 0-64,2 0-32,-1 0-96,0 0 0,-15 0 128,0 0 32,0 0-160,0 0 0,0 15-32,-15-15 64,0 16 32,-1-16 32,2 0-96,-2 0 64,16 0 160,-15 0 64,15 0-160,0-16-64,0 16-352,0 0-96,0-15-1151,15 15-545,1 15-2240</inkml:trace>
  <inkml:trace contextRef="#ctx0" brushRef="#br1" timeOffset="59">19928 15410 2688,'-31'0'1056,"31"0"-576,0 0-1696,0 0-352</inkml:trace>
  <inkml:trace contextRef="#ctx0" brushRef="#br1" timeOffset="108">19836 14544 9088,'-16'-16'3424,"16"16"-1856,0 16-1056,0-16 928,0 15-481,0 0-159,0 15-256,0 1-32,0-1-288,0 1-64,0 14-32,0-14-64,0-1-64,0 1-416,0-16-192,0 15-736,0-15-351,0-15-2977</inkml:trace>
  <inkml:trace contextRef="#ctx0" brushRef="#br2" timeOffset="1.02247E6">30818 14300 12544,'-14'0'4639,"14"0"-2495,0 15-2272,0-15 768,0 0-704,0 16-96,0-16-352,0 15-160,0 15 352,-16-14-544,16 29-191,-15-14-257,0-1-64,-1 0-992,2 1-416,-2-16-224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4:08.47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23121 10542 5760,'0'-14'2176,"0"14"-1152,0 0-576,0 0 704,0 0-160,0 0-32,0 0-96,0 0 0,15 0-480,-15-16 64,16 16 64,-2-15-64,2 15-1,-1 0-191,-15-15 0,15 15-160,1 0-64,-2 0 0,-14 15-32,16-15 0,-16 15 0,0 1 0,15-2 64,-15 17-96,0-16 0,15 16-32,-15 14 0,0-14 64,0 14 64,0 1-96,16-16 0,-16 16 32,0 0 0,15 0-96,-15-16 64,15 16 96,0-16 96,-15 0-128,15 0-32,1-14 0,-1-1 0,0 0 0,1 1 64,-16-1-96,0-15 0,0 0 96,0 0 32,0 0-32,0 0-64,-16 0-64,16 0-32,-15 15-32,15-15 96,-15 30 64,-1-14 64,16 14-32,-15-15-64,15 16 32,-15-1-32,15 0 64,-15 16 32,15-16 32,-15 16 64,-1 0-32,16 0 64,0-1-64,0-14 64,0 29-128,0-14-64,16 15-96,-1 0 32,-15-1 32,15 2 0,-15-2 0,15 1 64,-15-16-32,15 1-32,-15-16 32,0 16 32,0-16-96,0 1 0,-15 14 32,0-14 64,0 0 160,-16-1 192,16-15-160,-16 0 0,17-15-128,-2 0-32,1-15-320,0 0-160,-1 0-1088,2 0-479,14 15-3009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2:42.66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19014 12184 6656,'0'-16'2528,"-14"16"-1344,-2-14-672,16 14 704,0-16-160,-15 16 32,0 0-192,15 0 0,-16 0-512,1 16-1,-15-2 33,15 17-160,-1-16 0,-14 15-128,15 1-96,0 0 128,-16-1 128,31-15-96,-15 16-32,15-16-64,15 15-96,-15-15 96,15 1 64,1-16-128,-1 0-32,0 0 0,0 0 0,0-16 0,1 1 64,-1 15-32,0-15-32,0-15 32,0 14 32,-15-14-96,16 0-64,-16 14 64,0-14 64,15 14 64,-15 2 96,0-2 96,0 16 160,0 0-128,0 0 0,0 16-64,0 14 64,0-15-32,0 16 0,0-16-32,0 15 0,15 1-128,-15 14-96,0-14 0,0-1-32,16 0-448,-16 1-160,0-16-544,14 1-224,-14-2-960,0-14-351,0 0-1921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10:53.251"/>
    </inkml:context>
    <inkml:brush xml:id="br0">
      <inkml:brushProperty name="width" value="0.05" units="cm"/>
      <inkml:brushProperty name="height" value="0.05" units="cm"/>
      <inkml:brushProperty name="color" value="#9966CC"/>
    </inkml:brush>
  </inkml:definitions>
  <inkml:trace contextRef="#ctx0" brushRef="#br0">20869 13492 8576,'0'0'3232,"0"0"-1728,0-16-1408,0 16 672,0 0-256,0 0 96,15 0-128,-15 0 32,0 0-289,0-15 161,0 15 32,0 0-128,-15 0-96,15 15-96,0-15 0,-15 16 0,-1-16 32,-14 15 0,0 0 0,-1 0-224,1 0-64,-1-15 64,1 16 32,-1-1 64,16 0 64,0 0-32,0-15 64,0 0-64,-1 16 64,16-16 64,-15 15 64,15-15-32,0 15-32,0-15-96,15 15-64,1-15 96,14 15 64,0-15 64,1 16 32,-1-16-64,1 0-32,-1 15-192,1-15 32,-1 15 0,0-15 0,1 0-160,-16 0 32,0 0-448,16 0-96,-16 0-416,0 0-127,0-15-1985,-15 0-768,0-1 352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10:53.752"/>
    </inkml:context>
    <inkml:brush xml:id="br0">
      <inkml:brushProperty name="width" value="0.05" units="cm"/>
      <inkml:brushProperty name="height" value="0.05" units="cm"/>
      <inkml:brushProperty name="color" value="#9966CC"/>
    </inkml:brush>
  </inkml:definitions>
  <inkml:trace contextRef="#ctx0" brushRef="#br0">20701 13675 7936,'-30'0'2976,"30"0"-1600,0 0-1184,0 0 704,0 0-352,0 0 32,0-16-160,15 1 64,0 15-256,1 0 160,-1-15 95,15 15 129,1 0 32,-1 0-96,16 0 0,-1 0 64,16 15 0,0-15-128,30 0 32,1 15 0,-1 1-32,0-16-160,16 15-64,14-15-128,1 0-32,0 0-32,-15 0-64,-1 0 32,1 0-32,-1 0 0,-15 0 0,1 0-96,-16 0 0,-16 0-32,-14 0 96,0 0-160,-16 0 0,-15 0-128,0 0-32,-15 0-320,0-15-128,-15 15-544,-15 0-288,-1 0-671,1-16-289,0 1-1440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11:12.557"/>
    </inkml:context>
    <inkml:brush xml:id="br0">
      <inkml:brushProperty name="width" value="0.05" units="cm"/>
      <inkml:brushProperty name="height" value="0.05" units="cm"/>
      <inkml:brushProperty name="color" value="#9966CC"/>
    </inkml:brush>
  </inkml:definitions>
  <inkml:trace contextRef="#ctx0" brushRef="#br0">31499 13933 10496,'0'0'3936,"0"30"-2112,31-30-3456,-1 0-32,-30-30-2400,30 30-928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11:20.129"/>
    </inkml:context>
    <inkml:brush xml:id="br0">
      <inkml:brushProperty name="width" value="0.05" units="cm"/>
      <inkml:brushProperty name="height" value="0.05" units="cm"/>
      <inkml:brushProperty name="color" value="#9966CC"/>
    </inkml:brush>
  </inkml:definitions>
  <inkml:trace contextRef="#ctx0" brushRef="#br0">29552 13568 5632,'0'0'2112,"0"0"-1152,0 0-288,0 0 800,0 0-544,0 0-128,0-16-352,0 16-128,0 0-160,0-15 32,0 0 96,0-1 32,-14 16 128,14-14-160,0-2-96,0 16-192,-16 0 0,1-15-64,15 15 0,-31 0 0,17 0-64,-2 15 96,-14-15 64,14 16 0,2-16-32,-17 14-64,16 2 32,-1-1 32,-14 16 0,30-1-96,0-15 64,0 16-32,0-1 0,16 0 128,14 1 32,-15-1-32,16-15 32,-1 1 0,0-1 32,-14 0-64,-2-15 32,17 0-64,-16-15 64,1 0-64,-16-1 64,14 1-64,2 0 64,-16 0 0,0 0 32,0-16-64,15 16-64,-15 15 32,0-16-32,15 2-96,-15 14 64,0 0 32,16 0 64,-16 0-32,0 0 64,15 14-64,0 2-96,0 14-32,-15 16-32,15 15 0,-15 0 160,16-15 32,-16 14 128,0 1 32,0 0 95,0-15 33,-16-1 32,1-14 64,0-1-384,-15-15-160,14 0-672,-30-15-319,1 0-1537,0-15-640,-1 0-352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0:54:11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31627 11942 288 0,'-4'-6'110'0,"8"6"-60"0,-4 9-28 0,0-2 31 16,0-4-13-16,0 3-3 15,0 3-10-15,0 1-3 16,0 6-13-16,0 2 4 0,0 11 3 16,0 5-2-16,0 4 1 0,0 6-9 15,0-1-3-15,7 1-1 16,-4 0 0-16,1-6-2 15,-4-4-2-15,7-5-8 16,-4-4-3-16,4-6-10 16,-3-4-1-16,-4-2-13 31,3-4-6-31,-3-3-15 0,0-6-5 16,7-6-27-16,-3-13-9 15,-4 1-14 1</inkml:trace>
  <inkml:trace contextRef="#ctx0" brushRef="#br0" timeOffset="222.4421">31567 12184 280 0,'-4'-7'107'0,"8"14"-58"0,3-4-26 0,-7-3 31 16,7 0-10-16,3 6-2 15,1-6-10-15,14 3-3 16,-4-3-16-16,-4 0-1 0,12-3 1 31,-5 3-7-31,-6 0-1 0,7-6-10 16,-4 3-2-16,-7-7-29 15,4 1-14-15,-4-7-56 16,0 7-24-16,10-1-7 16</inkml:trace>
  <inkml:trace contextRef="#ctx0" brushRef="#br0" timeOffset="484.9197">31856 11864 284 0,'0'0'107'0,"0"0"-58"0,7-6-22 0,-7 6 32 15,3 6-11-15,-3 3-1 16,11 7-10-16,-7 3 0 16,-4 0-21-16,7 9 4 0,-4 13 1 15,-3 6-9-15,7 6-4 16,-3 0-8-16,-4 4-2 0,3-4-17 16,4-3-7-16,-3-3-51 15,13-12-20-15</inkml:trace>
  <inkml:trace contextRef="#ctx0" brushRef="#br0" timeOffset="14526.3335">31087 14614 364 0,'-4'0'134'0,"8"0"-72"0,6-3-41 0,-10 3 35 16,0 0-17-16,4 0-2 0,-4 0-13 15,0 0-5-15,0 3-11 16,-7-3-5-16,-11 6 0 0,-14-3-2 16,-13 4 2-16,-1 2-4 15,0 7 0-15,4 2 1 16,-11 1 0-16,10 10 0 0,1-4 0 31,7 3-3-31,-1-3 0 16,19 3-3-16,3-3 1 0,7 0 3 15,10 4 3-15,8-1-2 16,13 0 0-16,8-3 1 16,-4 3 0-16,8-3 0 15,-1 0 0-15,7-3 0 16,-10-6 2-16,-11 3-1 0,-10-3-1 15,-15-4 3-15,-13 4 0 16,-1 3 1-16,-14-4 2 16,-3-5 1-16,-4-1 3 15,-7-9-5-15,0 0-1 16,-7-9-4-16,-3 2-3 16,7-2-9-1,3 6-3-15,14-3-10 16,4-4-2-16,3 10-29 15,18-3-12-15,11-3-112 16</inkml:trace>
  <inkml:trace contextRef="#ctx0" brushRef="#br0" timeOffset="14979.2972">31274 15040 344 0,'7'0'129'0,"-7"0"-70"0,0 0-45 0,10 0 33 16,-10 7-8-16,7-4-1 15,-7 6-13 1,0 7-2-16,-7-4-14 16,7-2 3-16,-10 5 4 0,3 11 1 15,-4 8-1-15,1 7-4 16,-1 9 0-16,0-6-5 16,8-6 1-16,-4-1-5 0,7-2-2 15,7-1 2-15,-4-6 0 16,8-9-4-16,3 3 1 15,-3-9-5-15,3-4-1 16,3-9-8-16,-2 0-2 0,-1-9-15 16,10-4-8-16,1-9-19 15,-4 3-6-15,0-9-26 16,-6-6-8-16,-1 5-42 31</inkml:trace>
  <inkml:trace contextRef="#ctx0" brushRef="#br0" timeOffset="15211.061">31073 15229 316 0,'3'-4'121'0,"8"-2"-66"0,10 0-27 15,-7 6 38-15,7 0-16 16,7 0-4-16,4 0-18 15,-4 0-7-15,8 0-12 16,-1 0-8-16,4 0-2 0,-4 0-15 0,0-3-4 16,1 3-39-16,-12-7-16 15,1 4-32-15,0-3-13 0,-8 3-6 16</inkml:trace>
  <inkml:trace contextRef="#ctx0" brushRef="#br0" timeOffset="15427.0699">31648 15050 360 0,'0'0'134'0,"3"6"-72"0,-3 7-39 0,0-4 35 16,0 7-23-16,0-7-5 16,0 10-12-16,-3 6-1 15,-4 3-10-15,7 16-2 0,-4-6-1 16,1 3-9-16,-4-13-2 0,7 0-20 15,0-3-10-15,-4-6-25 16,-3-3-11-16,7-13-96 16</inkml:trace>
  <inkml:trace contextRef="#ctx0" brushRef="#br0" timeOffset="15627.1987">31489 15203 384 0,'25'7'143'0,"-1"2"-78"0,5 7-54 15,-15-13 32-15,7 6-27 16,4 1-8-16,-1-4-24 0,1-6-10 16,0 0 14-16,-4-9-45 0,11-1-19 15,-4-5-77 1</inkml:trace>
  <inkml:trace contextRef="#ctx0" brushRef="#br0" timeOffset="15827.4806">31972 14915 396 0,'-21'19'148'0,"21"-4"-80"0,0 14-48 0,0-14 35 15,0 14-13-15,0-1 1 16,0 0-21-16,0 3-8 31,0 16-8-31,-3 7-5 0,-4-7 2 0,7 3-20 16,0-12-8-16,0-1-42 15,0-5-18-15</inkml:trace>
  <inkml:trace contextRef="#ctx0" brushRef="#br0" timeOffset="18000.6014">27806 7812 280 0,'-18'-9'107'0,"4"9"-58"0,-7 0-46 16,10 0 21-16,-6 6-16 16,-4-3-4-1,-4 4 5-15,0 2 4 16,4 0-6-16,-4 4 5 0,1-4 1 16,-1 7-2-16,4-7 1 15,3 7-7-15,4-6-3 16,4 8-1-16,6 1-1 0,4 0 2 15,11-3 1-15,-1 9 1 16,8 3 2-16,6 0-1 16,8 7 0-16,7-7-6 0,0 6 1 15,-4-5 2-15,-3-4 1 16,-4 0-1-16,-14-3-2 16,-3 3 1-16,-15-6 1 15,-10 6 5-15,-7-6 6 16,3-4-1-1,-10-5 3-15,0-10-6 16,0 0-1-16,-1-7-4 16,-2-5-1-16,-5-4-10 15,1 7-5-15,3-1-5 16,1 4-3-16,6 6-15 16,0-3-7-16,11 3-25 15,4 0-7-15,10 0-54 16</inkml:trace>
  <inkml:trace contextRef="#ctx0" brushRef="#br0" timeOffset="18451.9723">28212 8160 284 0,'-7'-9'107'0,"7"0"-58"0,-4 2-46 0,4 4 23 31,-3-3 3-31,-1 6 4 0,0 0-9 16,1 0-1-16,-1 9-14 16,1 7-3-16,-4 3 0 0,0 6-3 15,0 3 0-15,0 0-1 16,0 13 1-16,0-3-2 15,0 6 2-15,3 0 0 16,4-7 1-16,0-2-2 0,4 2 1 16,3-8-2-16,3 2-1 15,4-12 1-15,4 0-1 0,0-10-7 16,3 0-3-16,0-9-8 16,-3-3-3-16,-1-6-16 15,1-7-6-15,-4 7-17 31,-4-7-7-31,1-6-50 16</inkml:trace>
  <inkml:trace contextRef="#ctx0" brushRef="#br0" timeOffset="18632.9614">28028 8339 292 0,'-3'-3'110'0,"3"-3"-60"0,10 6-41 16,1 0 25-16,-1 0-6 15,5-7 1-15,2 4-12 16,11-3-3-16,8 3-8 0,6-3-17 0,4 6-8 16,7-3-41-16,3-4-16 15,-6-2-60-15</inkml:trace>
  <inkml:trace contextRef="#ctx0" brushRef="#br0" timeOffset="55243.0643">7627 11748 280 0,'-14'6'107'0,"7"3"-58"0,0-5-31 0,3 5 31 16,1-3-9-16,-4-3 1 15,0 4-8-15,0 2 0 16,0-9-19-16,3 6 1 0,1-3 1 16,3 4-6-16,0-4-3 15,7 6-2 1,0 1 1-16,3-1-1 16,8 1 0-16,10 5-3 15,11-5-2-15,7 8 3 16,0-2 2-16,7 0-2 15,-1-4-2-15,1-2-3 16,-7 5-1-16,-3-5-3 16,-1-1-1-16,0 1-1 0,1-4 0 15,-5-3-13-15,-2 6-4 16,-5-2-22-16,-2-7-10 0,-8 3-25 16,-4-3-11-1,-6 6-38-15</inkml:trace>
  <inkml:trace contextRef="#ctx0" brushRef="#br0" timeOffset="56291.2695">6241 11409 284 0,'3'-3'107'0,"-3"3"-58"0,0 3-29 0,0-3 32 16,0 0-19-16,0 10-4 16,0-1-15-16,4 0-6 0,-1 7-5 15,1 12-3-15,-1 16 1 0,1 0-1 16,3 0 0-16,0-6 0 15,-4-4 0-15,1 1 0 16,0-7 2-16,3-9-1 16,0-10-1-16,-4 0 1 15,4-9 1 1,-3-3-1-16,-1-12-1 16,1-10-2-16,-1-13-1 15,4-6 2-15,4 6 2 16,0 10 0-16,-1-3-1 0,4 12 5 15,0 0 1-15,0 3 0 16,1 7-1-16,-1 6-6 16,0 3 1-16,3 9 0 0,-6 10 2 15,0 6-3-15,-4 3 0 16,0 7 1-16,0-7 2 16,-4 0-1-16,1-3-1 15,-1 4-6-15,1-4-4 16,-4-6-25-16,3-10-12 15,-3-9-36 1,7 0-12-16,4 0-27 16</inkml:trace>
  <inkml:trace contextRef="#ctx0" brushRef="#br0" timeOffset="56776.3856">6770 11516 244 0,'0'-16'93'0,"-4"13"-50"0,-3-3-28 16,4 6 24-16,-8-3-17 16,-3-4-4-1,-4 7-7-15,1 0 0 0,-1 0-6 16,0 10 1-16,4 8 4 0,4 17-4 16,3-1 2-16,3 4-5 0,4-3-2 15,7-1 0-15,4-6 1 16,3-3-1-16,0-6 2 15,4-3-2-15,-1-13-1 16,1-6 3-16,-4-3 0 16,0-4-1-16,0-9-2 31,-3-6 1-31,-4-9-1 0,0 6-3 16,0-1 2-16,-3 4 1 15,-1 6 0-15,1 1 4 16,-1 11 2-16,1 4 9 15,-4 6 2-15,3 13 0 16,-3 9 0-16,4 3-3 0,-1 1 1 16,1-4-6-16,3 3-1 15,0 0-2-15,0-3-1 0,-4-6-12 16,5-3-5-16,2-7-19 16,1-3-5-16,-1-12-19 15,1-3-7-15,-1-16-31 16,1-10-11-16,0-3 0 31</inkml:trace>
  <inkml:trace contextRef="#ctx0" brushRef="#br0" timeOffset="57023.6109">7010 11042 340 0,'0'0'126'0,"0"0"-68"0,3 10-50 15,1-1 27-15,-4 10-14 16,3 12 1-16,-3 1-2 16,4 2 0-16,-1 19-11 15,1-9-3-15,-1 3-2 0,1 7-2 16,-1 5 1-16,1-2-2 0,0-4 2 16,-1-3-15-16,1-12-7 0,-1-1-15 15,-3-2-3-15,0-7-32 16,0-6-10-1,0-9-60-15</inkml:trace>
  <inkml:trace contextRef="#ctx0" brushRef="#br0" timeOffset="57260.815">6879 11506 280 0,'11'3'104'0,"-1"4"-56"0,12-7-23 0,-12 6 33 0,4-6-29 15,0 3-8-15,4-3-24 16,0 6-9-16,-1-2 6 16,1-4-37-16,7 0-16 0,-1 0-64 15,4 0-42 1,1 0 73-16</inkml:trace>
  <inkml:trace contextRef="#ctx0" brushRef="#br0" timeOffset="57709.1742">7250 11447 320 0,'-7'0'121'0,"7"0"-66"0,-4 6-49 15,4 3 28-15,0-2-13 16,0 5-2-16,0 4-5 0,4 3 1 15,-1 9-8-15,4 6 0 0,0-5 0 16,4-4-3-16,3 3-3 16,0-12 0-16,0 2 1 15,4 1-1-15,-1-9-1 16,1-1 1-16,0-9 1 16,3 0-1-16,-7-9 2 0,0-1-2 15,-3-9-1-15,-4-6-2 16,0-6-1-16,-4 0-1 15,1 2 0-15,-4 4 0 16,0 7 0-16,3 5 3 16,-3 0 0-16,0 4 5 31,4 15 13-31,3 13 3 0,-4 0 0 16,4 12 3-1,1 1-7-15,-5-7-1 0,1 3-12 16,-1-3-1-16,1-6-7 15,-1 0 1-15,1 0-22 16,-1-4-8-16,4 1-25 16,-3-7-10-16,-1-6-21 0,1-6-8 15,-1-6-24 1</inkml:trace>
  <inkml:trace contextRef="#ctx0" brushRef="#br0" timeOffset="57977.9671">7638 11641 276 0,'14'19'104'0,"-7"-3"-56"0,3 2-41 15,-6-8 26-15,-1-1-10 16,1 1-1-16,0-1 3 16,-4-3 4-16,0 4-16 15,0-10 2-15,0 0 1 0,-4-6-4 16,0-4-2-16,1-9-3 0,-1-9-2 0,1-6-6 15,-1-1 1-15,4 7-2 16,4 3 0-16,-1 6 2 16,4 0 0-16,1 0-20 15,-1 10-7-15,3-7-32 16,4 7-15-16,0 6-71 16</inkml:trace>
  <inkml:trace contextRef="#ctx0" brushRef="#br0" timeOffset="58425.5874">7973 11525 304 0,'7'19'112'0,"0"-10"-60"0,3-2-41 15,-2 2 26-15,-5-9-11 16,1 6-1-16,3-6-10 15,3 0-2-15,-3-6-7 16,0 0-2-16,0-4 0 0,0 1-5 16,1 0 1-16,-5-4 0 0,-3-3 2 0,0 7-8 15,-3-7-1-15,-5-3-9 16,-2 1-3-16,-4 2-1 16,0 7 0-16,0-4 6 15,-1 7 6-15,1 6 3 16,-3 9 3-16,3 1 5 31,-1-1 3-31,5 7 6 0,6-7 3 16,1 0 3-16,3 17 1 15,0-8 3-15,7 11 1 16,7 5-1-16,0 4 1 16,4-13 2-16,-4-6 2 15,0-1-3-15,4-2-1 16,6 0-8-16,-3-4-4 0,1-2-22 15,-1-4-7-15,0-3-34 16,7-12-14-16,0-10-126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0:59:02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 1396 384 0,'-10'-12'143'0,"10"6"-78"0,7-4-38 16,-4 10 40-16,-3 0-26 16,0 0-5-16,0 3-11 31,0 10-4-31,4-1-11 0,-4 17 5 0,7 15 2 16,-7 18-5-16,0 7-2 15,0 3-3-15,0-9-2 16,0 0-6-16,0 0-1 15,0-13-19-15,0-3-7 16,0-19-25-16,10-19-9 16,8-9-42-16,3-9-16 0,0-13-47 15</inkml:trace>
  <inkml:trace contextRef="#ctx0" brushRef="#br0" timeOffset="384.1791">2212 1108 320 0,'-11'-16'121'0,"15"1"-66"0,3-14-25 0,-7 14 39 0,11 2-26 16,13-12-9-16,4 6-5 16,18 4 0-16,4-4-15 15,10 0 3-15,3 0 3 0,-10 10-9 16,0 2-3-16,7 14-5 0,7 2-3 15,-7 4 1-15,0 27-1 16,-18 8 0-16,1 14 0 16,-19 1 0-16,-13 0 2 15,-11-4-3-15,-28 4-2 16,-11 6 2-16,0 3 0 16,-7-9 3-1,-7-10 3-15,-17-6-4 16,3-9-1-16,-4-13-2 15,4-16-2-15,7 1-19 16,14-20-8-16,7-9-15 16,4 4-6-16,3-4-19 0,15 10-7 15</inkml:trace>
  <inkml:trace contextRef="#ctx0" brushRef="#br0" timeOffset="732.1545">3006 1942 312 0,'-7'25'115'0,"7"-15"-62"0,-4-1-38 0,4-3 31 15,-3-3-14 1,3 7-3-16,-7-10-4 16,3 0 1-16,-10 0-14 15,3 0 2-15,-3-10 0 0,-3 1 4 16,-1-4 3-16,7-12-11 16,-3-9-6-16,7-4-5 0,11-2-2 15,6 2-1-15,11-6 3 16,8 6-2-16,6-12 1 15,7 13-16-15,-6 8-5 0,2 14-33 16,1-4-14-16,3 3-104 16</inkml:trace>
  <inkml:trace contextRef="#ctx0" brushRef="#br0" timeOffset="1031.7609">3503 1629 332 0,'-42'25'126'0,"17"-7"-68"0,-10 1-32 0,21-3 34 16,-4 3-23-16,4 6-6 15,0-3-13-15,3 9-1 16,8-3-10-16,-4-9 5 0,7 0 3 0,7 0-3 16,7-4 1-16,7 1-4 15,7-13 0-15,4-3-5 16,-4 0-1-16,0-9-1 15,-3-7-2-15,-4-3 1 0,-7-3-1 16,-3-9-14-16,-4-7-5 16,-14-5-15-16,-7-1-6 0,-11 0-20 15,0 12-10-15,1 7-61 16,13 10-66 0</inkml:trace>
  <inkml:trace contextRef="#ctx0" brushRef="#br0" timeOffset="1485.5286">3778 976 368 0,'7'0'140'0,"4"16"-76"0,-8 12-31 0,1-3 42 15,-1 13-37-15,-3 15-12 16,0 4-15-16,0 2-6 0,0 4-2 15,0 9-3-15,0 10 1 0,0-23-4 16,0 4 2-16,0-10 1 16,0-15 2-16,0-4-6 15,0-15 1-15,4-19-15 16,7-9-1-16,-1-1-1 31,15-5 6-31,3-4 6 0,11 9 5 16,3 10 2-16,-3 7 3 15,3 5 1-15,-3 7 5 16,-4 3 5-16,-6 0-5 16,-8 3-2-16,-7 3 1 15,-7-3 2-15,-11 0 5 16,-13-3 3-16,-15-3-7 0,-17 3-3 16,-4-9-7-16,3 2 0 15,5-5-13-15,-1-4-7 16,7-6-16-16,7-16-7 15,11 1-24-15,14 2-9 16,14-3-68 0,21-2-50-16,7 2 85 0</inkml:trace>
  <inkml:trace contextRef="#ctx0" brushRef="#br0" timeOffset="1885.0013">4547 1600 364 0,'-56'3'137'0,"24"13"-74"0,-7 3-47 0,25-3 32 0,4 2-15 16,-12 11-4-16,8 5-11 15,-7 1-3-15,7 2-9 16,7-8 3-16,3 2 1 0,15-9-5 16,-7 3-1-16,10-6 0 15,7-13 0-15,11-3-7 16,6-6-2-16,1-3-9 0,4-13-4 15,-12-6 3-15,1-3 1 16,-4-10 2-16,-7 3 2 16,-6 10 6-16,-5 7 4 15,-3 8 14-15,-7 10 6 16,-10 19 3-16,-1 0 1 16,0 15-7-1,1-5-2-15,3 2-12 16,7-9-1-16,7 3-9 15,3-6 0-15,12-10-26 16,6-3-10-16,7-2-20 16,4-8-6-16,0-5-14 15,10-10-3-15,1-15-46 16</inkml:trace>
  <inkml:trace contextRef="#ctx0" brushRef="#br0" timeOffset="2100.8016">5105 1550 344 0,'-43'-9'129'0,"15"24"-70"0,-11 20-36 16,29-16 35-16,-8 6-19 15,11 3-5-15,-4 0-15 16,11 7-7-16,11-7-7 16,14 6 5-16,14-5 3 0,3 2-4 0,-3-9-1 15,-8-3-2-15,-2-4-1 16,-15 1 1-16,-7 3 1 16,-18 0 1-16,-20-4 2 15,-15-2-5-15,0-7-3 16,-4-6-15-16,-3-6-6 15,-3-3-56 1,10-4-26-16,7-12-91 16</inkml:trace>
  <inkml:trace contextRef="#ctx0" brushRef="#br0" timeOffset="2951.5856">6505 1600 388 0,'0'-34'145'0,"-7"18"-78"0,-3-3-56 16,3 10 34-1,-4 6-13-15,-7-3 1 0,-3 12-16 0,-7 6-5 16,0 13-8-16,-4 10 2 0,0 3 3 15,0 5-5-15,8 4 0 16,6-3-2-16,11-3 1 16,11-13-2-16,10 1-1 15,7-11 1-15,7-11 1 16,4-14 1-16,3-5 1 16,-3-19-5-16,-4-7 1 15,-3-25-11-15,-1 0-5 16,-6-9-3-16,-4-15-1 0,-3-20 4 31,-8 0 5-31,1 26 4 0,-4 18 4 16,0 19 8-16,0 16 5 15,-4 22-1-15,-3 28 0 16,0 15-3-16,0 20-1 16,0 2 1-16,0 13 1 15,4 10 3-15,6-4 1 16,4-6 1-16,0-3 2 0,4-12-7 15,6-7-2-15,8-19-1 16,10-6 0-16,8-9-2 16,-1-16-2-16,-3-16-6 15,-4-18-4-15,0-19-12 16,-6-4-4-16,-8 7-4 16,-7 3 1-1,-4 13 14-15,-10 5 8 16,-7 20 9-16,-10 3 4 15,-8 21 9-15,-7 10 4 16,-3 16 0-16,7 9 0 16,3-3 1-16,11-3 0 0,14 0-5 15,14-6-1 1,11-13-4-16,7 3-1 0,13-12-5 0,8-7-1 16,0-9-21-16,11 0-10 15,17-9-72-15,14-26-30 16,-3-2-61-1</inkml:trace>
  <inkml:trace contextRef="#ctx0" brushRef="#br0" timeOffset="3285.5487">8396 879 348 0,'-21'-25'129'0,"14"22"-70"0,0 6-40 0,7 3 32 16,-4 4-4-16,1-1 2 0,-1 16-3 15,4 13 1-15,-3 25-26 16,-4 9-1-16,-4 6-1 0,-3 4-5 0,0 21 2 15,0 4-7-15,3-7-3 16,1-9-6-16,3-13 0 16,-1-21-18-16,5 2-5 15,-1-21-33-15,1-13-95 16,3-22 1 0,0-6-30-1</inkml:trace>
  <inkml:trace contextRef="#ctx0" brushRef="#br0" timeOffset="4333.2209">7867 1459 320 0,'14'0'121'0,"14"-3"-66"0,18-3-22 0,-18 6 38 16,8 0-22-16,6 0-7 15,21 0-21-15,8 0-6 16,-4-3-9-16,0 6-4 0,-7 6-1 15,-7 16-1-15,-7 4 0 16,-7 14 0-16,-8 1 2 16,-6 10 1-16,-7-7 1 0,-1-3-2 0,-6-7-2 15,-4-2 1-15,-3-4-1 16,-4-12 0-16,-4 0 2 16,0-10-3-16,-3-9 0 15,0-9 1-15,0-20 0 16,4-11 0-16,3-23 0 31,3 0-5-31,8 10 1 0,-1 15-5 16,8 4-1-16,14 6-2 15,17 9 2-15,8 3-14 16,3 7-4-16,3 9-2 16,1 6 1-16,-8 3 10 15,-3 1 6-15,0-1 8 16,-4 1 3-16,-10-7 8 0,-4 3 4 15,-13-12 14-15,-15-4 8 16,-11 1-11-16,-6 0-2 16,-1-4-9-16,-10-3-2 15,0 10-2-15,-4-3-1 16,0 9 1-16,-7 9 1 0,4 16-1 31,4 13-1-31,2 6-1 0,5 9 0 16,3-9-5-16,7 6 1 15,7-19 2-15,7 4 3 16,10-16 0-16,4-4 2 16,8-15-4-16,-5 0-2 15,1-25-9-15,7-3-5 16,3-16 0-16,7-9 0 0,-3 9 3 16,-3 9 4-16,-8 17 3 15,-4-1 2-15,-6 25 9 16,-4 22 7-16,-3 1-1 15,-1 14 2-15,-3 1-11 16,0 0-6-16,1-6 12 16,-1-4 4-16,0-5-10 0,0-11-4 15,3-8-1-15,1-4-1 16,3-12-8-16,4-13-2 16,-1-3-3-16,1-9-1 0,0-4-1 15,-1 16 2-15,1 1 6 16,-1 14 2-1,-2 8 6 1,-1 5 2-16,0 10 2 0,-4 3 0 16,1 0 0-16,-4-7 0 15,0 4 6-15,0-9 4 16,-3-1-5-16,-1 0-3 16,1-18-1-1,-1-10-6-15,1-6 1 16,-1-19-5-16,4-6-1 0,4-3-4 15,7 3-1-15,6 12 3 16,4 3 3-16,1 17 3 16,-1 2 3-16,0 7 11 15,-3 18 7-15,-4 16 3 16,-7 13 2-16,-3 2-9 16,-4 7-4-1,0-3-9-15,-4-6-1 16,1 3-23-16,-1-10-10 15,4-9-33-15,4-9-11 16,10-4-108-16</inkml:trace>
  <inkml:trace contextRef="#ctx0" brushRef="#br0" timeOffset="4703.4081">10643 1384 420 0,'-28'0'156'0,"10"12"-84"0,-27-5-73 0,20 2 31 16,-10-6-12-1,-1 7 1-15,5-1-8 16,2-3-4-16,8 4-4 16,7 9-5-16,4-4 1 0,6 4 1 15,15 9 0-15,13 4-3 16,12-1 2-16,-1 0 1 15,0 1 2-15,-3-7-1 0,-4 9-1 16,-10-15 3-16,-8 0 0 16,-10 0 3-16,-14-4 3 15,-18 1-4-15,-10-3-3 0,0-13-4 16,3 0 1-16,0-10-10 16,4 1-3-16,3-10-24 15,11-15-10-15,10-4-30 16,11-12-14-16,11 12-63 15</inkml:trace>
  <inkml:trace contextRef="#ctx0" brushRef="#br0" timeOffset="4886.9924">10763 1415 380 0,'7'10'143'0,"-7"5"-78"0,0 14-38 15,0-14 40-15,-3 14-24 16,-1 8-6-16,-3 7-22 15,0 0-10-15,0-10-3 16,-3 4-11-16,2-13-4 0,1 3-40 16,7-12-17-16,0 0-41 15,11-13-18-15,0-6-15 16</inkml:trace>
  <inkml:trace contextRef="#ctx0" brushRef="#br0" timeOffset="5420.2892">11243 1434 368 0,'-21'-12'140'0,"10"2"-76"0,-10-9-46 16,14 13 34-16,0 6-14 15,-4 6-2-15,-3 4-12 16,-7 2-2-16,-4-2-13 16,4 15 1-16,0 9 1 0,3 10-4 15,8 0 1-15,10 0-5 0,7-3 0 16,7-7-1-16,4 1-2 15,3-16-10-15,11-1-4 0,-1-8-22 16,5-13-7-16,-1-13-6 16,-3-3 0-16,-1-9 5 15,-2-16 4-15,-1 0 16 16,-3-3 7-16,-8 3 11 31,-3 3 3-31,-7 13 31 0,-3 9 16 16,-8 13 0-16,1 6-1 15,-4 6-11-15,0 13-3 16,3 22-10-16,1 0-1 16,-1 3-11-16,4 0-4 15,4-7-20-15,3-2-9 16,7-4-24-16,11-9-11 0,10-13-31 16,4-9-12-16,6-3-33 15</inkml:trace>
  <inkml:trace contextRef="#ctx0" brushRef="#br0" timeOffset="5672.2425">11758 1406 368 0,'-32'19'137'0,"18"-10"-74"0,-3 7-54 0,10 3 30 16,-1 12-11-16,1 7-2 0,0-1-6 15,7 4-2-15,4-10-10 16,3 4 4-16,7-10 3 0,4-6-5 15,3-10-3-15,0-9-4 16,4-3 0-16,-4-13-4 0,0-9-2 16,-3-19-7-16,-4 7-4 15,-7-7-19-15,-4 0-6 16,-6 6-11-16,-1 4-4 16,-3 9-12-16,4-4-4 15</inkml:trace>
  <inkml:trace contextRef="#ctx0" brushRef="#br0" timeOffset="6004.3716">11942 1629 316 0,'7'72'118'0,"-4"-41"-64"0,-3 0-28 16,0-15 34-16,0-7-12 16,0 7-4-1,0-3-13-15,0-13-7 16,0 0-14-16,4-10-6 0,6-2-3 15,4-20-1-15,8-12 0 0,9-9-9 16,8 6-4-16,-4 0-2 16,-6 6-1-16,-5 10 6 15,-3 9 6-15,-6 13 5 16,-1-1 4-16,-7 45 15 16,0 9-4-16,-4 3 1 15,1 3-3-15,-1-3 1 16,1-3-8-16,3-7-4 15,0-12-13-15,0 4-6 16,0-20-32-16,0-3-14 16,-3-12-51-1,-1-13-21-15,-3-9-6 16</inkml:trace>
  <inkml:trace contextRef="#ctx0" brushRef="#br0" timeOffset="6157.0728">11945 1271 356 0,'-25'-34'132'0,"29"5"-72"0,14 1-50 0,-4 9 30 16,17-6-22-16,12-12-5 15,3 5-32-15,-8-5-13 0,-2 2 16 16,-5 1-56-16,-6-4-21 0,-7 10-40 16</inkml:trace>
  <inkml:trace contextRef="#ctx0" brushRef="#br0" timeOffset="6319.4924">11331 904 468 0,'4'-9'176'0,"-1"12"-96"0,1-3-93 16,13-10-232-1,12 1-10-15</inkml:trace>
  <inkml:trace contextRef="#ctx0" brushRef="#br0" timeOffset="7289.6441">13159 1625 360 0,'38'47'134'0,"-9"-37"-72"0,2 9-48 0,-13-19 31 15,3 6-16-15,4-6-5 16,3-6-11-16,-3-7-6 0,0-9-4 16,-4 0-3-16,0-6 3 0,-4-3-7 15,-2 2-1-15,-5 1-12 16,-3-16-1-16,-3 0 0 31,-8-3 1-31,-3 13 7 0,-3 9 4 16,-5 22 4-16,-2 6 1 15,-1 16 1-15,1-1 0 16,2 17 2-16,5 15 1 16,6 3 5-16,8-6 3 15,6-3 2-15,8-6 5 16,3-10-10-16,0-6-2 0,-3-9-4 16,0-13-2-16,3-10 1 15,7-15-1-15,7-12-11 16,8 2-3-16,-1-3-4 15,-3 4 1-15,-4-4 4 16,-3 13 4-16,-4 13 5 0,-3 5 2 31,-8 7 6-31,-6 7 5 16,-4 15-5-16,-3 9 0 16,-4 0 2-16,0 10 1 15,-4-10 1-15,1 1 2 0,-1-10 1 16,0 0 3-16,1-10-9 15,-1-2-6-15,1-20 1 16,3-9-1-16,0 4-2 16,10-26 0-16,8 0-1 0,3 4 3 15,8-1 0-15,2-3 1 16,-3 13 0-16,-6 9 0 16,-1 3 13-16,-4 16 8 15,-2 10 3-15,-5 6 3 16,-3 2-11-16,-3 20-4 0,-4 3-7 15,0-4-4-15,0 7-9 16,3-15-3-16,1-1-16 16,3-3-6-16,0-16-24 15,3-9-9-15,8-19-80 16,10-6-61 0,-3 3 82-1</inkml:trace>
  <inkml:trace contextRef="#ctx0" brushRef="#br0" timeOffset="7489.7966">14386 801 404 0,'4'34'151'0,"-1"-15"-82"0,11 6-54 16,-6-9 34-16,-5 21-25 0,1 17-8 16,-1 8-6-16,1 11 0 15,-1-4-5-15,1-16-3 0,3 3-1 16,0 4-17-16,3 3-4 15,-3-10-25-15,0-9-12 16,-3-13-51-16,-4-6-23 16,-4-6-8-1</inkml:trace>
  <inkml:trace contextRef="#ctx0" brushRef="#br0" timeOffset="8105.22">14220 1434 336 0,'22'-3'126'0,"6"-3"-68"0,11-4-30 0,-22 10 35 15,12-3-18-15,6-6-3 16,7 2-23-16,-3 7-7 0,-4-3-7 16,4 3-4-16,3 3 0 0,4 7-4 15,0-1 0-15,-4 1-3 16,-6 5-1-16,-8 14 1 0,-3-11 2 15,-8 14-1 1,1-10 4-16,-11 3 0 0,-4-6 3 16,1-4-1-16,-4-15-1 15,0 0-2-15,0-9-1 16,0-7-3-16,4-9-1 31,-1 6-3-31,4-9 1 0,4-6-6 16,-1-4-1-16,4 0 4 15,4 13 5-15,7 10 4 16,3 2 4-16,4 7-5 16,-4 15 1-16,0 1 3 15,4-1 2-15,3-3-3 16,8 10 1-16,-1-13-2 0,0-3 0 16,1 0 2-16,-8 0 2 15,-7-3 1-15,-3-3 1 16,-8-4-5-16,-6 4 1 15,-11-3-2-15,-11 9 0 0,-10 9 4 16,-7-3 3-16,-7 13 7 31,3-3 4-31,4 6 5 16,3 3 4-16,7 9 2 0,4-5 1 16,7-1-7-16,4 3-2 15,10-3-7-15,7-9-2 16,14 0-6-16,7-3-3 15,4-13-16-15,3-3-7 16,8-13-80-16,3-6-32 0,17 4-51 16</inkml:trace>
  <inkml:trace contextRef="#ctx0" brushRef="#br0" timeOffset="8990.1447">16528 1513 340 0,'14'0'129'0,"0"-4"-70"0,11-5-47 16,-11-4 30-16,7 10-15 16,7-12-3-1,0 5-17-15,1-9-4 16,2-6-2-16,-3-6 1 0,-3-10 1 16,-4 7-6-16,-10-4 0 15,-8 4-6-15,-10-1 1 0,-3 16 4 16,-8 10 2-16,-7 18 4 15,-6 10 3-15,-5 16 4 16,5-1 2-16,2 4 1 16,5-4 0-16,6 1 2 0,8 2 4 15,10-5-1-15,7-1-1 16,7-6-8-16,7 0-5 16,4-12-7-16,-1-4 0 15,12-12-18-15,6-6-6 16,14-7-23-16,1 3-10 0,3-2-7 15,0-10-3-15,-4 3-1 16,-6-10 0-16,-12 1 24 16,-9-10 11-16,-12 7 60 15,-10 5 28-15,-10 4 7 16,-8 13 3-16,-6-4-3 16,-5 13-2-1,1-3-15-15,4 6-7 16,2 6-16-16,8 7-6 15,11 2-3-15,7 1-1 16,10 3 0-16,7 3 2 16,7 0-1-16,-7 0 2 0,-3-7-4 15,-4 4-2-15,-3 0-2 16,-8 0 0-16,-6-10 2 16,-15 7 2-16,-10 3-3 15,-10-4-1-15,-8-5-1 16,-7-4-2-16,-4-6-13 0,8 0-4 15,7-13-24-15,10 10-9 16,11-12-47-16,18-4-18 31,6-6-21-31</inkml:trace>
  <inkml:trace contextRef="#ctx0" brushRef="#br0" timeOffset="9237.6964">17544 744 396 0,'-4'10'148'0,"1"8"-80"0,-1 23-62 0,4-19 31 16,0-3-11-16,0 31-1 16,0 13-7-16,0 9-3 0,4 10-9 15,-1-10-4-15,4-3 1 0,0 3-4 16,4 9 0-1,-1-12-17-15,1-12-5 16,-4 2-33-16,0-21-14 16,4-13-109-1</inkml:trace>
  <inkml:trace contextRef="#ctx0" brushRef="#br0" timeOffset="9737.9578">17159 1353 296 0,'0'0'112'0,"21"0"-60"0,18 0-21 16,-18 0 35-16,18 0-24 15,28 6-9-15,7-3-15 16,7 3-7-16,0-6-6 0,11 0-4 0,7 3 0 16,-25 4-6-16,11-1-1 15,-11-6 0-15,-11 3 2 16,-13-3 2-16,-12 0 1 15,-13 0 1-15,-18 0 2 0,-14 0-3 16,-14 9 0-16,-18 1 1 31,-10-1 2-31,-1 10-3 16,1-3 0-16,10 3 3 0,-3 12 1 16,10 0-1-16,11-6 1 15,10-6-2-15,11 0 2 16,7-13-9-16,8-6-1 15,9-15-9-15,12-4-3 16,2 0-1-16,-2 0 0 0,-1-6 8 16,-7 6 7-16,-7 4 6 15,-7-4 4-15,-3 9 13 16,-4 4 8-16,-7 6-4 16,0 0-3-16,0 13-5 15,4-1-1-15,3 13-7 16,0-6-2-1,3 9-15-15,8 4-6 16,3-10-31-16,7 3-14 16,8-16-53-16,6 1-24 15,7-10 22 1</inkml:trace>
  <inkml:trace contextRef="#ctx0" brushRef="#br0" timeOffset="10175.7316">18637 1271 332 0,'-56'0'123'0,"13"9"-66"0,-9 10-47 0,34-3 30 16,0 3-13-16,-3 0-1 15,3-1-6-15,4 7-3 16,4 4-9-16,6-4-3 0,4 9-1 0,7-9-2 16,11-3 1-16,10-6-4 15,11-13 0-15,-7 3-6 16,10-12 0-16,0-13-10 15,-3 1-4-15,-4-8-9 16,-3-2-4-16,-4-16-3 31,1-18 0-31,-5-20 11 0,-6 10 6 16,-7 9 20-16,-4 13 12 16,-4 12 15-16,-6 10 7 15,-4 3-2-15,-4 16-2 16,0 9-1-16,1 28-1 0,-1 6-4 15,4 20-3-15,0-1 0 16,4 7 1-16,-1-7-10 0,4-12-4 16,0 18-5-16,7-2-3 15,4-4-26-15,3-3-10 16,7-6-33-16,4-6-11 16,3-19-79-1,11-10-42-15,3-9 99 16</inkml:trace>
  <inkml:trace contextRef="#ctx0" brushRef="#br0" timeOffset="10491.8744">19237 1309 304 0,'-28'9'112'0,"3"-3"-60"0,-24 13-23 16,24-3 33-16,-3-4-19 15,0 4-7-15,6 3-17 0,5 0-7 16,6-4-7-16,8 4-2 0,10-3 3 15,14-7-3-15,11 7 0 16,3-13-1-16,0-3-2 0,0-3 3 16,4-3 0-1,-7-4-8-15,0 1-2 0,-8 3-3 16,-13-13 1-16,-11 9 5 16,-7-5 4-16,-7 5 5 15,-11 7-2-15,-10-6-2 16,-4 2-14-16,4 7-4 15,7 0-31-15,10 0-11 16,11 7-56-16,17-7-21 31,8 0 22-31</inkml:trace>
  <inkml:trace contextRef="#ctx0" brushRef="#br0" timeOffset="10838.771">19907 1296 384 0,'-3'-16'143'0,"-8"16"-78"0,-10-12-45 0,7 12 37 16,0-13-27-16,-4 10-6 15,-10-6-9-15,-7 3-2 16,-1 6-7-16,8 6-6 0,7 3-1 16,10 7 1-16,15-4 0 15,10 7-3-15,7 6 0 0,0 4 4 31,11-14 1-31,3 10 0 0,4 7-2 16,-4-7 1-16,-6 9-1 16,-8-9 0-16,-4-3 0 15,-9 3 4-15,-16-6 2 16,-16 6 9-16,-4-9 2 16,-22-7-2-16,-20-5 1 15,3-4-7-15,3-4-1 0,1-5-4 16,3-7-3-16,7 1-42 15,17 2-20-15,15 7-161 16</inkml:trace>
  <inkml:trace contextRef="#ctx0" brushRef="#br0" timeOffset="14185.121">3366 4244 316 0,'-4'-19'121'0,"8"10"-66"0,-1-1-40 15,4 4 31-15,-7 3-14 16,11-4-1-16,-11-2-12 16,3 6-1-16,1-3-11 15,3 3-2-15,-7-4 1 0,0 7 3 0,0 0 5 16,3 10-4-16,4 5 2 16,-7 7-1-16,4 13 1 15,-1 9-4-15,1 6 0 0,-1 6-3 16,1-9 2-16,3 13-4 15,-7 3 0 1,4 6-1 0,-4-7 1-16,0-5-4 0,0-7 0 15,0-9-4-15,-4 0-1 16,4-13-19-16,0 0-9 16,0-12-15-16,4-7-7 15,3 0-19-15,0-15-7 16,3-3-62-1</inkml:trace>
  <inkml:trace contextRef="#ctx0" brushRef="#br0" timeOffset="14602.9045">3651 4197 328 0,'-7'-7'123'0,"14"7"-66"0,-7 10-40 0,4-4 33 15,6 4-19-15,-10 15-5 16,4 3-4-16,3 6-2 16,-7 10-11-16,0 10 3 0,0-7 4 15,-7 15-2-15,7 17 2 0,0-13-7 16,7 6-1-16,-7-13-4 16,3-5-3-16,5-10-11 0,-1-7-4 15,0-9-20-15,3-3-5 16,-6-15-24-16,6-4-8 15,1-12-19-15,-4-13-9 32,0-6-21-32</inkml:trace>
  <inkml:trace contextRef="#ctx0" brushRef="#br0" timeOffset="15049.8698">3281 4134 304 0,'0'-6'115'0,"0"6"-62"0,0-10-51 16,3 10 25-16,8-3-1 15,10-3 7-15,4-3-3 16,21 2 2-16,-4 4-18 16,7-3 3-16,8-4 1 0,-1 10-10 15,-6 0-4-15,-8 0-6 0,-7 10 1 16,-3-1-4-16,3 13-1 16,-14-3-2-16,8 19 2 0,-8-10 4 15,-3 6 3-15,-8-5 2 16,-10 5 3-16,-3-6-3 15,-12 7-2-15,5-10-3 16,-15 0-1-16,-7-3 4 16,-3-6 1-16,0-7-7 15,0 0-4-15,6 1-13 0,-6-10-6 16,21 0-40-16,0-3-17 16,21-4-61-1</inkml:trace>
  <inkml:trace contextRef="#ctx0" brushRef="#br0" timeOffset="15437.6146">4276 3896 336 0,'-11'-3'126'0,"4"12"-68"0,0 4-54 16,3-4 24-16,-3 16 1 31,-3 0 5-31,-1 10-3 0,-3 21 1 15,0 16-18-15,-4 7 7 0,1 8 6 16,-1-5-6-16,0 9 0 16,8 3-8-16,6-9 0 15,8-4-8-15,6-12-1 16,1-6-2-16,14-13-2 16,-8-9-8-16,8-7-3 0,0-15-49 15,7-3-21-15,-4-16-121 16</inkml:trace>
  <inkml:trace contextRef="#ctx0" brushRef="#br0" timeOffset="30629.0835">4925 4081 328 0,'3'-16'123'0,"1"7"-66"0,-1 6-36 0,-3 3 35 16,0-7-17-16,0 7-5 16,0 0-13-16,-3 0-6 15,-1 0-8-15,1 0-1 0,-11 10 1 0,3-4-3 16,-14-3-3-16,1 6-5 15,-5 1 0-15,1 6-5 0,0 9 1 16,0-3 2-16,0 3 3 16,3 3-3-16,4 3 2 15,7-9-3-15,3 3 0 16,8 4 1-16,10-4 4 16,10 3 1-16,1 6 1 31,10 1 0-31,0 2 0 0,1-2-3 15,-1 3 0-15,-7 5-3 16,-3 11 1-16,-4-4 1 16,-4-3-1-16,1 0 4 15,-11-3 0-15,0 0-2 16,-18-10 2-16,-3-5 3 16,0-4 3-16,-18-7 2 0,0-8 3 15,-3-10-7-15,-11 0-2 16,0-19-3-16,7 0-2 15,7 0 0-15,8-3 0 0,2 10-15 16,8-4-5 0,7 7-50-16,11-1-21 0,10 1-46 31</inkml:trace>
  <inkml:trace contextRef="#ctx0" brushRef="#br0" timeOffset="31493.3603">5465 4695 332 0,'0'13'126'0,"0"3"-68"0,-8 12-41 16,8-9 33-16,0 6-24 16,0 12-6-16,0 4-8 15,-3-3-3 1,3-1-5-16,0-5-1 0,0-1 1 15,0 0-20-15,0-9-7 16,0-3-41-16,0-3-16 16</inkml:trace>
  <inkml:trace contextRef="#ctx0" brushRef="#br0" timeOffset="35050.4252">5214 4601 228 0,'0'0'85'0,"0"0"-46"0,0 0-15 0,0 0 27 16,-3 10-9-16,-1-4-2 15,-3-3-14-15,0 10-6 16,-4-1-11-16,-3 13-4 0,-3 13-1 16,-5 3 0-16,5 6 2 15,-1 0 1-15,8-3 1 16,6 0-4-16,-3-7-1 0,14-2-1 15,-3-4-2-15,6-9-2 16,4-3 1-16,4-4 1 16,0-5 2-16,3-1-6 15,0-9-1-15,-4 0-16 16,5-9-6-16,-5-7-22 0,1 4-8 31,-4-7-17-31,-3-6-3 16,-4 9-23-1</inkml:trace>
  <inkml:trace contextRef="#ctx0" brushRef="#br0" timeOffset="35266.1808">4992 4843 220 0,'-4'6'82'0,"8"-3"-44"0,3 3-11 0,0 1 29 15,7-4-11-15,11-3-2 16,-1 0-13-16,12-3-6 16,-8-4-14-16,4 7-13 0,-1-9-6 0,1 3-35 15,0 3-16-15,-4-4-82 16</inkml:trace>
  <inkml:trace contextRef="#ctx0" brushRef="#br0" timeOffset="35504.5652">5390 4884 288 0,'-7'0'107'0,"11"3"-58"0,3 3-29 15,4-3 32-15,-8-3-15 16,8 0-3-16,-1 0-16 0,4 0-4 15,8 0-8-15,2 0-4 0,12 0-1 16,-5 0-21-16,1-3-9 16,3-3-40-16,4 3-19 15,-4-7-50 1</inkml:trace>
  <inkml:trace contextRef="#ctx0" brushRef="#br0" timeOffset="35736.4022">5877 4771 288 0,'-3'15'110'0,"3"-5"-60"0,0 9-21 0,0-10 33 16,0 10-30-16,0 12-12 0,0-3-13 15,-4 1-4-15,4-1-1 16,0 3-6-16,0-3 0 0,0-9-31 15,0 0-12-15,4-10-84 16,3-9-59 0,0-3 77-16</inkml:trace>
  <inkml:trace contextRef="#ctx0" brushRef="#br0" timeOffset="36005.5182">5951 4441 368 0,'7'-3'140'0,"0"6"-76"0,1 4-59 0,-1-7 30 16,7-7-21-16,3 4-2 15,12-3-10-15,2-3-4 0,1-1 1 16,0 1-38-16,-4 6-13 0,-7 3-78 16,-3 9-66-1,-18 4 67-15</inkml:trace>
  <inkml:trace contextRef="#ctx0" brushRef="#br0" timeOffset="36168.4606">6036 4601 300 0,'-3'0'112'0,"10"0"-60"0,10 0-36 0,-3 0 29 15,7-3-22-15,8-3-7 16,-1-4-35-16,4-2-12 0,6-4 15 16,1 1-54-16,4 2-19 0,-1-3-28 15</inkml:trace>
  <inkml:trace contextRef="#ctx0" brushRef="#br0" timeOffset="36506.3167">6742 4297 304 0,'-29'0'112'0,"8"0"-60"0,-18 0-28 16,22 6 35-16,-1-2-28 16,0 5-6-16,1-3-14 15,-4 4-5-15,7 5-3 16,3-2-5-16,7 6 1 0,4 3-1 31,4-4 0-31,7 1 2 0,6 0 0 16,11 0 2-16,4 0 1 15,0 6-6-15,-7-6-2 16,-4-1-1-16,-7-2 2 16,-11 3 2-16,-10-3 1 15,-10-4 3-15,-8 4 1 16,-3-7-4-16,3 1 1 0,-3-4-11 15,0-12-3-15,-1 2-13 16,5-5-3-16,3-7-19 16,10-9-9-16,4 3-73 15</inkml:trace>
  <inkml:trace contextRef="#ctx0" brushRef="#br0" timeOffset="36722.2308">6710 3965 312 0,'0'9'115'0,"7"10"-62"0,3 6-31 0,-6-12 31 16,0 9-30-16,-4 9-12 15,0 10-15-15,3 6-3 16,1-13 3-16,3 4-35 0,3-4-14 15,1-5-35-15,6-4-14 16,1-7-6 0</inkml:trace>
  <inkml:trace contextRef="#ctx0" brushRef="#br0" timeOffset="36984.9813">7098 3723 348 0,'0'38'132'0,"0"-10"-72"0,0 25-48 15,0-21 30-15,-4 9-15 16,1 18-1-16,-4 23-9 16,0 24-2-16,-4-5-9 15,4 15-6-15,0 0-1 0,0-3-6 16,3-4-3-16,1-21-14 0,-1-6-7 15,4-10-50-15,-3-10-20 16</inkml:trace>
  <inkml:trace contextRef="#ctx0" brushRef="#br0" timeOffset="37707.5047">7803 4100 312 0,'0'-10'115'0,"-3"4"-62"0,-4 6-49 0,3 0 24 0,-6 0-14 15,-4 0-1 1,-8 6-7-16,-2-3-4 0,3 13-1 16,-1 0-1-16,1 6 2 0,4 0-1 15,3-1 2-15,6 11-4 16,5-10-2-16,3 3 2 31,7 3 2-31,7 7-2 0,11-1 0 16,3-6-1-16,4 7 0 15,-4-1 2-15,-3-2 0 16,-8-7 0-16,-10 3 0 16,-10-3 0-16,-8 0 0 15,-10-3 0-15,-4 3 2 16,1-9-1-16,-1-4 2 0,-3-5-2 16,0-7-1-16,-4-7 1 0,0-2-1 15,0-4-16-15,1-2-4 16,6 5-23-16,4-5-8 15,10 12-79 1</inkml:trace>
  <inkml:trace contextRef="#ctx0" brushRef="#br0" timeOffset="38039.4788">8177 4485 304 0,'0'0'115'0,"4"10"-62"0,-8-4-40 0,1 3 28 15,-1 1-25-15,-3 5-8 16,-3 4-6-16,-4 6-2 16,-1 7 0-16,-2 12 0 0,-1 9 2 15,4-9 5-15,0 0 6 16,3 0-1-16,8-7 1 0,3-2-7 15,7-7-4-15,4-3-1 0,3-6-1 16,0-10 0-16,3 1 2 16,1-10-21-16,3-3-7 15,0-4-18-15,-3-5-5 16,-4-10-69 15,0 3-54-31,-3-9 65 0</inkml:trace>
  <inkml:trace contextRef="#ctx0" brushRef="#br0" timeOffset="38239.8941">7870 4858 288 0,'8'7'107'0,"2"-7"-58"0,18 0-40 0,-14-7 27 16,8 1-11-16,9-3-2 15,1-1-20-15,-4-8-6 16,1-1 0-16,2 3-39 0,5-6-13 16,-1 6-81-1</inkml:trace>
  <inkml:trace contextRef="#ctx0" brushRef="#br0" timeOffset="38470.8018">8343 4360 340 0,'18'0'126'0,"-1"0"-68"0,8 0-52 16,-7 0 28-16,7-3-18 15,3-4-1-15,0-2-16 16,0 6-6-16,-3-10 3 0,-4 10-43 0,0-6-132 31</inkml:trace>
  <inkml:trace contextRef="#ctx0" brushRef="#br0" timeOffset="38670.5785">8400 4554 308 0,'7'3'115'0,"3"4"-62"0,8-17-38 0,-4 10 31 16,4 0-25-16,3-6-8 15,0-3-34-15,0-1-13 16,4-2 17-16,3-4-58 0,4 10-21 0,0-4-19 16</inkml:trace>
  <inkml:trace contextRef="#ctx0" brushRef="#br0" timeOffset="39008.265">8971 4294 364 0,'-21'-6'134'0,"7"6"-72"0,-7 0-61 0,10 0 27 16,-3 6-17-16,0-3-3 15,0 7-8-15,0-4 0 16,3 3 0-16,8 1 0 0,6-1 2 0,8 7-3 16,6 3-2-16,4-7 2 15,4 10 0-15,-4 0-2 16,4-6 2-16,-7 2-4 0,-4 8 1 16,-7-8 0-1,-7 1-1-15,-7 0 4 0,-7-3 2 16,-15-1 0-16,-6-2 2 0,-4-4-2 15,1-2-1-15,6-7-6 16,0-7-4-16,4 4-27 16,7-6-14-16,3-7-94 15</inkml:trace>
  <inkml:trace contextRef="#ctx0" brushRef="#br0" timeOffset="39839.5986">9275 4608 324 0,'-4'0'121'0,"4"3"-66"0,0-3-44 16,0 6 26-16,-4 3-20 16,1 10-5-16,-4 16-12 15,-4-1-2-15,4 1 0 16,-3 2-23-16,3-2-11 0,0-7-39 0,3-9-14 15,1 0-31 1</inkml:trace>
  <inkml:trace contextRef="#ctx0" brushRef="#br0" timeOffset="40239.3489">9476 4705 344 0,'7'-41'129'0,"0"22"-70"0,3-6-51 0,1 13 27 16,3-17-16-16,4-11-3 16,3-17-9-16,4-21-3 15,3 6-2-15,0-7-4 0,-3-5 1 16,-4 5 1-16,-7 16 2 31,0 10-1-31,-3 19 2 0,-1 5-2 16,-3 14 2-16,0 24 0 15,0 7 1-15,-3 3 0 16,-1 15 0-16,1 1 0 16,3 9 2-16,-3 3-1 15,3 15 0-15,0-2-1 16,0-4 0-16,0 4-2 0,-4-10 1 0,1 0-2 16,-1-3 2-16,4-6-13 15,0-3-3-15,1-10-7 16,-1-3-3-16,-4-9-25 15,-3-7-9-15,-3-6-34 16,-1-6-13-16,1-13-10 31</inkml:trace>
  <inkml:trace contextRef="#ctx0" brushRef="#br0" timeOffset="40439.0957">9500 4466 264 0,'7'10'99'0,"11"-10"-54"0,10 0-13 16,-14 0 35-16,8 0-20 15,2-3-6-15,4-4-20 16,1 7-8-16,2-3-8 16,5-3-19-16,6 6-6 0,4-3-47 15,-4 3-19-15,8-6-60 16</inkml:trace>
  <inkml:trace contextRef="#ctx0" brushRef="#br0" timeOffset="40738.6276">10259 4473 308 0,'-11'0'115'0,"8"3"-62"0,3 6-24 0,0-9 33 16,0 10-17-16,-4 5-3 15,1 1-25-15,-4 3-8 16,0 0-6-16,-4 9-5 0,0 6-1 16,1 4-1-16,-4 6 0 15,7-10 3-15,3 4 2 16,4-7 0-16,7-2-1 0,7-11-2 16,-3 8 1-16,3-8-8 15,4-8-2-15,-1-1-10 16,1-9-4-16,-1 0-22 15,5-9-7-15,-5-1-58 16,1-5-65 0,-4-4 54-1</inkml:trace>
  <inkml:trace contextRef="#ctx0" brushRef="#br0" timeOffset="40938.7578">9881 4789 268 0,'-17'13'101'0,"20"-13"-54"0,15-6-24 0,-4 6 29 15,11 0-14-15,6-10-4 16,8-5-18-16,4 5-5 16,-1-2-7-16,4-4-23 0,-7 0-7 15,6-3-27-15,-2 10-11 16,3-7-72-16</inkml:trace>
  <inkml:trace contextRef="#ctx0" brushRef="#br0" timeOffset="41208.8166">10358 4347 348 0,'7'-6'132'0,"7"6"-72"0,17-9-52 16,-9 9 27-16,6-7-16 0,4 4-1 16,3-6-15-16,0-1-6 15,-3 1 1-15,-4 0-33 0,-3 2-13 16,-8 1-102-1,-6 3-55-15,-7 3 97 16</inkml:trace>
  <inkml:trace contextRef="#ctx0" brushRef="#br0" timeOffset="41387.425">10403 4573 356 0,'29'-3'134'0,"-5"-3"-72"0,19-4-61 16,-22 4 27-16,7 3-30 0,0-7-10 16,4-5-43-16,0 5-19 0,0-5-66 15,6 5-28-15</inkml:trace>
  <inkml:trace contextRef="#ctx0" brushRef="#br0" timeOffset="41788.1812">10950 4263 344 0,'-28'-29'129'0,"14"29"-70"0,-4 0-56 0,11 7 28 16,0 2-18-16,-3 4-4 16,-5 9-6-16,1 0 0 15,0 3-2-15,4 9-1 0,3-6 1 0,3 1-1 16,4-4 0-16,4-7 0 15,3 1 0-15,0-9 0 16,3-4 0-16,4-6 0 16,1 0 0-16,2-9-9 0,1-7-2 15,3-3-1-15,0-6 2 16,-3 3-1-16,-1-3 2 0,-2 9 5 16,-5-3 2-16,-3 19 19 15,0 7-2 1,-3 5 1-16,-1 7-2 15,4 6 1-15,0 3-6 16,4 4-1-16,3-4-4 31,0 0-3-31,0-9-14 0,0-3-6 16,8-1-30-16,-5-12-13 16,1-3-87-1</inkml:trace>
  <inkml:trace contextRef="#ctx0" brushRef="#br0" timeOffset="42125.5976">11359 3799 348 0,'4'15'129'0,"0"-5"-70"0,3 27-40 0,-4-15 34 0,4 0-14 16,4 9-2-1,3 1-10-15,0 18-5 0,4 16-12 16,-1 12-4-16,-3 10-2 0,-3-6 0 16,-4 24 2-16,-7-5-8 15,-11 11-3-15,-3-11 3 0,-7-4 2 16,-4 0 3-16,-10-6 3 15,-7-9-3-15,-8-10-2 16,-6-3-27-16,-4-13-12 16,4-12-45-16,6-9-20 15</inkml:trace>
  <inkml:trace contextRef="#ctx0" brushRef="#br0" timeOffset="68606.6002">6431 6483 300 0,'-21'0'112'0,"21"-3"-60"0,-4 3-23 0,4 0 33 15,0 0-21-15,0 0-6 16,8 0-4 0,2 0 3-16,4 3-19 15,0-3 3-15,4 0 0 0,0 0-6 16,3 0 1-16,7 0-10 16,4 0-2-16,-1 0-6 15,1 0-1-15,-4 0-28 0,-6 0-10 16,-8 0-24-16,-4-3-8 15,-10 3-69-15,-3 0-53 16,-4 3 79-16</inkml:trace>
  <inkml:trace contextRef="#ctx0" brushRef="#br0" timeOffset="68806.7534">6378 6690 332 0,'-21'15'123'0,"18"-15"-66"0,3 0-33 0,0 0 35 15,3 7-3-15,8-4 1 16,3-3-9-16,7 6-5 16,0-3-24-16,0 3 2 0,7-2 0 15,-3-4-9-15,0 6-2 16,3-3-8-16,0-3-4 16,1 9-19-16,-1-2-7 0,0-7-40 15,-3 3-17-15,-1 3-125 16</inkml:trace>
  <inkml:trace contextRef="#ctx0" brushRef="#br0" timeOffset="76519.8331">8128 6019 348 0,'-4'0'132'0,"4"9"-72"0,0-12-55 0,0 3 27 15,0 0-5-15,0 0 1 16,11 0 0-16,7-6 0 0,6-4-15 16,12 4 5-16,6 3 3 0,7 3-11 15,8 0-6-15,3 0 0 0,-4 0-1 16,1-6-4-16,13 2 1 15,4-2-7-15,-7-3-3 16,-3 6-14-16,-4-7-5 31,-7-5-27-31,-11 5-11 0,-10-6-47 16,-7 7-19-16,-11 0 10 16</inkml:trace>
  <inkml:trace contextRef="#ctx0" brushRef="#br0" timeOffset="77136.2175">8266 6091 308 0,'3'9'115'0,"4"-9"-62"0,0 10-42 0,0-4 28 15,7 3-6-15,4 1 1 16,0 5-11 0,-1-2-3-1,4-4-12-15,-3 7-1 0,3 9 0 0,0 3-1 16,1 1-1-16,-5 5-3 15,-3 1 1-15,-3-7-4 16,-4 0 0-16,-7-3 3 16,-4 3 1-16,-3-3-1 15,-3 4-2-15,-8-1-2 16,-6 6 1-16,-12-2 1 0,-3-4 2 16,1 0-1-16,-1 0 2 15,11-3-4-15,3 4-2 16,7-11 2-16,4 4 0 15,4-3 1-15,6-6 2 16,8 2 3-16,10 1 4 16,14-3 5-1,7-4 1-15,11-3 0 16,3-6 1-16,8-6 0 16,-4 6 3-16,3-9-9 0,8-1-3 15,6 1-4-15,-3-1-3 16,-7 1 1-16,-3 3-1 15,-8 3-3-15,-10-4 0 16,-7 7-9-16,-8 0-3 0,-6 0-10 16,-7-3-4-16,-8-3-46 15,-3-3-19-15,0 9-83 16</inkml:trace>
  <inkml:trace contextRef="#ctx0" brushRef="#br0" timeOffset="78335.3305">8382 7367 200 0,'-11'0'74'0,"11"-9"-40"0,0-1-13 15,4 1 22-15,3-1-8 16,0 4-1-16,4-6-4 0,3-4 1 15,3 7-17-15,-2-7 1 16,-1 6 1-16,0 1-8 0,0 0-2 31,0 5-4-31,0-2 1 16,-3 6-2-16,-1 6-1 16,1 4 1-16,-1 2 1 0,-3 20 1 15,1 5 1-15,-5 7-2 16,-3 3-2-16,0 4 1 15,0-11-1-15,-3 1 6 16,3-6 4-16,0-7-3 0,0-9 1 16,0-1-3-16,0-8 2 15,0-4-6-15,0-12-3 16,0-4 1-16,-4-8 2 16,4-7 0-16,0-13-1 15,0 0-4-15,0-6 0 16,4 0-3-16,-1 10 2 0,4-1 1 15,0 7 2-15,0 9 1 16,0 4 1-16,0 5 0 16,4 1 2-16,-1 6 3 15,1 3 4-15,-4 0 5 0,7 3 1 16,4-3 3-16,10 0 1 31,0 0-6-31,4 0 0 0,0 0-10 16,0-3-2-16,-1-3-43 15,-6-4-17-15</inkml:trace>
  <inkml:trace contextRef="#ctx0" brushRef="#br0" timeOffset="93357.5355">9744 6063 384 0,'3'-26'145'0,"1"26"-78"0,-4-3-56 15,0 3 34 1,0 0-15-16,0 10-2 16,3 2-5-16,-3 20-3 15,0-1-10-15,0 22-4 0,0 7 0 0,0 6-3 16,0 9 0-16,4-9-1 16,-4-3 1-16,3-4-7 15,1-12-1-15,-1-9-20 16,1-4-9-16,3-9-24 0,4-9-9 15,3-13-76 1,3-12-70-16,1-7 74 16</inkml:trace>
  <inkml:trace contextRef="#ctx0" brushRef="#br0" timeOffset="93612.4475">10033 6019 368 0,'-11'9'137'0,"8"7"-74"0,-1 3-49 15,4-1 33-15,0 7-22 0,0 4-3 16,4 15-8-16,-1 18 1 16,1 1-8-16,-1 6-2 0,1-3-1 15,0-3-7-15,-1-4 0 0,1-12-15 16,-1 3-5-16,1-12-26 15,-4-4-9-15,0-12-42 16,3-15-16-16,-3-7-12 16</inkml:trace>
  <inkml:trace contextRef="#ctx0" brushRef="#br0" timeOffset="93928.4019">9691 6044 232 0,'-11'-35'88'0,"11"16"-48"0,7-15-20 16,4 18 27-16,3-12-10 15,0-6-1-15,11 2-1 16,14 1 1-16,10 3-20 16,4 3 0-16,0 6 0 0,-4 16-6 0,1 6-3 15,-8 22-7-15,-7 3 0 16,-7 0 0-16,-6 13 2 0,-5-3-1 15,-10 6-1-15,-7-7 1 16,-7 7 1-16,-10-9-3 16,-5-1-2-16,-6 4-9 15,-4-1-3-15,1-2-19 16,-1-10-5-16,4 0-31 31,10-12-10-31,8-4-48 16</inkml:trace>
  <inkml:trace contextRef="#ctx0" brushRef="#br0" timeOffset="94259.8655">10534 5762 296 0,'-14'0'110'0,"7"6"-60"0,-7 9-21 0,10-5 36 16,-3 2-24-16,-3 14-8 16,-1 2-4-1,0 16-2 1,-3 3-14-16,0 12 1 0,4 10 2 0,-1 16 3 16,4 9 1-16,7-3-7 15,7-3-3-15,4-4-3 16,10 4-2-16,3-6-3 15,5-10-2-15,-1-6-2 16,0-10-1-16,4-9-27 0,-4-12-12 16,0-10-70-16,0-10-27 15,-10-21-27 1</inkml:trace>
  <inkml:trace contextRef="#ctx0" brushRef="#br0" timeOffset="98449.0554">11268 6019 316 0,'-4'-10'118'0,"1"1"-64"0,-11 3-50 0,7 6 24 16,-4-4-18-16,-3-2-3 15,-4-3-5-15,-3 9 1 16,-4 0-2-16,-3 6 8 0,-4 3 4 15,8 1-4-15,2-1-3 16,5 1-3-16,3 8-3 0,7-2-2 16,7 3 1-16,10 0 1 0,8 6 0 15,3 3 0-15,7-3 0 16,4 10 0-16,-4 2 2 16,0 1-1-16,-6 3-1 15,-5-4 3-15,-6-2 0 31,-11-1-1-31,-7-2 1 0,-4-7-2 16,-6 3 2-16,-12-9-2 16,-6 6 2-16,-11-9-2 15,4-13 2-15,3 3-4 16,4-6 0-16,3 0-8 16,4-6-4-16,7 3-20 15,14-4-77-15,14-5-11 16,10-4-1-1</inkml:trace>
  <inkml:trace contextRef="#ctx0" brushRef="#br0" timeOffset="98735.2719">11546 6320 308 0,'18'9'115'0,"-7"1"-62"0,-4 8-31 0,-7-8 33 16,-7 9-27-16,-4 6-10 15,-3 3-5-15,-4 6 1 16,1 4-8-16,-1 6 6 0,4-10 3 31,3 4-5-31,4-7-1 0,4 1-5 16,3-7-1-16,7 3-1 16,7-9 1-16,7-3-7 15,4-1-1-15,-1-12-14 16,1-3-5-16,-4 0-20 15,-3-9-8-15,-4 6-43 16,-7 3-16-16,-14 0-10 16</inkml:trace>
  <inkml:trace contextRef="#ctx0" brushRef="#br0" timeOffset="98918.8698">11321 6696 316 0,'3'3'121'0,"8"-3"-66"0,3 0-40 0,-7 0 31 15,4-3-25-15,3 3-6 16,7-6-32-16,7 6-12 16,4-10 15-16,3 7-40 0,0-6-13 15,8-7-62-15</inkml:trace>
  <inkml:trace contextRef="#ctx0" brushRef="#br0" timeOffset="99103.8621">11846 6458 284 0,'0'31'107'0,"0"-12"-58"0,0 3-20 0,4-7 36 15,-1 4-24-15,1 0-5 16,-1 6-22-16,1-6-9 15,-4 0-3-15,3 3-16 0,-3-10-5 16,0 4-37-16,0 0-16 0,0-4-77 16</inkml:trace>
  <inkml:trace contextRef="#ctx0" brushRef="#br0" timeOffset="99287.3746">11769 6662 324 0,'14'9'121'0,"0"-3"-66"0,7-3-49 0,-7-3 25 0,4 7-13 16,-1-7-3-16,1-7-24 15,3 7-11-15,0-9 10 16,4 6-40-16,-4-7-15 0,0-2-66 16</inkml:trace>
  <inkml:trace contextRef="#ctx0" brushRef="#br0" timeOffset="99450.5203">12083 6511 304 0,'-11'41'112'0,"8"-22"-60"0,-1 15-28 0,4-15 35 16,0 0-23-16,0 6-8 16,0-3-16-16,4 0-8 0,3 0-3 15,0-4-15-15,3-2-5 0,4-6-32 16,0-10-15-16</inkml:trace>
  <inkml:trace contextRef="#ctx0" brushRef="#br0" timeOffset="99666.3782">12217 6241 380 0,'10'0'143'0,"-3"0"-78"0,15-9-67 16,-8 9 25-16,3 0-12 15,8-6-1-15,0 6-15 0,-1-4-4 16,-2 4 4-16,-5 0-42 0,-3 0-17 16,-3 4-92-1</inkml:trace>
  <inkml:trace contextRef="#ctx0" brushRef="#br0" timeOffset="99850.5673">12319 6429 392 0,'14'-3'148'0,"0"-3"-80"0,7 0-64 0,-6 3 29 15,-1-4-19-15,0 4-3 31,3-3-29-31,5-3-13 0,2-1 16 16,4 1-73-16,4-1-29 0,-4 4-24 16</inkml:trace>
  <inkml:trace contextRef="#ctx0" brushRef="#br0" timeOffset="100218.2588">12926 6081 408 0,'-7'-15'151'0,"-4"21"-82"0,1-15-78 0,6 12 25 16,-3-3-13 0,0 6-2-16,0 3-3 15,3-2-1 1,8 11-5-16,3 1 0 0,4 0 2 0,-1 0 1 15,1-3 3-15,-1 12 1 16,1-3 3-16,-1 3 1 16,-3 7-4-16,-3-1 1 15,-4-6 9-15,-4-3 3 0,-6-3 1 16,-4-6 2-16,-4 0-6 16,-3-4-3-16,-4-5-12 15,1-7-4-15,-1-10-19 16,0-9-7-16,4-12-25 15,0-7-11-15,3 1-72 16</inkml:trace>
  <inkml:trace contextRef="#ctx0" brushRef="#br0" timeOffset="100434.1227">12996 5749 348 0,'0'38'132'0,"7"-10"-72"0,0 16-48 0,-3-25 32 16,3 3-29-16,-3 6-8 16,3 0-36-1,0 0-14-15,0-3-119 0,3 3-51 0</inkml:trace>
  <inkml:trace contextRef="#ctx0" brushRef="#br0" timeOffset="101035.9388">13448 6530 348 0,'10'34'129'0,"-2"-15"-70"0,-5 16-45 15,-3-20 31-15,-3 4-27 0,-8 6-7 16,-3 3-10-16,-4 10-2 16,-3 6 1-16,0-10-20 0,0 4-7 15,0-13-39-15,3-15-17 32,7-10-56-32</inkml:trace>
  <inkml:trace contextRef="#ctx0" brushRef="#br0" timeOffset="101621.3893">13914 6144 348 0,'-11'50'129'0,"7"-18"-70"0,-3 37-53 0,7-32 28 15,0-2-18-15,0 2-1 16,0-2-3-16,0-1 2 0,4-5-7 16,-4-4-4-16,3-7 0 0,1-8-2 15,-4-10-1-15,4-3-8 0,3-13-3 16,-4-18-3-16,1-13 1 16,3-13 5-16,0-3 2 15,3-18-1-15,4 2 2 31,4 4 1-31,3 3-1 0,4 9 6 16,3 10 1-16,11 12 11 16,7 13 3-16,-4 12-3 15,-3 16 0-15,-11 10-8 16,-7 12-3-16,-10 0-8 16,-11 12-1-16,-11 1-19 15,-10 8-8-15,-4-5 4 0,1-3 3 16,-1-1 2-16,4-12 4 15,-4 3 0-15,4-9 3 16,0-4 14-16,3-2 7 16,1 2 22-16,3-2 10 15,3 2 0-15,4-2 2 16,3 12-6 0,4 0-1-16,7 6 2 0,4 6 5 15,0-9-5-15,3 4 1 16,7-4-6-16,4 0-2 15,3-3-18-15,4 3-6 16,-1 0-22-16,5-6-9 16,-5-1-33-16,5-2-14 15,-5-6-112-15</inkml:trace>
  <inkml:trace contextRef="#ctx0" brushRef="#br0" timeOffset="101906.2384">14591 6480 416 0,'-4'12'154'0,"1"4"-84"0,-8 3-64 0,11-4 33 16,-7 4-19-16,0 9-1 16,-3 1-11-16,3-4-3 0,-1 3-3 15,1 6 3-15,7-5 4 16,4 5-3-1,3-6 2-15,4-3-7 16,3-6-1-16,0 0 0 0,3-10 0 16,5-9-9-16,2 0-4 15,1-3-11-15,0-6-5 16,-4-7-26-16,-4 7-12 16,-6-1-108-1</inkml:trace>
  <inkml:trace contextRef="#ctx0" brushRef="#br0" timeOffset="102153.1055">14362 6740 340 0,'0'-6'126'0,"10"2"-68"0,11-11-35 0,-10 15 35 16,7 0-28-16,6 0-8 16,8-3-14-16,0-4-6 15,-4 7-1-15,4-6-32 0,3 3-12 0,4 3-44 16,0-6-20-16,-8-4-31 16</inkml:trace>
  <inkml:trace contextRef="#ctx0" brushRef="#br0" timeOffset="102553.1911">15109 6498 336 0,'-3'4'126'0,"3"5"-68"0,7 0-35 0,-3-2 37 15,-4 2-26-15,0 10-7 16,0 0-12-16,0 6-2 16,0 3-8-16,0-3-3 0,0 10 1 15,0-1-7-15,0-3-1 32,0 4-23-32,0-10-6 0,0 0-36 15,0-6-13-15,-4-10-71 16</inkml:trace>
  <inkml:trace contextRef="#ctx0" brushRef="#br0" timeOffset="102754.4061">15032 6696 324 0,'-4'9'123'0,"15"-9"-66"0,3 7-31 0,-3-7 34 16,3 3-28-16,0-3-7 0,3 0-21 15,1 0-7-15,0 0 1 32,3 0-31-32,4 0-10 0,-1 0-51 0,1-10-20 15,-4 1-15 1</inkml:trace>
  <inkml:trace contextRef="#ctx0" brushRef="#br0" timeOffset="102970.128">15388 6614 408 0,'0'38'151'0,"0"-13"-82"0,0 3-63 16,0-9 31-16,0 9-22 15,0 13-3-15,0-3-21 0,0-1-7 16,0-2 8-16,4-10-67 0,-4-6-28 15</inkml:trace>
  <inkml:trace contextRef="#ctx0" brushRef="#br0" timeOffset="103809.5971">15413 6197 328 0,'-4'0'123'0,"8"0"-66"0,3 0-42 0,0 0 31 16,4 0-18 0,6 0-4-16,4 0-5 15,4 0-3-15,3 0-8 16,-3 0-7-16,0 0-4 0,-4 0-23 16,0 7-7-16,-3-4-39 15,-4-3-14-15,-4 9-59 16</inkml:trace>
  <inkml:trace contextRef="#ctx0" brushRef="#br0" timeOffset="104041.7144">15402 6464 364 0,'18'0'137'0,"-4"0"-74"0,14 0-54 0,-10 0 30 15,3-6-18-15,0 6-4 16,4-3-19-16,0-4-9 16,-4 7 6-16,0-3-45 0,-3-3-16 0,3 3-94 15</inkml:trace>
  <inkml:trace contextRef="#ctx0" brushRef="#br0" timeOffset="104741.147">16108 6100 368 0,'0'6'137'0,"7"4"-74"0,0 15-60 0,0-12 28 0,0 2-18 16,0 4-4-16,4 9-6 16,-4 4-3-16,3-1 1 0,-3 3-1 0,-3-5 2 15,-4-4-1-15,0 0-1 16,-4-6-2-16,-3-4-1 15,0-5 2-15,0-7 2 16,-3-3-5-16,3-10-1 16,0-8-1-16,-1-11 2 15,1-5 2-15,4-1 1 0,6 1-2 16,4 12 2-16,4-3 3 16,7 0 1-16,-1 6 1 15,8 3 2-15,3 4-3 16,4 2 0-16,3 1-28 15,-3 3-12-15,-4-4-55 16,-7 10-21 0,-3-6-14-1</inkml:trace>
  <inkml:trace contextRef="#ctx0" brushRef="#br0" timeOffset="105140.2723">16856 5486 332 0,'0'6'123'0,"3"3"-66"0,4 10-36 15,-3-3 33-15,3 9-18 16,-4 12-6-16,1 26 0 16,-1 19 1-16,1 21-17 0,-4 1 7 0,0 18 3 15,4 10-4-15,-4-13-1 16,0-28-9-16,0 37-2 15,0-24-4-15,0-7-3 0,0-9-9 16,3-16-3-16,4-12-14 16,4-17-6-16,3-11-33 15,3-17-13-15,-2-5-114 16</inkml:trace>
  <inkml:trace contextRef="#ctx0" brushRef="#br0" timeOffset="106609.6924">17752 5893 324 0,'-4'-6'123'0,"1"3"-66"0,-4 3-38 0,3 0 34 15,-6 0-31-15,-5 0-11 0,-2 9-6 16,-1-2-2-16,-3 2-1 16,-7 0-4-16,7 4-1 0,3 3 2 0,7-1 0 15,4 4 1-15,11 0 0 16,6 0-3-16,5-1 2 16,6 1 1-16,7 6 0 15,0 0 0-15,0-6 2 0,1 6-3 16,-1-3 0-16,-7 3 1 15,-3 4 0-15,-8 2-3 16,-6 0 0-16,-8 4 4 16,-6-10 1-16,-8 3 4 15,-7-3 1-15,-6-6 1 32,-8-10 2-32,-7 1-3 0,-7-1 1 15,7-9-5-15,4 0-2 16,7 0-14-16,10-9-4 15,7-1-24-15,15 1-9 16,13-7-80 0,8-2-66-16,14 5 74 15</inkml:trace>
  <inkml:trace contextRef="#ctx0" brushRef="#br0" timeOffset="106896.0987">18168 6248 364 0,'4'3'137'0,"-4"16"-74"0,0 6-47 0,-4-7 35 0,1 11-29 15,-5 5-9-15,-2 1-8 16,-4 2-2-16,-4 4-2 16,4 0 6-16,3 3 3 0,4-10-1 15,7 1 2-15,7-1-6 16,4-6-1-16,3 1-2 15,4-4 1-15,3-6-2 0,0-1-1 16,0-8-6-16,-3-4-1 16,0-6-17-16,-8 0-7 15,-3 0-47-15,-7-6-22 16,-3 3-58 0</inkml:trace>
  <inkml:trace contextRef="#ctx0" brushRef="#br0" timeOffset="107074.7255">17911 6715 392 0,'38'-10'148'0,"-6"10"-80"0,25-15-68 0,-29 15 29 0,4-10-25 15,3-8-5-15,0 8-54 16,0-6-24-16,-3-2-80 15,3-1-37-15</inkml:trace>
  <inkml:trace contextRef="#ctx0" brushRef="#br0" timeOffset="107296.4483">18419 6226 432 0,'7'-10'162'0,"7"10"-88"0,17-3-80 16,-9-3 30-16,9 6-18 0,5-3-1 15,6-4-27-15,-7 4-11 16,-3 3 17-16,-7 3-67 0,-8 7-26 16,-6 5-39-1</inkml:trace>
  <inkml:trace contextRef="#ctx0" brushRef="#br0" timeOffset="107459.1017">18419 6473 348 0,'-8'7'129'0,"16"-7"-70"0,9 0-45 16,-6 0 33-16,6 0-30 16,12-7-9-16,2 7-28 15,1-9-10 1,10 3 15-16,-3-7-45 0,0-3-17 15,0-2-59 1</inkml:trace>
  <inkml:trace contextRef="#ctx0" brushRef="#br0" timeOffset="107801.1939">19029 6116 352 0,'-32'-6'132'0,"18"6"-72"0,-11 0-46 0,18 6 31 16,-3-3-19-16,-1 3-2 15,0 4-14-15,4-1-4 16,0 1-4-16,7-4-4 0,4 3-1 16,3 1 2-16,7-1 0 15,11 0 3-15,7 1 1 0,6-1-4 16,1 1 1-16,-4 5 0 16,-6 1 0-16,-8-3 0 15,-7 5 2-15,-11-2 3 16,-13 3 2-16,-15-3 1 15,-7-4 2-15,-3 4-5 32,7-7-1-32,0 1-2 0,3-1 1 15,7 0-18-15,1-2-4 0,3 2-22 16,3-3-7-16,7-3-34 16,4-3-15-16,8-3-41 15</inkml:trace>
  <inkml:trace contextRef="#ctx0" brushRef="#br0" timeOffset="108011.8234">19332 6508 380 0,'-7'44'143'0,"7"-16"-78"16,-7 10-36-16,4-20 41 0,-8-2-36 15,0 12-10-15,-3-3-23 16,0 10-6-16,4-7 2 16,-1 0-28-16,4-12-11 0,3-7-115 15,15-9-21 1</inkml:trace>
  <inkml:trace contextRef="#ctx0" brushRef="#br0" timeOffset="108795.8538">19530 6473 324 0,'-14'0'123'0,"10"0"-66"0,1-6-49 0,3 3 29 0,3-3-19 15,4-13-4-15,4-16-9 16,3-2-2-16,7 2-1 15,0-12-4-15,4-6 1 0,3-7 3 16,-3-2 1-16,0-14-4 16,-4 4 1-16,0 10 0 15,-3 11 2-15,-4 17 3 0,-4 6 4 32,1 18 5-32,-1 16 3 15,1 16-5-15,3 13 1 16,0 9-2-16,0 12 3 0,0-2-1 15,1-4 2-15,-1 6-6 16,-4 4-3-16,1-4-8 16,-1-2-3-16,-3-1-16 0,-3-19-4 15,-4 4-27-15,0-13-9 16,-4-6-45-16,-3-10-20 16,-3-18 1-1</inkml:trace>
  <inkml:trace contextRef="#ctx0" brushRef="#br0" timeOffset="108992.1568">19600 6270 280 0,'11'0'107'0,"10"6"-58"0,14-6-20 16,-17 0 33-16,3-6-23 15,11 6-10 1,3 0-24-16,4 0-11 15,0 0 3-15,0-4-37 0,3-2-13 16,7 6-83 0,4 0-53-16,4 0 86 15</inkml:trace>
  <inkml:trace contextRef="#ctx0" brushRef="#br0" timeOffset="109228.6579">20436 6332 360 0,'-14'35'134'0,"7"-10"-72"0,0 3-57 0,4-9 27 15,-4 0-12-15,-4 6-1 16,0 3-5-16,1 6-1 16,-1 1-7-16,1-1 3 0,3-5 3 15,3 5-6 1,4-6-1-16,7 1-1 16,7-4 2-16,7-6-3 15,8-4 0-15,2-12-6 16,-9-3-2-16,-1 0-27 15,-4-3-9-15,-2-3-50 16,-8 6-19-16</inkml:trace>
  <inkml:trace contextRef="#ctx0" brushRef="#br0" timeOffset="109428.8917">20062 6712 372 0,'22'-7'140'0,"2"7"-76"0,22 0-59 0,-18-9 30 15,4 9-17-15,7-6-2 16,0-4-31-16,0 10-13 16,-1-9 14-16,-2 6-51 0,2-7-20 31,-9-5-60-31</inkml:trace>
  <inkml:trace contextRef="#ctx0" brushRef="#br0" timeOffset="109660.1441">20609 6110 384 0,'4'-4'145'16,"17"-2"-78"-16,11 3-54 0,-11-3 33 16,11 6-28-16,6-10-10 0,1 1-16 31,0 3-8-31,-4 3 8 0,-3-4-29 0,-7 7-12 16,-8 7-118-1</inkml:trace>
  <inkml:trace contextRef="#ctx0" brushRef="#br0" timeOffset="109860.2458">20585 6367 340 0,'7'0'126'0,"10"-10"-68"0,15-5-46 15,-11 12 30-15,11-7-29 0,0-6-8 16,7-2-40-1,-1 2-14-15,5 7-64 0,-1-1-27 16,0 1 31-16,8-10 18 16</inkml:trace>
  <inkml:trace contextRef="#ctx0" brushRef="#br0" timeOffset="110259.812">21361 6056 332 0,'-7'-19'123'0,"3"19"-66"0,-10-3-31 0,3 3 34 16,-6 3-26-16,-4 7-8 16,-4-1-16-16,-3 7-5 15,3 9-3-15,0-6 1 0,4 9 2 16,4-3 0-16,2 3 2 16,5 1-6-16,3-4-1 0,3-6 0 15,4-1 2-15,7-2-1 16,4-7-1-16,7-9-13 15,3-9-4-15,3-7-4 16,1 7-1-16,0-10 4 16,-1 0 3-16,-2 0 4 15,-5-6 2 1,-3 7 8-16,0 2 2 16,-3 7 16-16,0 5 6 15,-4 4-7-15,7 10-2 16,-4-1 5-16,1 4 2 15,3 12-10-15,-3 9-4 16,-1-5-7-16,1 5-1 0,-1-6-30 16,1-12-12-16,0 0-49 15,-1-16-21-15,1-7-33 16</inkml:trace>
  <inkml:trace contextRef="#ctx0" brushRef="#br0" timeOffset="110543.8796">21636 5627 436 0,'7'19'162'0,"4"-4"-88"0,10 4-62 16,-7 0 37-16,10 22-17 16,5 6-3-16,2 15-9 31,-2 10 0-31,-5 1-11 0,-2 30-3 0,-8-3 0 15,-11 7-1-15,-10 0 0 16,-14 9-3-16,-11 0 1 16,-7 0-13-16,-3 0-3 15,-11-10-10-15,-14 10 0 16,-14-9-28-16,-7-7-9 16,3-9-64-16,0-12-27 0,4-26-3 15</inkml:trace>
  <inkml:trace contextRef="#ctx0" brushRef="#br0" timeOffset="121781.9532">21967 1343 264 0,'-10'-12'99'0,"3"5"-54"0,-4 1-28 16,8 6 27-16,-4-3-16 16,-4-3-6-16,-3 6-9 15,-7 0-3-15,-4 6-6 16,-3 3-1-16,0 20 1 0,-1-11 4 0,5 17 3 15,6 9-4-15,4 9 1 16,7-6-3-16,10 3 2 16,12-12-4-16,9-4 0 15,8-15 1-15,0-9 2 0,0-10-3 16,3-22-2-16,-3-10 0 16,3-5 1-1,-7 2-10-15,-3-9-2 16,-4-3-6-16,-3-22-3 15,-8-15 0-15,-3-4 1 16,-7 0 8-16,-3 10 3 16,-1 15 13-16,1 10 6 15,-1 9 10-15,4 15 6 16,0 17-6-16,7 6-1 0,0 15-1 16,-3 16 2-16,-4 13-1 15,0 25-1-15,-4 6-2 16,1 9-1-16,-4-12-9 15,3 6-5-15,1 6-2 16,3 4 1-16,7-10-3 16,3-3 0-16,4-16-19 0,4-15-7 15,3-4-30-15,7-24-12 16,8-10-27-16,6-10-10 16,4 1-27-1</inkml:trace>
  <inkml:trace contextRef="#ctx0" brushRef="#br0" timeOffset="122151.8851">22497 1384 316 0,'-32'-16'121'0,"14"16"-66"0,-10 3-44 0,14 10 26 16,-11-10-9-16,-3 6-2 16,0 10-8-16,-4-9-3 15,7 12-9-15,8-10 0 0,3 23 1 16,3-7-3-16,4 0-1 0,7-3 1 15,11 0 0-15,6-15-2 16,8-4-2-16,10-12-2 16,-3-4-1-16,0-15-7 15,-4 6-2-15,-3-6-2 16,-1 7-1-16,-6 5 8 16,-4 0 6-1,-3 10 3-15,-4-3 2 16,-7 12 6-16,0 13 4 0,0 9-5 15,0 7-1-15,3 2-6 16,8 4-2-16,6-3-16 16,5-4-6-16,2-15-27 15,4 0-9-15,1-3-18 16,2-23-7-16,5-2-32 16</inkml:trace>
  <inkml:trace contextRef="#ctx0" brushRef="#br0" timeOffset="122483.574">22811 1450 312 0,'-53'9'118'0,"35"10"-64"0,-3 12-37 0,14-9 33 0,-4 3-15 15,4 13-2-15,0-3-11 16,4 2-3-16,3-2-11 16,3-4-3-16,4-9-1 0,7-3 0 15,7-4 0-15,11-15-2 16,4-9 1-16,-1-7-4 0,0-2 0 31,-3-11-1-31,-4-21 0 16,-7 9-3-16,-3 1 1 15,-8-17-7-15,-3-2-1 16,-7-26-2-16,-7-3 1 0,-7 10 2 16,-3 12 5-16,-4 0 3 15,3 13 2-15,4 6-4 16,7 3-1-16,3 16-26 0,11 2-11 15,4 17-64-15,3 6-26 16,14 3 20 0</inkml:trace>
  <inkml:trace contextRef="#ctx0" brushRef="#br0" timeOffset="122853.623">23223 1403 356 0,'-28'28'134'0,"18"-19"-72"0,-12 10-59 0,15-9 26 0,0 15-8 16,4 3 2-16,3 0-9 15,3 7-1-15,4-4-7 16,4-9-2-16,3 6 0 0,0-6 0 15,4-9 2-15,10-13-3 16,0 0-2-16,4 0 0 16,-4-19-1-1,-3 0-3-15,-4-9 2 16,-7-7-6-16,-10 1 0 16,-11 9-4-16,-7-13 2 15,-8 4-4-15,1 5 1 0,4 4 1 16,-5 3 2-16,5 7-12 15,6 5-6-15,8 10-33 16,3 0-13-16,17 10-61 16</inkml:trace>
  <inkml:trace contextRef="#ctx0" brushRef="#br0" timeOffset="123338.2231">24507 1469 264 0,'-45'-29'101'0,"16"20"-54"0,-6 0-24 16,21 2 31-16,0 4-21 31,-7 3-7-31,0 3-9 0,-8 7-1 16,1-1-9-16,0 7 0 0,0 12 3 15,7 7-4-15,3 8 2 16,4-5-3-16,0 3 0 16,10-10-3-16,8 4-2 15,3-20 3-15,7 1 0 16,0-13-4-16,4-6 1 0,3-13-7 16,0-12 0-16,-3-6-6 15,-1-4 1-15,1-3-1 16,-4 7 1-16,-3 2 9 15,-1 7 4-15,-3 10 15 0,-3 2 7 16,-1 7 0-16,-3 6 0 31,0 9-3-31,0 7-3 0,4 9-9 16,3 6-3-16,3 4-5 16,8-1-1-16,10 1-26 15,8-4-11-15,-1 4-25 16,0-20-11-16,4 1-62 15,3-16-49 1,-3-16 78-16</inkml:trace>
  <inkml:trace contextRef="#ctx0" brushRef="#br0" timeOffset="123553.4559">24825 1368 324 0,'-35'3'121'0,"24"10"-66"0,-21-1-27 0,18-5 35 16,-3 5-20-16,-1 4-5 0,0 3-16 15,4 6-4-15,0 3-10 16,4 0-5-16,6 7 0 0,4-1-4 16,4-5 0-16,10-4-15 0,3-7-4 15,8-8-14-15,3-1-7 16,4-9-13-16,0-9-6 31,7-7-27-31,-1-6-12 16,5-6-13-16</inkml:trace>
  <inkml:trace contextRef="#ctx0" brushRef="#br0" timeOffset="124007.3075">24991 1396 376 0,'-43'10'140'0,"22"6"-76"0,-7-4-50 16,17-6 31-16,-3 1-12 0,0 5-2 16,0 13-9-16,4 0-1 15,-1 7-12-15,7 2-3 0,4 1 0 16,8-7-5-16,2 6-1 15,4-15 0-15,7 0 0 16,11-13-18-16,3-6-8 16,4 0-4-1,-4-9 0-15,-3-16 1 16,-4-3 3-16,1-7 6 16,-12 1 4-16,-3-1 8 15,-3 16 4-15,-4 1 16 16,0 5 9-16,0 0 1 0,-3 10-1 15,-1 3-3-15,1 16-1 16,-1 6-1-16,4 12 0 16,-3-5-6-16,3 2-4 0,0-3-6 15,0-6 0-15,0-6-2 16,-3-7-2-16,-4-9 0 16,0 0 0-16,0-12-2 15,-4-13-1-15,4 6-7 16,-7-22-2-16,0 3-7 0,0 4-2 15,0-4-7-15,3 4-3 16,1-1-2-16,3 7-3 16,7 9-30-16,3 10-15 15,8 3-24 1</inkml:trace>
  <inkml:trace contextRef="#ctx0" brushRef="#br0" timeOffset="124639.1941">25605 1431 344 0,'-14'3'129'0,"3"3"-70"0,-10 1-40 0,10-4 34 15,-3 6-20-15,-4 10-4 16,1 3-11-16,3 0-1 0,3 6-10 16,4 7-2-16,7-20 1 0,0 4-1 15,7 0 2-15,7 0-2 16,7-4 0-16,1-5-3 15,2-4 1-15,-3-6-4 16,1-6 0-16,-5-10 1 16,-6-3 0-1,-4-9-9-15,-7 3-2 16,-7-3-3-16,-4 3-1 16,-3-3-3-16,0 2-2 15,3 8-4-15,4-1-2 16,7 9-11-16,7 1-1 15,8 3 2-15,6 6 2 16,0 9 11-16,0-3 4 0,0 1 13 16,4 5 8-16,0 4 17 15,-1 3 8-15,-3 0 9 16,-3-1 4-16,0 1-4 16,-8-6-1-16,-3-4-12 0,0 4-1 15,0-13-4-15,1 0 0 16,2-10-11-16,1-2-5 15,-1-10-1-15,4 3-1 0,0 0-11 16,1 0-3-16,2-6 2 16,-3 6 3-16,0 10 2 15,-3 3 5-15,-4 3 5 16,-3 6 3-16,-1-3 2 31,1 9 2-31,-1 13 4 0,1 6 1 16,-1 1-4-16,1 5-1 15,-1-6-6-15,4 7-1 16,7-7-6-16,-3-12 0 16,0-4-23-16,3 1-8 15,7-1-32-15,-7-2-12 16,-3-10-85-16</inkml:trace>
  <inkml:trace contextRef="#ctx0" brushRef="#br0" timeOffset="124823.9684">25756 1255 384 0,'-17'-37'145'0,"20"21"-78"0,8-12-54 16,-1 15 33-16,8-12-26 16,3-9-6-16,-3 9-16 15,-1 6-4-15,1-6 3 16,3-3-41-16,-7-7-17 0,-10 7-112 15</inkml:trace>
  <inkml:trace contextRef="#ctx0" brushRef="#br0" timeOffset="125007.4748">25033 1005 448 0,'-10'0'167'0,"13"-10"-90"0,8 7-94 16,3-3 23-16,3 6-60 16,5-3-21-16,9 3-97 15,8 9-41-15</inkml:trace>
  <inkml:trace contextRef="#ctx0" brushRef="#br0" timeOffset="125206.2952">26741 1719 412 0,'-11'-12'154'0,"-3"6"-84"0,3-4-77 0,11 10 24 15,-3-9-97-15,3-1-38 16,-4-5-38-16,-3 5-12 15</inkml:trace>
  <inkml:trace contextRef="#ctx0" brushRef="#br0" timeOffset="471951.887">12711 2692 288 0,'10'0'107'0,"8"9"-58"0,21-3-48 0,-11 4 21 15,18-1-5 1,38 0-1-16,29 17-6 15,32-8-2-15,42 11-4 16,46-4-3-16,28-6 2 0,53 6-2 16,35 0 2-16,46-7 11 15,21-8 6-15,25 9 1 16,18-10 2-16,21 10-9 16,3-3-1-16,-3-7-9 0,-32 16-5 0,-35 6-36 15,-39 13-12-15,-39 7-58 16,-39 5-23-16,-67-6 8 15</inkml:trace>
  <inkml:trace contextRef="#ctx0" brushRef="#br0" timeOffset="473037.168">3729 10820 208 0,'-11'9'79'0,"8"0"-42"0,6 1-26 16,-3-10 21-16,7 9-11 16,-3-3 1-16,3-2-11 15,0 2-2-15,4 3-5 16,-1-2-3-16,1-4 2 0,-1-3 4 16,1-3 6-16,3-4-1 15,0 4 1 1,0-9-5-16,4 2-3 0,7-9 0 15,3 1 1-15,4-11-3 16,-8 1 0-16,4-3-1 16,-3-7-2-16,-4 4 1 15,0-1-1-15,-6 7-3 16,-1 3 2-16,-4 6 3 16,-3 0 1-16,-3 4-1 0,-1 5-2 15,-3 1-2-15,0-1-1 16,0 7 2-16,0-3 0 15,0 6 1-15,0-3 0 16,0 3 0-16,0 0 0 16,0 0-5-16,0 0-1 15,0 0-8 1,0 3-4-16,7 6-17 16,-3-2-5-16,0-4-78 15</inkml:trace>
  <inkml:trace contextRef="#ctx0" brushRef="#br0" timeOffset="473723.5088">4043 10500 184 0,'-42'0'71'0,"17"9"-38"0,-10 13-25 15,17-9 18-15,0 15-9 16,-6 13 1-16,-1 12-7 15,0-6-1-15,-3 6-6 16,10-6 2-16,4 3 3 0,4-6-3 16,10-6 2-16,3-10 1 31,8-3 5-31,3-9 3 0,3-13 2 16,8-6-8-16,0-6-2 15,10-1-5-15,-7-12-3 16,4 0-11-16,0-9-6 15,-4-10-8-15,-3-9 0 16,-1 3 6-16,-9 3 6 16,-5 10 7-16,1 5 5 0,-4 11 10 15,-4 8 3-15,1 20 5 16,-4 11 1-16,0 14 3 16,0-1 1-16,3 13-10 0,4-6-3 15,4 3-6-15,3 6-3 16,0 4-18-16,7-1-9 31,4-3-26-31,0-12-12 0,3-4-52 16</inkml:trace>
  <inkml:trace contextRef="#ctx0" brushRef="#br0" timeOffset="474155.3241">4798 10813 260 0,'17'44'96'0,"-13"-19"-52"0,7 13-34 0,-1-16 23 15,-6 9-9-15,-1 19-2 16,1 7-10-16,-1 6-5 0,8-4-4 16,-11-12 2-16,3-6 4 0,1-10 6 15,-4-9 3-15,0-9-1 16,0-13 0-16,0-10-9 15,-4-24-3-15,4-19-23 0,-3-10-8 16,3-3-16-16,0-12-4 16,0-13 1-16,3 3 2 31,8 9 28-31,10 7 13 0,4 19 23 16,10 6 10-16,4 13-1 15,0 18 0-15,-4 16-13 16,-3 16-3-16,-15 12-6 15,-3 16-3-15,-10-7-2 16,-15 7 0-16,-13 0 0 16,-8-9 3-16,4 2-12 0,-4-2-3 15,4-7-38-15,3-3-14 16,0 0-70 0</inkml:trace>
  <inkml:trace contextRef="#ctx0" brushRef="#br0" timeOffset="474555.5059">5405 10550 236 0,'3'-25'90'0,"-6"25"-48"0,-4 6-29 0,3-3 22 16,-7 13-3-16,-3 6 1 15,-3 12-12-15,-1 7-3 16,0 0-10-16,4 3-1 0,4-10 3 0,3 1-4 15,7-7-1-15,0-9 0 16,7-4-1-16,3 1-2 16,8-13-2-16,0-3 1 15,3-15-1-15,0-4-16 16,4-25-6-16,-8-9-7 16,1 6 0-16,-4 3 16 0,-3 9 9 15,-4 13 19-15,-4 16 17 16,-3 15-6-1,0 16-6-15,0 10-5 16,0-7-9-16,4 10-4 16,3-7-1-16,3 0-1 15,4 4-16 1,11-10-4-16,3-6-19 16,4 0-5-16,0-10-8 15,3-9-3-15,0-3-53 16</inkml:trace>
  <inkml:trace contextRef="#ctx0" brushRef="#br0" timeOffset="474893.303">5870 10544 248 0,'-17'-10'93'0,"2"20"-50"0,-9 8-30 15,13-2 22-15,-3 0-7 16,4 3 0-16,2 9-4 16,8 9-3-16,8-2-11 15,6-1 5-15,7 4 4 0,3-3-8 16,5-7-1-16,-1 6-4 15,-3-5-1 1,-4 5-6-16,-4 4 1 16,-6 6 0-16,-4-10 0 15,-7 10 2-15,-3-6 3 16,-8-4 0-16,-7-9 2 16,-6-12 0-16,-8-7 3 15,0-12-7-15,-3-13-2 0,-4-16-1 16,0-2 0-16,0 2-3 15,8-2 2-15,10 2-1 16,13 1-2-16,8 5-6 16,11 1-2-16,10 3-28 0,11-3-14 15,7 12-27-15,7-3-10 16,7 1-28 0</inkml:trace>
  <inkml:trace contextRef="#ctx0" brushRef="#br0" timeOffset="475177.1972">6297 10562 204 0,'-25'-9'77'0,"8"9"-42"0,-19 16-10 16,19-7 25-16,-11 1-1 31,-4 8 1-31,4 17-13 0,3-1-3 16,4-12-19-16,7 3-5 0,3 0 1 15,8-6 2-15,10 0 4 16,14-3-5-16,14-7-2 15,4-9-8-15,0 0-1 16,3-6-1-16,-3-4 2 16,-7-8-6-16,-4-7-1 0,-7-4-20 15,-10 1-9-15,-11 0-20 16,-11-3-8-16,-7 12-22 16,-10 6-10-16,0 4-11 15</inkml:trace>
  <inkml:trace contextRef="#ctx0" brushRef="#br0" timeOffset="475477.9515">6929 10399 304 0,'49'-6'115'0,"-38"6"-62"0,-4 0-62 15,-18 6 81 1,-10-6-32-16,-7 10-13 0,-4-1-12 15,-7 1-10-15,0 5-2 0,4 4 1 16,7 0-5-16,7 9 1 16,10 3 2-16,11 1 1 15,7-1 5-15,4 1 3 16,-1 8-9-16,-3-11 0 16,-7-1-2-16,-10-3 0 0,-15 0 2 15,-10 3 1-15,-4-3-21 16,-7-3-10-16,-7 0-39 15,-14-3-15-15,-21 9-67 16</inkml:trace>
  <inkml:trace contextRef="#ctx0" brushRef="#br0" timeOffset="475741.0922">3831 11491 332 0,'145'-19'126'0,"-25"9"-68"0,42-15-46 0,-56 7 32 16,49-11-12-16,57-5 1 15,42-13-18 1,17-3-7-16,33 3-5 16,-1-4-27-16,-6 20-9 0,-5-3-58 15,-20 18-26-15</inkml:trace>
  <inkml:trace contextRef="#ctx0" brushRef="#br0" timeOffset="476980.286">4724 12739 288 0,'-11'15'107'0,"11"4"-58"0,-3 19-31 0,3-13 31 16,0 9-9-16,3 4-1 15,4 9-16-15,-3 22-4 16,6 13-11-16,1-1-3 0,3-2 1 0,0-7-3 31,4-10-2-31,-1 1-11 16,5-3-4-16,-5-13-20 15,1-3-5-15,-4-16-26 0,0-19-12 16,4-9-57 0</inkml:trace>
  <inkml:trace contextRef="#ctx0" brushRef="#br0" timeOffset="477181.5404">4900 12889 348 0,'7'47'132'0,"0"-3"-72"0,4 9-52 16,-11-9 27-16,3 16-11 16,4 15-2-16,0 4-15 0,4-7-4 15,0 19-2-15,3-4-8 0,3 1-3 16,1-16-27-16,-4-9-12 16,-3-16-34-16,-11-22-91 31</inkml:trace>
  <inkml:trace contextRef="#ctx0" brushRef="#br0" timeOffset="477459.3848">4470 12685 236 0,'-4'-87'90'0,"25"65"-48"0,18-13-20 0,-14 19 26 16,17-12 1-16,11 3 3 0,7-3-17 15,21-7-9-15,11 13-15 16,-4 16-3-16,-3 16 2 0,-15 8-8 16,-10 14-3-16,-17 9-3 15,-15 21 3-15,-14 23-5 16,-14 0 0-16,-11-7-4 16,-6 0 1-1,3-2-8-15,-11-7-2 16,7-13-21-16,8-6-9 15,6-12-36-15,8-13-14 16,17-25-4 0</inkml:trace>
  <inkml:trace contextRef="#ctx0" brushRef="#br0" timeOffset="477713.0941">5888 12435 240 0,'-50'53'90'0,"22"-34"-48"0,-21 40-5 0,24-12 36 16,-14 25-18-1,-6 16-4-15,2 31-17 16,11 13-4-16,15-10-17 16,13-12-3-16,15 6 0 0,14 0-8 15,10-9-1-15,7-16-12 16,4-3-5-16,3-20-52 15,-3-20-22-15,7-11-73 16</inkml:trace>
  <inkml:trace contextRef="#ctx0" brushRef="#br0" timeOffset="478282.1869">6484 12977 292 0,'0'22'110'0,"0"3"-60"0,-3 13-41 0,3-4 27 16,0 10 0-16,0 16 3 15,0-4-17-15,0-3-5 16,0 1-11-16,0-7-4 0,0-13-1 31,0-6 1-31,0-2 1 0,0-11 5 16,0-12 3-16,0-3-6 15,0-31-3-15,0-29-4 16,3-27-1-16,4 2-14 16,7-19-4-16,7 4 4 15,15-3 5-15,6 21 13 16,4 10 7-16,3 19 10 0,-3 18 3 16,0 13-2-16,-7 16-1 15,-7 12-10-15,-8 13-3 16,-10 16-5-16,-10 2-1 15,-11 10-4-15,-11 7 1 0,-7-11-11 16,-13 1-3-16,-8 0-2 31,-4 3 0-31,8-6 2 16,3-3 3-16,4-1 7 0,7-2 4 16,7-1 12-1,7 1 6-15,10-4 7 0,4 10 4 16,11-3 9-16,20-1 5 15,15-2-3-15,0-4-1 16,3-3-18-16,-3 7-5 0,4 2-15 16,-8 1-5-16,-7 6-36 15,1-10-14-15,-5-9-47 16,1-12-19-16,3-16-31 16</inkml:trace>
  <inkml:trace contextRef="#ctx0" brushRef="#br0" timeOffset="478545.3871">7331 13316 340 0,'-7'9'126'0,"0"10"-68"0,-15 19-41 16,12-20 30-16,-4 7-19 31,-4 10-3-31,0-1-4 0,1 4 1 16,3 15-12-16,7-6-3 0,7 4-1 15,10-8 1-15,8-2 3 16,7 3-1-16,3-9 0 16,0-10-8-16,4-6 0 15,0-1-17-15,3-2-6 16,-10-13-33-16,-4-3-13 0,-7 0-85 16,-7-19-63-1,-7-9 89-15</inkml:trace>
  <inkml:trace contextRef="#ctx0" brushRef="#br0" timeOffset="478760.3389">7133 13695 380 0,'18'0'143'0,"-1"0"-78"0,22 0-45 0,-18 0 35 0,11 0-17 16,3-3-4-16,1 3-18 15,-1 0-7 1,4 0-6-16,-4-6-22 0,-3 6-10 0,0-10-25 16,-4 1-11-16,4-1-27 0,-1-5-12 15,1-4-32 1</inkml:trace>
  <inkml:trace contextRef="#ctx0" brushRef="#br0" timeOffset="478929.6265">7835 13400 272 0,'0'7'104'0,"0"2"-56"0,0 16-12 15,0-12 38-15,4 2-13 16,-1 10-2-16,1-3-26 16,3 3-9-16,-4 4-15 15,1 5-6-15,-1 4 0 0,-3 6-24 16,-3-10-11-16,-1-6-36 31,-3-2-15-31,-7-11-82 16</inkml:trace>
  <inkml:trace contextRef="#ctx0" brushRef="#br0" timeOffset="479098.8227">7588 13726 332 0,'0'10'123'0,"4"-1"-66"0,3 4-31 16,3-7 36-16,8-3-4 0,10 4 0 16,11-1-32-16,3-3-13 15,-3-3-9-15,0 0-15 0,-4-3-4 16,-3-3-29-16,0-4-11 15,-4-6-33-15,0-6-12 16,-3-3-48 0</inkml:trace>
  <inkml:trace contextRef="#ctx0" brushRef="#br0" timeOffset="479282.1666">8135 13469 288 0,'4'19'110'0,"-1"0"-60"0,1 9-17 0,-1-12 36 15,4 3-12-15,0 12-1 16,4 10-32-16,-1 9-12 16,1-3-8-16,-4 3-8 0,4-3 0 15,-1-3-22-15,1-6-11 16,3-13-31-16,4-6-14 0,-1-10-72 31</inkml:trace>
  <inkml:trace contextRef="#ctx0" brushRef="#br0" timeOffset="479498.1755">8393 13077 248 0,'21'-15'93'0,"0"12"-50"0,18-4-13 16,-18 7 31-16,11-3-18 15,3-3-7-15,4 6-26 16,3 0-11-16,0 0 0 16,1 0-49-16,-8 6-21 0,-14 7-70 15</inkml:trace>
  <inkml:trace contextRef="#ctx0" brushRef="#br0" timeOffset="479681.9914">8453 13294 316 0,'35'-3'118'0,"-3"-13"-64"0,17-3-50 16,-28 10 26-16,4-7-35 0,7 3-12 16,6-2-41-16,8-4-18 15,-3 3-44-15,-8 4-19 16</inkml:trace>
  <inkml:trace contextRef="#ctx0" brushRef="#br0" timeOffset="479961.6183">9017 13084 320 0,'4'37'121'0,"-1"1"-66"0,8 15-36 16,-4-28 32-16,0 0-19 15,0-3-6-15,0 3-13 16,-4-6-6-16,-3 0-4 0,-3-10 4 0,-4-2 5 15,0-17-6-15,0-5-3 16,0-14-5-16,0-8-1 16,3-4 4-16,4-3 1 0,7 6-5 15,4 4-2 1,6-4-1-16,8 13 4 16,3-3 1-1,4 3 3-15,7 6-21 16,7 7-9-16,7-1-50 0,-8 10-22 15,-2-3-45 1</inkml:trace>
  <inkml:trace contextRef="#ctx0" brushRef="#br0" timeOffset="480229.9047">9634 12265 388 0,'25'69'145'0,"-14"-28"-78"0,3 28-43 0,-7-35 40 16,-4 32-20-16,-3 31-2 15,0 10-21-15,-7 28-5 16,-3 12-10-16,-4-12-6 0,-1 19-1 15,1-4-30-15,4-5-14 16,3-33-54-16,3-5-22 0,8-16-54 16</inkml:trace>
  <inkml:trace contextRef="#ctx0" brushRef="#br0" timeOffset="480882.6275">10823 12525 300 0,'25'-12'112'0,"-25"-4"-60"0,-4 7-45 0,1 9 26 0,-11 3-8 16,-11 3 3-16,-10 4-12 16,-8-1-2-16,-13 16-8 15,-11 10-6-15,3 2-1 0,12 17 1 16,6-7 0-16,10 6 0 15,15-9 0-15,11 9 0 16,17-12 2-16,21-3 1 0,14-1 3 0,4 4-1 16,7 0 0-16,-4 9-3 15,-6-13 1-15,-11 1 0 16,-8-3 1-16,-10-1 6 16,-21-6 4-16,-14 4-7 15,-11-10-4-15,-17 3-2 31,-7 3-1-31,3-9-25 0,7-4-8 16,7-5-27-16,7-1-10 16,29-12-174-1,13-6 115 1</inkml:trace>
  <inkml:trace contextRef="#ctx0" brushRef="#br0" timeOffset="481118.5245">11240 13087 272 0,'0'9'101'0,"-4"16"-54"0,-17 22-20 16,14-22 32-16,-4 19-7 0,-3 0 1 15,-4 3-18-15,1 7-9 16,-1-4-15-16,4-3-1 0,3 15 1 0,8 1-6 16,6-10-1-16,8 1-4 15,0-10-3-15,3-7-16 16,0-8-5-16,3-4-30 15,-2-10-10-15,-1-12-55 16,-7-3-22-16,-7-18 24 31</inkml:trace>
  <inkml:trace contextRef="#ctx0" brushRef="#br0" timeOffset="481303.2527">10689 13648 260 0,'14'-16'99'0,"7"16"-54"0,18-9-17 16,-18 6 30-16,22-3-8 15,24-4 0-15,7 7-24 16,7-3-10-16,-7 6-10 16,-10-7-36-16,-4 4-14 0,-4 3-77 0,-7-9-35 15,-6-7 35 16</inkml:trace>
  <inkml:trace contextRef="#ctx0" brushRef="#br0" timeOffset="481550.0574">11525 12971 308 0,'60'-19'115'0,"-21"13"-62"0,21-4-38 0,-32 10 31 15,8-9-16-15,2 6-5 16,5-4-34-16,3 4-14 0,-4-3 11 16,-3 6-61-16,-18 6-22 0,-7-6-36 15</inkml:trace>
  <inkml:trace contextRef="#ctx0" brushRef="#br0" timeOffset="481750.1111">11504 13159 376 0,'42'0'140'0,"1"-3"-76"0,10-7-55 16,-39 10 30-16,28-6-24 15,-10 6-8-15,14-9-34 16,7-1-12-16,7 4 19 0,3-3-58 0,-3 9-24 16,4-10-31-1</inkml:trace>
  <inkml:trace contextRef="#ctx0" brushRef="#br0" timeOffset="482384.089">12495 12783 260 0,'-14'-7'96'0,"4"14"-52"0,-4 8-32 16,3-5 24-16,-7 2-15 15,-3 4-4-15,0 3-10 0,3 0-5 16,4-4-1-16,7 4 3 0,7 0 5 0,11 0-3 16,6 6 2-16,5-6-5 15,6-4 0-15,11 4 5 16,7 0 3-16,-4 0 0 16,-3 3 1-16,-11-4-4 15,-10 1-3-15,-11 0 0 31,-22 0 1-31,-13 0-5 0,-4-4-3 16,-3 4-15-16,-4-9-4 16,1-1-29-16,-1-3-10 15,7-6-79 1</inkml:trace>
  <inkml:trace contextRef="#ctx0" brushRef="#br0" timeOffset="482704.3691">13272 13212 248 0,'10'19'93'0,"-10"-3"-50"0,-3 3-50 0,-1-13 16 16,-3-3-21-16,0 6-5 15,-4-2-86-15,-3-4-36 16</inkml:trace>
  <inkml:trace contextRef="#ctx0" brushRef="#br0" timeOffset="482967.0451">13300 13209 356 0,'0'44'134'0,"-4"-16"-72"0,-10 10-61 16,4-13 27-16,-12 9-17 15,-9-2-1-15,-5 9-33 0,1-7-11 16,3-3 16-16,8 4-51 0,6-1-17 15,18-5-40 1</inkml:trace>
  <inkml:trace contextRef="#ctx0" brushRef="#br0" timeOffset="483304.7101">13469 13535 368 0,'18'-28'137'0,"-11"9"-74"0,3-18-56 0,-3 11 31 16,0-17-9-16,4-20 1 16,10 0-17-16,14-9-6 15,11-16-4-15,7-28-14 0,0 16-4 0,0 3-2 16,-4 9 0-16,-3 13 7 16,-3 15 4-16,-12 16 6 15,-6 10 2-15,-4 24 6 16,-3 10 3-16,-4 16 0 15,-3 18 3-15,-4 20 2 16,0 11-1-16,0 14 1 0,3-7 0 16,1 0-6-16,0 7-2 15,-4-1-11-15,0-3-3 16,-4-3-21-16,-3-9-10 16,-3-13-32-16,-1-12-13 15,-10-4-83 1</inkml:trace>
  <inkml:trace contextRef="#ctx0" brushRef="#br0" timeOffset="483704.9068">13508 13093 344 0,'14'-16'129'0,"0"16"-70"0,25-9-53 0,-7 9 28 0,17-6-13 16,11 6 0-16,11-3-19 15,3-4-5-15,14 7 0 16,0-3-34-16,-7 3-13 0,-7 0-20 16,-7 0-10-16,-10 3 24 15,-8-3 10-15,-10 7 54 16,-11-4 25 0,-10 3 25-16,-8 10 10 15,-10 6-10-15,-7 9-5 16,-3 7-13-16,-4-1-5 15,0 7-8-15,3 0-5 16,4-6-4-16,3 6 1 16,4-10-4-16,7 1-1 15,8-7-6-15,6-3 0 0,7-3-10 16,4 0 0-16,-1-10-27 16,1 4-8-16,0-7-30 15,-7-6-12-15,-8 4-35 16,-3-1-16-16,-3-6 15 15</inkml:trace>
  <inkml:trace contextRef="#ctx0" brushRef="#br0" timeOffset="483885.3995">14086 13541 320 0,'-7'-15'121'0,"14"12"-66"0,15 3-38 15,-1-7 33-15,18 7-17 31,10-3-1-31,14-3-15 0,8-3-5 16,3 5-7-16,7-5-15 0,0 3-3 16,-10-4-43-16,-8 4-17 15,-6-3-87 1</inkml:trace>
  <inkml:trace contextRef="#ctx0" brushRef="#br0" timeOffset="484068.0817">14739 13156 336 0,'28'-25'126'0,"4"18"-68"0,21-2-50 0,-28 9 27 32,10-3-16-32,7-3-1 0,4 2-17 15,-4-2-5-15,4 6 1 16,-3 0-39-16,-5 0-16 0,-13 10-94 15</inkml:trace>
  <inkml:trace contextRef="#ctx0" brushRef="#br0" timeOffset="484289.619">14817 13400 332 0,'17'7'126'0,"8"-14"-68"0,3 7-48 0,-10-3 30 16,10-3-20-16,11-3-6 0,3-4-13 16,8-3-3-16,13-3 0 15,4 1-34-15,-3-4-16 0,-4 3-44 16,-7 0-19-16,-4 3 3 16</inkml:trace>
  <inkml:trace contextRef="#ctx0" brushRef="#br0" timeOffset="484737.2183">15942 12745 312 0,'14'-41'118'0,"-10"22"-64"0,-1 1-45 0,-3 11 25 16,-7 4-13-16,-7 3 1 15,-14 10-9-15,-11 8 0 16,0 11-8-16,-3 15 4 0,-8-1 3 16,5 8-2-16,2-11 2 15,12 1-9-15,2-6-2 16,12-4 1 0,6 0 1-16,8-9-1 15,6-3-2-15,8-6-6 16,6-13-4-16,4-7-12 15,11-2-6-15,14-7-1 16,11-12 3-16,-1-6-4 16,-7-4 0-16,-6 3 13 0,-4 17 10 15,-8 8 16-15,-10 13 9 0,-3 13 15 16,-7 12 7-16,-4-3-6 16,0 10-1-16,-4 9-12 15,-3 3-3-15,0 6-15 16,0-9-6-16,0-6-46 15,4-4-19-15,3-15-37 16,0-19-12-16,7-3-1 16</inkml:trace>
  <inkml:trace contextRef="#ctx0" brushRef="#br0" timeOffset="484969.2895">16443 12265 316 0,'46'38'118'0,"-21"15"-64"0,10 19-34 15,-18-47 32-15,5 26-8 16,-1 24-1-16,0 22-9 0,-7-6-4 16,-14 25-16-16,-14 16-4 15,-14-1-3-15,-25-5-10 0,-21 18-3 0,-7-3-43 16,-4-12-18-16,-3-16-118 15,3-16-54 1,18-34 121-16</inkml:trace>
  <inkml:trace contextRef="#ctx0" brushRef="#br0" timeOffset="485522.5842">17374 12613 364 0,'39'-25'137'0,"7"16"-74"0,21-1-49 16,-35 10 31-16,10-9-19 15,11 9-4-15,-4-9-16 16,11 9-6-16,7-7 0 16,0 4-36-16,-10 3-14 0,-11 0-62 15,-36 10-92 17</inkml:trace>
  <inkml:trace contextRef="#ctx0" brushRef="#br0" timeOffset="485691.7763">17364 12943 316 0,'42'-10'118'0,"18"4"-64"0,21-7-34 0,-38 7 30 16,16-3-27-16,9-1-10 15,20 1-50-15,3-7-21 16,5 7-94-16,6-10-42 15</inkml:trace>
  <inkml:trace contextRef="#ctx0" brushRef="#br0" timeOffset="486055.1754">19142 11961 296 0,'28'-16'112'0,"7"23"-60"0,36-14-25 0,-29 4 34 16,36-6-10-16,21-7 0 15,24 0-16-15,36-2-6 16,3-1-17-16,11-6-1 0,14 3 0 16,3-3-6-16,-13 9-1 15,-4-3-18-15,-18 10-7 32,-21-7-21-32,-25 7-6 0,-24 6-39 15,-46 6-115 1</inkml:trace>
  <inkml:trace contextRef="#ctx0" brushRef="#br0" timeOffset="486571.0846">19272 12133 252 0,'67'0'93'0,"-28"0"-50"0,21 0-8 0,-11 0 32 16,22 0-10-16,10 0-1 15,4 7-23-15,14-4-8 16,3 13-15-16,-10-1-4 0,-11 4-2 15,-11 9-2-15,-13 1-2 0,-18 11-4 16,-18-2-2-16,-21-4-6 16,-32 4 0-16,-21 6-7 15,-14 16-1-15,-7 2 4 0,-7 4 2 16,-11-3 9-16,4-4 2 16,14-2 0-16,7-4 2 15,10-9 1-15,15 0 2 0,14-6-3 16,14-4 0-16,17 1 5 15,32-10 5-15,22-3-1 16,21-7 1-16,20-12-1 16,29-3 2-16,11-3 1 15,14-6 1-15,10-1 0 32,-3 4 0-32,-22-3-22 0,-3 6-10 15,-10-4-41-15,-22-2-18 16,-24 3-78-1</inkml:trace>
  <inkml:trace contextRef="#ctx0" brushRef="#br0" timeOffset="487109.1941">20973 13632 280 0,'0'-22'104'0,"0"22"-56"0,-4-6-36 0,1 6 24 16,-8-3-8-16,-3 3 0 15,-7 0-13-15,-7 3-4 16,-4 3-7-16,-4 4-1 0,1 2 1 16,3 4 0-16,8 3 0 15,3 0-5-15,10 6-1 0,11 3 3 16,14-3 1-16,11 0 0 15,3 3-2-15,7 10-2 16,8-3 1-16,-1 2 5 0,0-5 2 16,-6-1-2-16,-5-6-1 15,-6-6-3-15,-7 0-1 32,-8-4 1-32,-13-5 0 0,-15-4 0 15,-14-3 0-15,-17-3 0 16,-18-9 0-16,-4-10-18 15,4 0-8-15,0-6-33 16,7-13-12-16,4-6-64 16</inkml:trace>
  <inkml:trace contextRef="#ctx0" brushRef="#br0" timeOffset="487324.7682">21276 13262 348 0,'14'22'129'0,"-7"-3"-70"0,-7 31-58 0,0-21 27 15,0-1-17-15,0 6-3 16,0 1-34-16,0 9-13 15,-3 3-114-15,-4-3-50 0</inkml:trace>
  <inkml:trace contextRef="#ctx0" brushRef="#br0" timeOffset="488726.3776">22200 11936 312 0,'-10'0'118'0,"6"19"-64"0,1 6-45 15,3-16 25-15,-4 10-8 0,1 16-1 16,3 8-11-16,0 26-4 16,3-3-6-16,1 6-1 0,-1-9 1 15,4 0-7-15,0 6-2 16,0-6-20-16,-3-10-9 15,-1-6-22-15,1-13-7 16</inkml:trace>
  <inkml:trace contextRef="#ctx0" brushRef="#br0" timeOffset="488957.819">22356 11999 276 0,'3'9'104'0,"-17"26"-56"0,-14 37-30 16,17-32 28-16,-3 11-7 15,3 8 0-15,4 1-22 16,4-10-10-16,6 10-5 16,8 2-2-16,7 1 2 0,-4-10-21 15,0 1-7 1,-4-7-25-16,1-13-10 15</inkml:trace>
  <inkml:trace contextRef="#ctx0" brushRef="#br0" timeOffset="489273.7924">21946 11845 276 0,'39'-50'104'0,"-11"12"-56"0,29 1-32 0,-29 18 27 15,28-6-8-15,19 9 2 0,9 7-15 16,1 9-3-16,-15 9-11 16,-6 25-7-16,-8 4-2 0,-13 12 1 15,-15-3 0-15,-17-3 0 16,-15 16 0-16,-14-4 0 15,-13 7 2-15,-8-10-3 32,-7 7 0-32,-3-13-12 0,3-9-5 15,7-4-30-15,11-9-14 16,10-16-82 0</inkml:trace>
  <inkml:trace contextRef="#ctx0" brushRef="#br0" timeOffset="489559.0249">22860 11785 276 0,'-53'94'104'0,"35"-46"-56"0,-6-1-30 0,17-7 31 0,-4 26-12 15,8 19-1-15,3 0-9 16,7 9-3-16,17 6-13 16,19 7 4-16,3-7 5 0,6-6-11 15,1-9-2-15,0-7-5 16,-3-6-2-16,-1-3-21 16,0-12-11-16,1-14-53 0,-1-17-22 15,-10-17-41 1</inkml:trace>
  <inkml:trace contextRef="#ctx0" brushRef="#br0" timeOffset="491999.1832">23749 11854 244 0,'-11'-15'93'0,"-6"21"-50"0,-4 3-48 0,10-5 17 0,-10 8 0 15,-7-3 2-15,-8 4-3 0,-9-4 1 16,-1 7-7 0,3 3 4-16,8-3 3 0,7-7-4 0,10 4 0 15,11 2 0-15,14-5 0 16,14 8 2-16,11 8 1 15,10 8-3-15,4 4 0 0,7 2 1 16,-3 1 2-16,-5 3-5 16,-2 6-2-16,-4-6 0 15,-15-6 0-15,-10-1-2 16,-14-5-2-16,-14-4 3 16,-14-6 0-16,-14 0 3 31,-11-10 3-31,-14-2-2 0,0-4-2 15,7-3-2-15,3-6-3 16,11 3-19-16,11-6-8 16,11 6-37-16,16-10-14 15,16 1-58-15</inkml:trace>
  <inkml:trace contextRef="#ctx0" brushRef="#br0" timeOffset="492317.3963">23950 12347 324 0,'-10'-10'121'0,"6"20"-66"0,-7 9-49 16,8-10 25-16,-4 13-13 16,0 0 0-16,0 3-7 15,0 3-1-15,0 7-6 16,-4 9-1-16,0 3 1 0,1 12-2 15,-1-2 1-15,4-4-2 16,0-9 2-16,4 6 0 16,3-12 1-16,7-10 2 0,3-3 1 15,11-6-1-15,8 0-1 16,6-10-3-16,0-3 1 16,0-6-22-16,4-6-7 0,-3 3-40 15,-8-7-15-15,-7-5-66 16</inkml:trace>
  <inkml:trace contextRef="#ctx0" brushRef="#br0" timeOffset="492547.6505">23566 12801 324 0,'21'-9'123'0,"-4"0"-66"0,26-1-40 16,-22 4 33-16,7 3-24 16,7-3-6-16,8 2-28 15,6-2-10-15,0 3 9 16,-3-3-36-16,-3 6-14 0,-5-10-33 16,-2 1-13-16,-4-1 1 15</inkml:trace>
  <inkml:trace contextRef="#ctx0" brushRef="#br0" timeOffset="492715.8972">24250 12513 300 0,'-4'0'112'0,"8"3"-60"0,-1 6-28 31,1-2 35-31,0 5-21 0,3 13-6 16,-4 10-19-16,4 2-9 15,0 14-2-15,0-4-9 0,-3-3 0 16,-4-7-37-16,-4 7-13 15,-6-19-72 1,-4 0-61-16,-1-15 71 16</inkml:trace>
  <inkml:trace contextRef="#ctx0" brushRef="#br0" timeOffset="492878.8871">24176 12736 304 0,'28'9'115'0,"-7"-6"-62"0,11 7-55 0,-18-4 20 16,4-3-27-16,3 3-5 15,7-6-32-15,4 0-12 0,0 0-56 16,-4-6-25-16</inkml:trace>
  <inkml:trace contextRef="#ctx0" brushRef="#br0" timeOffset="493063.7995">24493 12544 308 0,'-21'7'115'0,"11"11"-62"0,-1 33-29 0,11-23 35 16,0 9-19-16,7 7-3 15,4 0-21-15,3 3-8 16,0 3-5-16,0-12-11 0,0-3-3 16,-3-7-29-16,-4-9-12 0,-7-4-37 15,-4 4-16-15,-3-22-21 16</inkml:trace>
  <inkml:trace contextRef="#ctx0" brushRef="#br0" timeOffset="493280.1274">24476 12133 360 0,'3'-28'134'0,"22"19"-72"0,17-7-52 16,-21 13 30-16,8-3-20 16,9-4-3-16,8 10-24 0,-3-3-8 15,-1 3 7-15,0 0-40 0,-10 3-15 16,-14 13-91 0</inkml:trace>
  <inkml:trace contextRef="#ctx0" brushRef="#br0" timeOffset="493448.5021">24423 12353 304 0,'25'-6'112'0,"10"3"-60"0,21 3-50 16,-28 0 23-16,8-7-26 15,6 4-8-15,4-3-45 16,0-4-19-16,7-5-45 0,0 2-18 15</inkml:trace>
  <inkml:trace contextRef="#ctx0" brushRef="#br0" timeOffset="493733.2794">25298 11999 328 0,'3'-10'123'0,"-3"10"-66"0,-10 0-60 16,6 0 22-16,-6 0-12 0,-5 0 1 15,1 7-5-15,0-4 0 16,0 6-1-16,4 7-2 0,6 9 1 15,4 3 5-15,7 7 6 16,7 2 3-16,4 1 0 16,3-4-1-16,-3 1-1 31,-4 2-7-31,-7-12-4 0,-7 4-1 16,-11-4 1-16,-6-6-1 15,-5-4-1-15,-2-2-6 16,-5-7-1-16,-2-6-17 15,-1 0-7-15,0-9-25 16,0-7-12-16,11-18-72 16</inkml:trace>
  <inkml:trace contextRef="#ctx0" brushRef="#br0" timeOffset="493934.0882">25442 11506 344 0,'11'3'129'0,"0"13"-70"0,3 19-58 0,-7-7 27 16,-4 6-21-16,1 20-4 16,-4 2-37-16,-4 4-18 15,1-4 27-15,-4 13-41 0,0 0-12 16,7 13-30-16</inkml:trace>
  <inkml:trace contextRef="#ctx0" brushRef="#br0" timeOffset="494133.7612">25693 12560 284 0,'7'28'107'0,"-4"4"-58"0,-3 15-33 16,0-29 27-16,0 11-23 15,0 5-6-15,-3 1-18 16,-1 2-7-16,-3-2 5 16,0-16-44-16,-3-1-16 0,-1-5-61 31</inkml:trace>
  <inkml:trace contextRef="#ctx0" brushRef="#br0" timeOffset="494918.1518">26014 11901 236 0,'0'0'90'0,"3"16"-48"0,8 12-12 0,-4-12 34 16,4-3-12-16,3 12 0 15,7 9-15-15,0 10-5 16,0 3-18-16,-3 6-7 0,-4-9 0 16,-3-6-6-16,-8 3-1 0,-6-13 0 15,-8-9 2-15,-3-4-3 16,-4-11 0-16,1-14-8 15,-1-9-2-15,4-15-3 16,3-19 1-16,4-1-2 16,7 1 2-16,7-10 0 31,11-18 1-31,7-7 7 0,3 6 4 16,4 10 2-16,6 9 2 15,8 16 2-15,4 13 4 0,3 6 7 16,6 3 2-16,1 15-5 15,-10 4 0-15,-15 6-10 16,-17 9-4-16,-25 16-11 16,-18 4-5-16,-17 5-16 0,-11 1-4 15,-7-7 11-15,-7 0 5 16,0 7 10-16,7-10 7 16,10 3 9-16,15 0 7 15,10 3 9-15,15-2 5 16,13-1 1-16,19 6 1 15,9 13-4 1,1 7-1-16,10 5-1 16,1-2-2-16,-1-4-8 15,-3 0-5-15,-7-12-26 16,-4-3-13-16,-7-10-41 16,-3-3-16-16,-4-6-70 15</inkml:trace>
  <inkml:trace contextRef="#ctx0" brushRef="#br0" timeOffset="495165.6122">26709 12309 336 0,'-14'57'126'0,"3"-36"-68"0,1 11-46 0,10-16 32 15,0 2-21-15,3 1-2 16,8 0-9-16,3 6 0 15,3 3-7-15,5 4 1 0,2-4 4 16,8-3-6-16,3-6 0 16,4-10-2-16,-4 1-2 31,4-4-24-31,4-12-9 0,-12-1-36 16,-10-2-16-16</inkml:trace>
  <inkml:trace contextRef="#ctx0" brushRef="#br0" timeOffset="495365.3401">26377 12604 272 0,'21'-6'101'0,"4"2"-54"0,7-2-26 15,-15 3 28-15,19-3-13 16,10-4-3-16,3 10-30 31,0-9-14-31,-3 6 5 16,-3-3-36-16,-5-4-11 0,-6 4-85 15</inkml:trace>
  <inkml:trace contextRef="#ctx0" brushRef="#br0" timeOffset="495566.0005">27016 12221 244 0,'3'7'93'0,"-3"2"-50"0,4 19-19 16,-1-3 29-16,1-6-1 16,3 9 2-16,3 1-22 15,5-4-6-15,-1 3-16 16,0-3-6-16,0 3-3 0,-3-9-28 16,-4 6-11-1,-7-6-45-15,-4 3-17 16,1-10-34-1</inkml:trace>
  <inkml:trace contextRef="#ctx0" brushRef="#br0" timeOffset="495703.8334">26942 12507 284 0,'10'0'107'0,"15"0"-58"0,0 0-42 0,-11 6 26 15,10-6-19-15,8 0-5 16,3 3-41-16,1-3-16 15,-5 0-82-15,-6-3-33 16</inkml:trace>
  <inkml:trace contextRef="#ctx0" brushRef="#br0" timeOffset="495904.1735">27351 12293 304 0,'-11'51'112'0,"11"-23"-60"0,0 19-36 15,0-25 29 1,4-3-20-16,-1 3-3 16,1 3-21-16,-1 9-7 0,-3 4 2 15,0 3-32-15,0-10-12 0,0-6-29 16,0-9-12-16,0-13-21 16</inkml:trace>
  <inkml:trace contextRef="#ctx0" brushRef="#br0" timeOffset="496151.3013">27393 11970 316 0,'4'-25'121'0,"6"16"-66"0,15 0-49 15,-7 5 25-15,6-2-8 16,8-3 0-16,17 2-8 16,8-2-4-16,-1 9-6 15,-3 0-15-15,-3 0-3 0,-8 0-40 16,-10 6-18-16,-11-3-73 16</inkml:trace>
  <inkml:trace contextRef="#ctx0" brushRef="#br0" timeOffset="496335.9286">27439 12071 260 0,'11'-13'96'0,"6"13"-52"0,8-6-32 0,-11 6 24 16,7 0-15-16,7 0-2 15,8 0-29-15,3 0-10 16,-1 0 9-16,-2 6-35 0,-8-3-10 31,-3 4-54-31</inkml:trace>
  <inkml:trace contextRef="#ctx0" brushRef="#br0" timeOffset="496683.2274">28099 11864 228 0,'10'0'85'0,"-6"9"-46"0,3 7-19 16,-4-7 27-16,5 1-5 15,-1 9 0-15,0-1-17 16,-4 7-7-16,-3 4-11 31,0 5-5-31,-3 1 1 0,-1-7-4 0,1 0 0 16,-1-3 10-16,-3-9 3 15,0-7-3-15,0-9-1 16,-4-9-4-16,8-7-3 16,-1-9 2-16,8 6 0 15,3-9-1-15,10 3 1 16,12-3-7-16,6 3-1 0,4-4-12 16,0 14-1-16,3-4-22 15,-3 10-9-15,0 5-95 16</inkml:trace>
  <inkml:trace contextRef="#ctx0" brushRef="#br0" timeOffset="497621.0798">28681 11259 252 0,'14'-13'96'0,"-3"26"-52"0,3-4-34 0,-7-3 25 16,3 4-10-16,4 8-2 16,-7 1 0-16,8 13 0 15,-5-4-12-15,-3 6 2 0,0 20 3 16,-3 12 3-16,-1 12 3 16,-3 3-10-1,0-8-4-15,0 5-5 16,0 10-3-16,0-4-4 15,0 1 0-15,-3-13-25 16,3-15-10-16,0-7-24 16,0-13-11-16,3-18-62 15</inkml:trace>
  <inkml:trace contextRef="#ctx0" brushRef="#br0" timeOffset="498137.2592">29224 12488 312 0,'0'-35'118'0,"7"10"-64"0,0-16-50 16,7 10 26-16,-3-13-15 0,14-12-3 15,3-4-7-15,4-3-4 0,3-2 0 16,0-23-17-16,11 6-4 0,-7 1 3 16,-4 12 3-16,-10 6 10 15,-1 19 5-15,-2 16 4 16,-8 3 2-16,-4 15 8 31,-3 10 2-31,0 26 5 0,1 8 1 16,2 13-6-16,1 6-2 15,3 1-3-15,0-7 0 16,0-3-9-16,11 9-1 16,-1 0-13-16,-2 1-5 15,-8-1-39-15,0-9-14 16,-14 0-81-16</inkml:trace>
  <inkml:trace contextRef="#ctx0" brushRef="#br0" timeOffset="498336.9207">29319 12024 348 0,'14'0'129'0,"18"0"-70"0,18 0-47 16,-26 0 32-16,12 0-25 16,9 3-5-16,5 3-31 15,10 4-14-15,10-1 16 16,-3 7-51-16,0-7-17 0,-7 10-52 31</inkml:trace>
  <inkml:trace contextRef="#ctx0" brushRef="#br0" timeOffset="498568.9967">30187 12105 332 0,'-10'10'126'0,"3"-1"-68"0,-4 10-48 0,4-3 28 16,3 9-12-16,-6 3-1 0,-1 10-10 15,8-7-2-15,-4 16-7 16,0-3-2-16,0-7 0 0,7-2 0 16,10 3 0-16,4 2-2 15,7-2-2-15,4-4-2 16,7-5 1-16,7-1-10 16,7-3-5-1,3-9-23-15,-3-7-10 16,-11-6-27-16,-14-3-12 0,-10-9-41 15</inkml:trace>
  <inkml:trace contextRef="#ctx0" brushRef="#br0" timeOffset="498768.2139">29672 12513 344 0,'18'-6'129'0,"-1"-10"-70"0,43 7-51 0,-24 5 29 16,17-2-25-16,7-3-6 0,3 6-40 15,-3-7-18-15,0 4-101 16,0-3-45-16</inkml:trace>
  <inkml:trace contextRef="#ctx0" brushRef="#br0" timeOffset="498968.9489">30367 12027 324 0,'0'-19'121'0,"14"19"-66"0,22 0-51 16,-15 0 24-16,3-3-7 15,12-3-1-15,-1 6-30 16,0 0-13-16,-7 0 11 0,1 6-59 0,-22 3-21 15,-7-6-32 1</inkml:trace>
  <inkml:trace contextRef="#ctx0" brushRef="#br0" timeOffset="499137.9703">30279 12212 324 0,'42'0'121'0,"11"-6"-66"0,25 2-55 16,-50 4 23-16,4 0-46 15,3 0-16-15,14 0-98 16,-3 0-43-16</inkml:trace>
  <inkml:trace contextRef="#ctx0" brushRef="#br0" timeOffset="499553.7268">31037 11836 236 0,'-28'-16'88'0,"7"25"-48"0,-25 1-23 0,32-4 25 16,-11 7-9-16,1 8 0 15,-1 1-7-15,0 4-4 16,4 2-12-16,0-3-9 0,10 3-1 0,8 3 0 16,3-9 2-16,3-3-10 15,4-3-2-15,4-10-17 16,7-12-6-16,6-4-4 16,8 1 0-16,3-7 0 15,1-2 1-15,-1-1-62 16,-7 0 204-1,-3 13-38 1,-4 6 0-16,-7 9-25 16,-3 7-19-16,-8 18-13 15,8 4-5-15,-11 15-4 16,0 0-30-16,0 1-11 0,0-7-65 31,-11-13-67-31,11-5 48 16</inkml:trace>
  <inkml:trace contextRef="#ctx0" brushRef="#br0" timeOffset="499722.5667">31203 12544 304 0,'-10'41'112'0,"6"-6"-60"0,-3 12-61 16,7-22 18-16,-3-3-56 15,3 3-18-15,0 0-51 16,3-13-19-16</inkml:trace>
  <inkml:trace contextRef="#ctx0" brushRef="#br0" timeOffset="500222.9975">31877 11444 312 0,'-4'-16'115'0,"-3"16"-62"0,-14 0-51 16,14 0 25-16,-14 0-16 16,-14 6-1-16,-1 4-2 15,-9-7 2-15,-5 9-5 16,-3-2-1-16,11 2 2 0,7 13-5 16,10 4-1-1,21 11 0-15,15 7 2 16,7 7-1-16,13 2-1 15,-2 4 5-15,13-13 1 0,-14 6 2 16,8 0 2-16,-12 1-5 16,-13-1-3-16,-1 0-1 15,-20-3 1-15,-1-9 1 16,-17 0 3-16,-18-13-1 16,-14 0 0-16,4-9-3 0,-4-3-2 15,10-10-13-15,12-3-6 16,2-12-28-16,15-1-10 15,7-5-25-15,21-4-11 16,11-6-19 0</inkml:trace>
  <inkml:trace contextRef="#ctx0" brushRef="#br0" timeOffset="500485.196">31976 12086 252 0,'7'26'96'0,"-14"-5"-52"0,-7 20-23 16,3-22 30-16,1 16-7 0,-5 2 1 16,1 7-12-16,0 0-5 0,-3-6-16 15,9-4-1-15,1 10 2 0,7 0-5 16,11 3-2-16,3-3-3 16,7 0 0-16,8-7-4 15,2 1 0-15,-3-7-8 16,-6-9-4-16,2 0-31 15,-10-9-11-15,-14-13-98 16,-7 0-55-16,-10-19 96 16</inkml:trace>
  <inkml:trace contextRef="#ctx0" brushRef="#br0" timeOffset="500670.1498">31482 12535 288 0,'0'-10'107'0,"14"10"-58"0,21 0-31 16,-10 0 28-16,7 0-7 16,14 0 2-16,7 0-17 15,6 0-6-15,9-3-11 16,-1-3-18-16,-7 3-6 0,-4-3-46 0,-10-10-19 16,-11 3-68-1</inkml:trace>
  <inkml:trace contextRef="#ctx0" brushRef="#br0" timeOffset="500854.6904">31933 11908 308 0,'25'-7'115'0,"14"7"-62"0,21-3-38 0,-35 3 31 16,13 3-21-16,-2-3-6 15,6 7-27-15,-10-7-10 16,0 9 9-16,-8-3-49 0,-10-2-20 0,-14 5-55 16</inkml:trace>
  <inkml:trace contextRef="#ctx0" brushRef="#br0" timeOffset="501039.9123">31863 12024 312 0,'-7'-7'118'0,"17"14"-64"0,5-4-41 0,-5-3 30 0,25 6-13 16,15-6-2-16,6 6-21 16,4-2-6-16,0-4-2 15,0 6-42-15,0-6-18 0,0-6-42 16,0 6-16-16,-11 6 11 31</inkml:trace>
  <inkml:trace contextRef="#ctx0" brushRef="#br0" timeOffset="501387.3688">32731 11845 244 0,'-21'-6'93'0,"6"12"-50"0,-13 3-24 0,7 1 29 16,-4-1-6-16,-10 10 0 0,7 0-10 16,-4 6-3-16,7-6-16 15,4 6-3-15,4 0 0 0,6-3-6 16,0 3 0-16,11-6-2 15,0-10-2-15,4-3-4 16,14-6-2-16,-1-6-13 16,15-3-3-1,-4-1-4-15,15 1 1 16,-15-4-2-16,4-2 0 16,-8-1 17-16,-6 7 7 0,0 6 12 15,-4 3 20 1,-4 9 0-16,1 10-8 15,-4 9-2-15,3 6-10 16,1 13-3-16,0-3-10 0,-1-3-3 16,-3-9-34-16,4-7-13 15</inkml:trace>
  <inkml:trace contextRef="#ctx0" brushRef="#br0" timeOffset="501655.9858">33020 11434 332 0,'25'35'126'0,"-4"-13"-68"0,14 56-43 0,-21-31 31 0,-3 22-14 16,-8 3-3-16,4 16-11 15,-17 28-3-15,-11 0-9 16,-8 0-4-16,-16 16 1 0,-15-4-7 16,0-2-1-16,-14-13-25 15,-18-4-10-15,-3 4-28 16,-4-6-12-16,-21-13-65 16</inkml:trace>
  <inkml:trace contextRef="#ctx0" brushRef="#br0" timeOffset="502589.7184">22377 6044 356 0,'-25'-7'132'0,"21"7"-72"0,-3 0-46 0,7 0 31 0,7-3-10 15,4-6 0-15,10 0-7 16,4-7-3-16,10 6-13 16,8-5-1-16,-1 5 0 0,-3-5-9 15,-4 5 0-15,-3 7-35 0,-4-3-13 16,-3 3-34-16,-8 3-15 15</inkml:trace>
  <inkml:trace contextRef="#ctx0" brushRef="#br0" timeOffset="502759.2952">22479 6172 348 0,'-4'0'129'0,"8"7"-70"0,14-7-40 16,-4 0 32-16,3 0-19 15,8 0-4-15,3-7-23 0,1-2-8 16,2 6 1-16,8-3-62 0,7-4-26 31,-4 1-75-31</inkml:trace>
  <inkml:trace contextRef="#ctx0" brushRef="#br0" timeOffset="503075.2517">23456 5454 328 0,'-7'-6'123'0,"18"22"-66"0,17-23-36 15,-7 4 35-15,14-3-19 16,15-10-4-16,13 4-10 16,29-4-3-16,14-3-11 0,-4 0-3 0,-7 4-2 15,-3-4-33-15,-7 10-13 16,-18-1-58-16,-21 4-24 0,-15 3-25 15</inkml:trace>
  <inkml:trace contextRef="#ctx0" brushRef="#br0" timeOffset="503492.6972">23668 5555 348 0,'25'0'129'0,"6"6"-70"0,-2-12-34 0,-12 6 36 0,15 0-29 15,3 0-9-15,0 6-15 16,-3 3-6-16,-7 1-1 0,-11 2-4 0,-17 4 2 16,-19 9-1-16,-6 3-2 15,-4 10-2-15,-6 12 1 16,-5 3 1-16,1-6 2 15,3-3-1-15,7-6 1 16,11 3 2-16,11-13 2 0,6 0 1 16,15-3 3-16,6-6 6 15,12-10 2-15,13 1 1 16,25-4 1-16,7-6 5 16,7-6 3-16,-3 3-10 15,-11-4-3-15,0-2-27 31,-7 0-9-31,-7 9-28 0,-4 0-9 16,-10 0-42-16,-11 3-19 16,-10 3-22-1</inkml:trace>
  <inkml:trace contextRef="#ctx0" brushRef="#br0" timeOffset="503846.3365">24112 6618 396 0,'4'44'148'0,"-1"-29"-80"0,8-2-51 0,-7-7 38 0,-1 10-29 15,-3 2-8-15,4 4-4 16,-4-6 3-16,0 3-9 15,0-3 0-15,-4-7-1 0,1-9 1 16,3-9 0-16,0-7-4 16,3-3-1-16,1-6-1 15,-1-3 1-15,4-7-4 0,7 7 0 16,0 3 1-16,4 6 0 16,3 7-3-16,0-1 0 15,4 10 2-15,3-3 2 16,8 3-42-16,2-4-19 15,-2 4-91-15,2-16-41 16,12-3 43-16</inkml:trace>
  <inkml:trace contextRef="#ctx0" brushRef="#br0" timeOffset="505910.6046">25153 5724 284 0,'0'-6'107'0,"4"-4"-58"0,3 1-33 16,-4 9 29-16,1 0-17 15,-4 0-4-15,0 9-8 16,0 16-2-16,-4 19-8 16,-3 10-4-16,-7 8 1 0,-7 7-4 15,-4 3 0-15,-10 10 1 0,3 6 0 16,0-4 0-16,4-5 2 15,3-10-1-15,4-13-1 16,4-12 1-16,3-6-1 16,3-13 0-16,4-10 2 15,3-15-1-15,4-9 2 0,7-22-4 32,4-13-2-32,7-19 2 15,3 0 2-15,7-12-5 0,4-19-1 16,3 3-1-16,0-6 4 15,8 15-1-15,-5 4-1 16,5 12 9-16,-1-3 4 16,-3 13 2-16,0-4 3 15,0 7-3-15,-1 15-1 0,-2 4-6 16,-5 15-3-16,-2 3-3 16,-8 16 1-16,-11 6 1 15,-10 13 0-15,-10 6-5 16,-4 4-1-16,-4-1 0 15,-10 6 2-15,0 10-3 16,-4 0 2 0,-3 0 3-16,6 0 3 15,1-6-16-15,3-10-6 16,4-3-28-16,4 3-9 16</inkml:trace>
  <inkml:trace contextRef="#ctx0" brushRef="#br0" timeOffset="506294.9842">25467 5950 316 0,'7'-19'121'0,"4"19"-66"0,3-3-27 16,-7 3 35-16,0 0-29 16,-7 0-11-16,0 3-8 15,-7 13-1-15,-4 12-7 16,-3 0-2-16,0 6 1 16,0-5 6-16,0 5 2 15,3-2-1-15,1-1 0 16,3 0-7-16,3-3-4 15,4-9-1-15,7 0 1 16,4-9-3-16,6-10 0 0,8 0 3 16,3-4 1-16,0-2-21 15,-3-3-10-15,-4 6-19 16,-3-4-6-16,-7 7-32 0,-4-6-12 16,-11 12-46-1</inkml:trace>
  <inkml:trace contextRef="#ctx0" brushRef="#br0" timeOffset="506496.0293">25340 6197 296 0,'7'-3'110'0,"7"6"-60"0,0-3-19 15,-7 0 37-15,4-3-23 16,10-3-5-16,7-3-29 15,4 2-11-15,0 7-1 0,0 0-36 0,-1 0-13 16,-2 0-60-16,2 0-25 16,-2 0 11-1</inkml:trace>
  <inkml:trace contextRef="#ctx0" brushRef="#br0" timeOffset="506649.9793">25753 6348 332 0,'-18'47'126'0,"11"-31"-68"0,-3 12-50 0,6-12 29 15,-3 2-17-15,0 1-3 16,0 0-13-16,3-3-2 16,4-7-2-16,4 0-25 0,6-2-8 15,5-14-23-15,2-2-7 32,1-7-71-32</inkml:trace>
  <inkml:trace contextRef="#ctx0" brushRef="#br0" timeOffset="507018.4706">26116 6000 324 0,'-3'-25'123'0,"-1"25"-66"0,-6-13-40 0,2 7 33 16,-2 6-26-16,-4 0-5 15,-4 6-8-15,0-3 0 0,-3 7-6 16,7 9-3-16,4-10-1 0,-1 7-1 15,4 2 0-15,3-2 0 32,1 3 2-32,3-3-3 0,3 2-2 15,5 1 2-15,6 0 2 16,0-3 0-16,0-4 2 16,0 4-4-16,-11 3 0 15,-3-4 1-15,-3-2 2 16,-11 3-1-16,3 3-1 15,-3-10 1-15,0 7-1 0,-4-7-18 16,1 0-5-16,-1-9-24 16,4-3-10-16,3-3-30 15,4 0-12-15,4 3-13 16</inkml:trace>
  <inkml:trace contextRef="#ctx0" brushRef="#br0" timeOffset="507197.004">26134 6226 312 0,'3'15'118'0,"-3"1"-64"0,0 15-41 0,0-9 30 0,-3 0-15 15,-1 10-4-15,1-4-11 32,-1-6-6-32,1 9-4 0,-1-3-5 0,1-9-1 15,-1 0-38-15,4-3-15 16,0-1-100-1</inkml:trace>
  <inkml:trace contextRef="#ctx0" brushRef="#br0" timeOffset="507666.2089">26462 6072 304 0,'-4'-16'115'0,"1"4"-62"0,3 5-46 0,0 4 23 15,0 3-10-15,-4 0-1 16,1-6-9-16,-1 6-4 0,1 6-3 16,-8-3 2-16,1 16 4 15,-5-3-3-15,1 9-1 0,0-6 0 16,0 0-1-16,4 0 2 15,2-1 1-15,5 4-3 0,3-9-3 16,3 2 0-16,5-11 1 16,2-4-1-16,4 0 2 15,0-10-11-15,0 7-4 16,1-6-5-16,-1-13 0 16,-4 3 0-16,1-3 1 15,-1 6 6 1,-3 1 6-16,1 5 12 15,-5 10 4-15,1 10 3 16,-1 5 1-16,1 4 0 16,-1 0 3-16,1 6-11 15,3 9-4-15,3-5-21 16,1-1-9-16,3-3-28 16,0-6-13-16,0-13-78 15</inkml:trace>
  <inkml:trace contextRef="#ctx0" brushRef="#br0" timeOffset="508652.1017">26797 5222 264 0,'-7'-6'99'0,"3"3"-54"0,4 3-33 15,0 0 26-15,0 3-9 16,-3 6 0-16,-1 10-5 16,-6 6-3-16,-4 3-11 15,-4 16 2-15,-3 10 4 16,0-1 1-16,3-3 1 15,4-3-3-15,10 0 1 16,11-3-9-16,8 6-4 0,6-6-5 16,3-6 1-16,5-4-19 15,-1-12-7-15,0 0-30 16,-3-9-12-16,-4-7-86 16</inkml:trace>
  <inkml:trace contextRef="#ctx0" brushRef="#br0" timeOffset="511540.1866">27333 5467 348 0,'4'-3'132'0,"-1"-4"-72"0,-3-2-52 0,0 6 27 0,-3-3-20 15,-4 6-6 1,-4 0-5-16,-7 6-4 15,-10 3 1-15,0 1-1 0,0 2 0 0,7-2 0 16,3 5 2-16,7 1-3 16,8-4-2-16,3 4 2 0,7-6 0 15,7 8-2-15,0-2 2 16,4-3 1-16,-1 2 0 16,1-5 0-16,0 5 2 15,-4-11 3-15,-4 2 4 16,-3 3-2-16,-3 1 1 15,-4-4-3-15,-14-3 2 0,-7 6-4 16,-4-2-2-16,-3-4-7 16,3-3-1-16,4 0-19 15,3 0-8-15,8-3-35 16,6-13-14-16,11 3-55 16</inkml:trace>
  <inkml:trace contextRef="#ctx0" brushRef="#br0" timeOffset="511755.5121">27414 5028 332 0,'4'-10'126'0,"-1"13"-68"0,8 13-37 0,-4-6 33 16,0-1-14-16,-3 7-3 15,-1 9-19-15,1-3-9 16,-4 22-5-16,-4 28-10 0,1-3-4 16,-1-3-38-16,1-4-19 15,-4-2-106 1</inkml:trace>
  <inkml:trace contextRef="#ctx0" brushRef="#br0" timeOffset="511971.8001">27563 5724 368 0,'-4'19'137'0,"4"-19"-74"0,-4 44-60 16,4-38 28-16,0 13-20 15,0-7-6-15,0 13-23 16,0-6-9-16,4-3 14 15,0 3-42-15,3-10-15 0,0 0-68 16</inkml:trace>
  <inkml:trace contextRef="#ctx0" brushRef="#br0" timeOffset="512273.0278">27767 5520 312 0,'-3'16'115'0,"3"-16"-62"0,7 37-29 16,-4-27 33-16,4 5-18 16,-3-5-5-16,3 15-22 15,-4-6-9-15,1 6-3 0,-1-3-1 16,-6-3 3-16,-1 3-12 0,-6-10-6 16,-1 4 4-16,1-16 4 15,-1 0 0-15,4-16 3 0,3 7-4 16,4-10 1-16,0 3 4 15,11-3 4-15,0 1 3 16,6-7 1-16,1 3-2 16,7-4-2-16,-4 11-26 31,3-7-10-31,1 0-116 16</inkml:trace>
  <inkml:trace contextRef="#ctx0" brushRef="#br0" timeOffset="512556.6552">28141 5012 376 0,'14'0'140'0,"-14"0"-76"0,43 25-50 0,-36-15 31 16,14 5-10-16,0-5 0 31,4 27-5-31,-4-12 1 0,0 32-17 16,-3-4 1-16,-11 10-1 0,7-4-3 15,-18 23-1-15,1-10-6 16,-18 16-3-16,-1-10-22 16,-6 4-11-16,3-19-48 15,-6 9-21-15,6-19-93 16</inkml:trace>
  <inkml:trace contextRef="#ctx0" brushRef="#br0" timeOffset="513326.0631">17953 15181 388 0,'25'-18'145'0,"10"11"-78"0,14-2-74 16,-28 9 27-16,8-6-18 16,9 3-1-16,1-7-3 15,0 4-2-15,-4-4 3 16,1 7-38-16,-5-3-15 0,-2 6-103 15</inkml:trace>
  <inkml:trace contextRef="#ctx0" brushRef="#br0" timeOffset="513504.5728">17886 15435 356 0,'7'7'132'0,"18"-14"-72"0,35 4-35 15,-25-3 36 1,7 3-27-16,8-6-8 16,6-7-47-16,0 0-19 15,15-3-145-15,0 7-64 16</inkml:trace>
  <inkml:trace contextRef="#ctx0" brushRef="#br0" timeOffset="514126.5743">19650 14953 320 0,'-36'-19'121'0,"33"19"-66"0,10-10-31 16,7 10 33-16,11 0-11 15,10-9 0-15,25 3-11 16,11-13-4-16,34 0-17 0,15 0 0 0,-3-6 0 15,10 6-10-15,0 4-4 16,-11 5-42-16,-17 1-20 16,-25 9-305-1,-25-19 192 1</inkml:trace>
  <inkml:trace contextRef="#ctx0" brushRef="#br0" timeOffset="514543.6534">19533 14934 344 0,'-17'0'129'0,"24"6"-70"0,21-6-42 16,-3 0 33-16,13 0-13 15,15 3-1-15,14-3-12 16,4 0-2-16,24 0-13 15,8 6-1-15,-5 4 2 0,-10 2-6 16,-13 4-2-16,-15 9-21 16,-18-6-10-16,-24 9-21 0,-22 0-8 15,-21 7 9-15,-28 15 4 16,-10 3 26-16,-8 1 13 16,-3-4 29-16,4 0 13 15,6-12 4-15,11 2 0 16,14-8-13-16,18-7-6 15,18 3-4 1,20-3-1-16,15-6-4 16,32-10-2-16,24 1 5 15,18-4 4-15,3-6-5 16,18-6-1-16,-3 6-29 16,-15-3-12-16,-14-4-52 15,-21-2-24-15,-21 0-75 16</inkml:trace>
  <inkml:trace contextRef="#ctx0" brushRef="#br0" timeOffset="515006.9012">20518 16235 312 0,'-39'-19'115'0,"14"22"-62"0,-24-6-42 0,28 3 26 15,-8 0-9 1,1 3 0-16,0-3-13 0,7 10-4 15,7-1-7 1,7 1-5-16,10 5 0 0,8 10 1 0,10 4 0 16,7-1-3-16,4 6 2 0,3-5 3 15,0 5 3-15,-3 1-2 16,-7 2 0-16,-4-9-1 16,-7 4-2-16,-7-10 1 15,-7 3 1-15,-10 0-1 16,-12-6 2-16,-6-10-4 31,-11 1-2-31,1-10-16 0,-5-10-5 16,1-6-45-16,7-2-18 15,10-29-54 1</inkml:trace>
  <inkml:trace contextRef="#ctx0" brushRef="#br0" timeOffset="515207.7248">20944 15896 440 0,'-7'29'165'0,"-3"-11"-90"0,-1 26-85 0,4-19 27 16,0 10-5-1,0-4 4-15,0 10-6 16,3-3-3-16,4 12-4 15,8-3-38-15,2-9-14 0,1-13-142 16</inkml:trace>
  <inkml:trace contextRef="#ctx0" brushRef="#br0" timeOffset="516077.1399">21661 15605 324 0,'-25'69'121'0,"18"-35"-66"0,-4 29-47 0,4-28 29 0,0 2-10 16,0 7-1-16,0-6-6 15,0-1 0-15,3-2-11 16,4-10-1-16,0-9 2 0,4-13-2 15,-1-13 1-15,1-15-5 16,3-19-3-16,0-9-5 16,0-10 0-16,0-9-5 0,7-19-1 15,8-9-2-15,9 3 0 16,12 9 7-16,2 16 4 16,1 3 11-16,7 6 3 15,-3 16-2-15,-1 12 1 0,-7 10-7 16,-6 13-1-16,-8 6-4 31,-3 15-1-31,-11 7-1 16,-7 2 0-16,-11 1 2 15,-10 16 0-15,-11 9-3 0,-10 3 2 16,-11-3 1-16,-7-4 0 16,-3-8-11-16,6-1-3 15,8-9-31-15,7-6-10 16,10-13-69-16,8-3-72 15,6-3 62-15</inkml:trace>
  <inkml:trace contextRef="#ctx0" brushRef="#br0" timeOffset="516493.149">22204 15445 340 0,'-21'16'126'0,"14"2"-68"0,-4 1-39 0,8-3 34 16,-5 3-20-16,-2 6-4 16,-1 0-8-16,-3-3-4 0,4 9-9 15,-1 1 1-15,4 2 2 0,3 1 0 16,8 2 1-16,3-2 0 16,4-10 0-16,3-6-4 15,3-1-3-15,5-2-2 16,2-13-3-16,8-3-21 31,0-3-11-31,-1-6-37 0,-2-7-16 16,-15 0-96-1</inkml:trace>
  <inkml:trace contextRef="#ctx0" brushRef="#br0" timeOffset="516678.2449">22013 15711 384 0,'11'0'143'0,"3"0"-78"0,14-3-54 0,-10 3 32 16,0 0-43-16,3-6-12 16,7 6-64-1,7 0-26-15,0 0-52 16,-3-9-18-16</inkml:trace>
  <inkml:trace contextRef="#ctx0" brushRef="#br0" timeOffset="516847.1939">22356 15953 404 0,'-25'44'151'0,"11"-16"-82"0,-4 13-67 0,11-29 28 15,0 13-20-15,3-6-3 16,1 0-25-16,6-3-10 0,8-7 14 15,7-9-66-15,-1-3-28 0,-3-13-37 16</inkml:trace>
  <inkml:trace contextRef="#ctx0" brushRef="#br0" timeOffset="517162.7468">22698 15583 300 0,'-14'-6'112'0,"3"15"-60"0,-14-3-34 16,18-3 28-16,-3 4-20 15,-1 2-4-15,4 0-14 16,4 1-5-16,-1-1-2 16,8 1 1-16,-1-1 3 0,8 1 0 15,-1-1 2-15,1 3 0 16,-4-2 3-16,0-1-1 0,-7 1 2 15,-4-1 0-15,-3 7 1 16,-3-4-6-16,-4 4-4 16,-4-3-4-16,0 9 1 0,1-4-10 15,-1-5-3 1,4 9-39-16,3-10-16 0,8 4-94 31</inkml:trace>
  <inkml:trace contextRef="#ctx0" brushRef="#br0" timeOffset="517362.8546">22729 15799 340 0,'-14'19'126'0,"11"-3"-68"0,-1 12-52 15,4-12 25-15,0-4-19 16,0 13-5-16,0-6-22 15,0 6-8-15,0-6 12 16,0-10-54-16,4 1-23 0,3-10-39 31</inkml:trace>
  <inkml:trace contextRef="#ctx0" brushRef="#br0" timeOffset="517863.3083">23118 15530 312 0,'-29'-26'118'0,"19"20"-64"0,-11 6-34 0,14 6 32 15,-4 1-21-15,0 2-5 16,-3 4-10-16,4-4-2 16,-1 10-8-16,0 6 5 0,4-6 2 15,4 3-4-15,-1-3-3 16,1-7-1-16,-1 4 1 0,4-7-3 15,-3 1-2-15,3-4 0 16,0-3-1-16,0 3 0 16,0-6 2-16,0 0-3 15,3 0 0-15,4 0-1 16,0 0-2-16,0 0 0 16,1-6 0-1,-1 6 3-15,3-9 0 16,1 5-2-16,-1-2 0 15,1-3 4-15,0-1 1 16,-1 4-3-16,-3-3 1 0,0 6-2 16,0-4 0-16,-3-2 2 15,-1 9 2-15,-3 0-1 16,0 0 2-16,0 6 0 0,0 4 3 16,0 2 3-16,0 4 5 15,0 3-8-15,4 6-1 16,-1 3-5-16,-3 0-3 15,4-3-23-15,-4 0-7 16,3-6-41-16,1-9-16 16,-4-10-71-1</inkml:trace>
  <inkml:trace contextRef="#ctx0" brushRef="#br0" timeOffset="518289.4754">23361 14764 364 0,'-28'-3'134'0,"17"16"-72"0,-6 21-48 0,9-15 33 31,-2 16-11-31,-1 2 2 0,4 17-7 16,0-11 1-16,4 17-18 15,-1 6-4-15,8-3 1 0,3-1-5 16,7 1 2-16,3 0-7 16,5-13-1-16,2-6-18 15,1-7-5-15,0-8-35 16,-4-4-15-16,-3-6-114 16,-1-13-57-16,-3-6 119 15</inkml:trace>
  <inkml:trace contextRef="#ctx0" brushRef="#br0" timeOffset="519013.0384">23865 15025 332 0,'-14'0'126'0,"4"0"-68"0,-4 0-48 0,7 6 30 16,0 3-13-16,-4-2-3 0,-3 2-3 16,0 4-1-16,0-4-11 15,-1 0-3-15,5 7-2 0,-1-7-2 16,8 1-2-16,3-1 1 15,3 1-1-15,4-4 2 16,4 10 3-16,0-4 0 16,3 4 0-1,3-4-1-15,1 10 2 16,0 0-3-16,-4-3-2 0,-4 3 0 16,-6-3 1-16,-8 0 8 15,-3-4 3-15,-3-2-9 16,-4-4-1-16,-8 7-16 15,-2-7-5-15,-1-2-6 16,0-7 0-16,1-7-22 0,2-2-11 16,5-16-40-16,3 6-16 15</inkml:trace>
  <inkml:trace contextRef="#ctx0" brushRef="#br0" timeOffset="519251.3484">23880 14630 424 0,'17'9'159'0,"-3"0"-86"0,4 16-70 0,-11-6 34 0,0 19-21 16,0 6-3-16,0 9-11 15,0 0-1-15,-3 1-1 16,-1-7-29-16,1 3-13 0,-4-3-53 16,-4-3-22-16,1-3-36 15</inkml:trace>
  <inkml:trace contextRef="#ctx0" brushRef="#br0" timeOffset="519634.8435">24102 15432 420 0,'0'3'156'0,"7"13"-84"0,-7 3-68 16,0 0 29-1,3-4-19 1,1 4-5-16,-4 10-9 0,3-4 0 16,-3 0 0-16,4-13-27 0,-4 4-9 15,3 0-35-15,1-7-15 16,0 0-71 0</inkml:trace>
  <inkml:trace contextRef="#ctx0" brushRef="#br0" timeOffset="519998.2554">24310 15087 356 0,'-4'7'134'0,"8"8"-72"0,-1 7-41 0,1-12 35 0,0 5-26 15,-1 4-6-15,1 16-13 16,-1-1-3-16,4 1-4 15,-3-4-5-15,-1-6 0 0,-3-6 1 16,0-10 2-16,-3 1-3 31,-1-13-2-31,1-13-3 0,-1-3-1 16,1-9 4-16,-1 0 1 16,4-7-1-16,0-6 2 15,4 1-1-15,6-1-2 16,4 3-2-16,11 4 1 15,7 6 1-15,3-1 2 16,0 7-23-16,-3 13-9 0,0 0-77 16,-8-1-35-16</inkml:trace>
  <inkml:trace contextRef="#ctx0" brushRef="#br0" timeOffset="520251.4534">24758 14620 356 0,'18'10'134'0,"-8"15"-72"0,15 28-30 16,-15-22 40-16,1 23-12 15,3 15-2-15,0 3-25 0,-3 19-9 16,-1 15-15-16,-6 1-6 0,-11 6-2 15,-7 6-17-15,-14 13-6 16,-15-13-42-16,-13-13-16 16,-18-8-93-1,-11-7-70-15,4-13 97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5:25.25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7802 14268 8320,'-15'0'3168,"15"0"-1728,-15 0-768,15-16 896,0 16-480,-15 0-65,-1 0-255,1-15-32,0 15-384,0-15 64,0 15 96,-16 0-64,1 0 0,-1 0-64,-14-15 0,14 15-128,-14 0-96,-1 15 0,0-15-32,16 15-64,0-15 32,-16 15-64,16 1-32,-16-1 32,15 0-32,1 0-96,-16 16 64,16-1 96,-16 0 32,16 16 32,0 0 0,-1 0-160,-15-1 32,16 0 0,-16 17 64,16-17 32,15 0 32,-16 17 0,16-17 0,-15 1 0,15 15 64,-1-1-32,16 2 64,-15-2-128,15-14 0,-15 14 32,15-14 0,15 0 0,-15 0 0,15-1-64,16-14-64,-1-1 96,1 0 0,14 1-32,-14 14 32,14-14-64,-14 14-32,30-14 32,-31 14 32,31-14-32,-31 0-32,16-1 32,-1 0 32,16-14-96,0 14 0,0-15 32,0 0 0,-16 1 0,16-16 64,0 0-32,-15-16-32,-1 1 32,1 0-32,0-15 0,-1-16 0,-14 0 0,14 0 64,1 16-32,0-16-32,-1 1 32,1-1-32,-16 1 0,1-16 0,-1 0 0,-15-31 64,1 16-96,-16 0 0,0-14-128,-16-2-32,-14-14 0,-1-1 128,1 16 32,0-1 96,-1 32-96,1-1-64,-1 0-96,-14 15 32,14 1-608,-14 14-224,-1 1-1120,-15 15-480,0 0-3071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1:01:47.0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7140 1741 264 0,'-3'47'99'0,"10"-31"-54"0,10 6-13 15,-6-16 33-15,7 4-14 16,6-4-3-16,5-3-16 15,-1-3-8 1,0 0-13-16,0-3 1 0,0-13 4 16,1 1-6-16,2-4-3 15,-2-6-4-15,-5-3-3 0,-3-16 1 16,-3 0-1-16,-7 3-5 16,-8 10-1-16,-3-4 0 15,-7 13 2-15,-3 3-1 16,-8 4 4-16,-3 8-2 0,-7 20 1 15,-4 15 2-15,-3 10 0 16,3 6 4-16,7 3 5 16,7-3 1-16,8 0 4 15,6-7-1-15,11 4 2 16,8-13-2-16,6-3 2 16,3-6-2-16,8-3 2 0,7-4-6 15,-4-2-3-15,-3-10-17 16,3 0-7-16,8-19-27 15,6-6-8-15,7-7-28 16,1-8-11-16,-4-14-50 16,0 1-47-1,-11 0 75 1</inkml:trace>
  <inkml:trace contextRef="#ctx0" brushRef="#br0" timeOffset="284.7658">8001 1384 296 0,'-32'0'112'0,"8"3"-60"0,-12 6-25 0,19-2 32 0,-15 5-11 15,-7-2-4-15,4-1-16 16,3 4-7-16,4-1-12 16,7 4-4-16,7 3-1 0,10 6 0 15,11 3 0-15,14 0 2 0,11-3 1 16,7 0 1-16,0-3 0 16,-4 3-2-16,-7-6-1 15,-3 6-6-15,-11-6-1 16,-11 0 5-16,-10 6 3 31,-14-6-6-31,-11 0 1 0,-10-4-1 16,0 1 2-16,3-13-12 15,4 7-3-15,-1-4-16 16,8-3-7-16,7-3-35 16,21 0-141-1</inkml:trace>
  <inkml:trace contextRef="#ctx0" brushRef="#br0" timeOffset="804.8075">8132 1610 308 0,'-8'47'115'0,"8"-13"-62"0,0 26-22 0,4-32 37 15,-4 10-25-15,0 15-9 16,0 19-18-16,4 16-6 15,-1-7-6-15,-3-2-3 0,0-10 2 16,0-13-2-16,0-2-1 16,0-7 1-16,0-7 1 31,-3-18-1-31,-1-9-1 0,0-13-6 16,-3-13-4-16,-3-9-3 15,-4-22 0-15,0-24 2 16,0-14 2-16,3 4 1 15,4-4 0-15,3-9 5 16,8 0 1-16,6 3-1 16,8 10 2-16,0 15 7 15,3 10 6-15,7 6 5 16,11 12 2-16,3 7-6 16,1 9 0-16,-5 4-6 15,5 5 1-15,-12 10-3 16,-6 10 2-16,-4 18-4 15,-7 6 0-15,-6 10-1 16,-8 0 1-16,-8 0 0 16,-9 0 1-16,-11-3-2 0,-8 3 1 15,-6-10-4-15,7-6-2 16,6-3-18-16,5-6-9 16,6-9-22-16,4-20-78 15,11-9 0-15,10-15-7 16</inkml:trace>
  <inkml:trace contextRef="#ctx0" brushRef="#br0" timeOffset="1521.9963">8618 1760 364 0,'11'19'134'0,"-4"-19"-72"0,4 9-55 0,-8-2 29 0,4-4-12 15,0-3-2-15,0-10-8 16,4 1-4-16,3-7-5 16,0 4-4-16,4-13 0 0,3-10-4 15,-3 1 2-15,-4-4-8 16,-7 4-4-16,-7 5 0 16,-4 4 0-16,-6 7 8 0,-1 5 2 15,-3-3 5-15,0 16 3 16,0 0 0-16,3 10 2 15,-3 9 0-15,0 9 1 16,0 6 4-16,3 7 3 0,4 0 0 16,4 3 1-16,6 0 0 31,1-10 0-31,3 4-4 0,0-7 0 16,7-9-7-16,7-3-3 15,7-13-8-15,4-3-1 16,7-6-19-16,-4-6-8 15,0-10-11-15,-3-12-2 16,-4-1-8-16,-3-12-1 16,-7-6 4-16,-4 6 5 0,0 7 26 15,-4 11 14-15,-2 23 26 16,2 3 12-16,-3 19 7 16,4 9 4-16,-1 7-1 15,1-1-1-15,0 4-8 16,-1-4-3-16,1 4-12 15,-4-13-3-15,-4 0-6 0,-3-12-3 16,0 2 0-16,-3-5-1 16,-4-1-2-16,0-12-2 15,-4-13 1-15,0-9-1 0,-3-6-3 16,0-19 2 0,0 3-1-16,7-3-2 0,4-4 0 31,3 10 3-31,7 13-2 0,7 6 1 15,7 0 2-15,7 6 0 16,0 0 0-16,4 4 2 16,7 2-6-16,14 4-1 15,3 2-29-15,-3 7-10 16,0-6-44-16,0 12-19 16,-7 10-31-16</inkml:trace>
  <inkml:trace contextRef="#ctx0" brushRef="#br0" timeOffset="1969.2881">9723 1450 380 0,'-15'-16'143'0,"8"16"-78"0,-3-9-60 0,6 6 27 16,-3-4-12-16,-3 4 1 15,-4 3-12-15,-1 3-3 16,-6-3-4-16,0 10 1 0,0 5 2 0,0 14 0 15,0 15 2-15,3-1-4 16,4 1 0-16,7 3-1 16,7-3 1-16,3-3-2 0,8-13-1 15,3 0 1-15,4-9-1 16,3-3-3-16,4-7 2 16,-1-9-8-16,1-15-2 15,0-4-5-15,-8-16-1 16,1-12-1-16,-8-3 1 15,1 9 9-15,-4 1 4 0,-3 11 17 16,-4 4 6-16,0 7-1 16,-4 18 4-1,-3 9-5-15,4 10-8 16,3 15-3-16,3-6-6 16,4 13 0-16,0-3-11 15,4-4-3 1,6-9-22-16,15-3-7 15,10-6-19-15,4-7-9 16,4-9-78-16</inkml:trace>
  <inkml:trace contextRef="#ctx0" brushRef="#br0" timeOffset="2407.0585">10255 1425 392 0,'-24'6'145'0,"2"-6"-78"0,-13 9-65 0,21 1 30 15,-7 18-12-15,0 7-2 32,0 8-4-32,-1 1 1 0,5 3-8 15,6-3-4-15,8 0-2 0,3-6 1 16,7-7 3-16,3-3-4 16,8-12-3-16,3-3 1 15,4-13 0-15,3-10-10 16,-3-9-3-16,3-15-4 15,-7-10 1-15,-3-19-4 16,-4 1-2-16,0-11-5 16,-4-14 0-16,-2-20 13 0,-5 16 8 15,-3 22 20-15,0 13 9 16,0 12 5-16,-3 16 1 0,-5 9-2 16,5 22 1-1,-4 22 0-15,3 13 3 16,-3 15-3-16,4 0-2 0,-1-9-7 15,4 19-1-15,0 15-10 0,4-6-2 16,3 0-8-16,0-9-2 16,3-10-27-16,8-9-9 15,10-9-34-15,11-16-15 16,7-16-78 0,7-16-52-16,-4-15 98 31</inkml:trace>
  <inkml:trace contextRef="#ctx0" brushRef="#br0" timeOffset="2770.1779">10756 1384 392 0,'-21'0'148'0,"3"12"-80"0,-6 4-64 16,13-13 32-16,-7 7-11 16,1 5 0-16,-1 14-7 0,1 11-3 15,2 1-9-15,5-6 0 0,6 5 1 16,8 1-1-16,3-6-1 0,7-1-3 15,7-6-2 1,4-3 1-16,3-6 1 0,0-3-3 16,-3-7 0-16,0-9-4 31,-1-15-1-31,1-4-4 0,0-6 1 16,-4-13 3-16,-3-15 1 15,-8 6-2-15,-10-3 0 16,-3 3-3-16,-4 9-1 15,-7 7 8-15,-11 18 6 16,-7 7 5-16,-10 6 3 16,-8 9-5-16,-6 16-2 0,-1 0-7 15,8 7 0-15,7 2-83 16,21 16-34-16,-8-9-52 16</inkml:trace>
  <inkml:trace contextRef="#ctx0" brushRef="#br0" timeOffset="6726.6478">12538 1271 304 0,'-11'0'112'0,"4"0"-60"0,-7-3-43 0,10 6 25 15,-3-3-13-15,0 0-1 16,-3 0-8-16,-4 6 0 16,-4-3-7-16,-3 4 4 0,-4 2 3 0,4 1-4 15,3 2-2-15,8 1-6 16,3-1 0-16,10 7-2 16,4-3 0-1,11-1 4-15,0 7 1 16,3-6-1-16,3 0-2 15,5 6 1-15,2 3-1 16,-2 3-3-16,-8 0 2 16,-7 7 1-16,-11-4 2 15,-10-9-1-15,-7 6-1 16,-3 7 3-16,-5-10 0 0,-2-6 3 16,-8-1 1-16,-3-8-3 15,-4-4-3-15,4-12-11 16,3-4-4-16,7 1-17 15,8-10-6-15,6 0-33 16,18-6-13-16,11 0-49 16</inkml:trace>
  <inkml:trace contextRef="#ctx0" brushRef="#br0" timeOffset="7112.6561">12827 1654 280 0,'14'12'104'0,"-7"-12"-56"0,7 0-23 0,-7 0 33 16,0 0-27-16,4-9-8 15,0-1-13-15,3-2-2 16,0-7-5-16,0-6-2 0,-4 0 2 16,1 0-2-16,-4 3-1 15,0-3 1-15,0 0-1 16,-14-10 0-16,0 13 0 0,-3-3-5 15,-5 9 1-15,-6 13 2 16,0 3 3-16,-4 16 4 16,4-4 4-16,0 14 7 15,3 2 2-15,4 16-1 16,4 0 2-16,3-7-4 16,7 4 1-1,7-10-7-15,7 4-3 0,3-10-3 16,8 0-3-1,3-12-8-15,1 2-3 0,-1-12-25 16,11-6-11-16,14-6-38 16,-1-7-14-16,8-12-46 15</inkml:trace>
  <inkml:trace contextRef="#ctx0" brushRef="#br0" timeOffset="7644.0784">13423 1299 320 0,'-28'-9'121'0,"14"18"-66"0,-11 1-36 0,15 5 34 16,-5 1-20-16,-2 6-6 16,3 0-8-16,0 9-2 0,3 4-9 15,4 15-1-15,3-9 3 0,8-7-6 16,3 7 0-16,0-19-2 16,0 6 1-16,4-12-15 15,-1 3-5-15,1-13-9 0,-1-6-4 16,1-6-8-16,0-13-3 31,-4-9 2-31,0-7 1 0,0 10 17 16,0-3 10-1,0 12 11-15,4 4 6 0,-1 5 12 16,4 17 8-16,4 12 2 16,-1 0 3-16,1 12-6 15,-4 10-3-15,0-6-6 16,0 6 0-16,-3 6-7 0,-4-3-3 15,-3 0-6-15,-4 12 0 16,-4 4 0-16,-3-10 0 16,-11-6 0-16,-3-3 2 15,-11-3-1-15,-6-10-1 16,-5-5 1-16,-10-8 1 16,-3-8-3-1,7-20 0-15,3 7 3 16,7-6 1-16,7-7 1 15,7 0 0-15,8-5 0 16,6-5 0-16,4 1-5 16,21-9-1-16,15-4-2 15,9 4 3-15,8-1-38 0,7 4-13 16,-3-4-51-16,-1-2-20 16,-7 5-1-16</inkml:trace>
  <inkml:trace contextRef="#ctx0" brushRef="#br0" timeOffset="8460.213">13815 1271 380 0,'-7'-3'143'0,"3"3"-78"0,-3 3-69 0,4 3 24 15,-1 7-7-15,1 6 5 16,-1 6-4-16,4 9 2 31,0-6-9-31,7 16 0 0,0 0 0 0,4-6-1 16,-1 3 1-16,4-10-4 15,1-6-2-15,2-6-3 16,1-10 1-16,-1-9-6 16,5-9 0-16,-5-13-8 15,1-9-1-15,0 2 2 0,-1-5 1 16,-3-4 3-16,0 4 1 0,-3 6 8 15,-4-1 2-15,0 14 9 16,0 5 6-16,-3 13 3 16,-1 13 3-16,1 0-1 15,-1 6-1-15,1 9-6 16,-1-3-1-16,1 10-8 31,3-4-1-31,0 1-11 0,4-10-5 16,3-6-21-16,3-7-6 15,8-12-13-15,3-12-5 16,0-7-11-16,1-12-3 16,-5-4-43-1,-2-2-36-15,-8-1 61 16,0-3 302 0,3 32-75-1,-3 6-19-15,1 6-48 16,-1 6-27-16,-4 7-16 15,-3 3-5-15,0 15-13 16,0-6-2-16,-3 7-1 0,0-10-3 0,-1 0-1 16,1-12-1-16,-1-4-2 0,4-9-2 15,0-19-1-15,4 0-9 16,-1-15-5-16,1-10-9 16,3 0-1-16,0-9 5 15,0 6 6-15,-3 12 9 16,3 10 4-16,-3 6 11 31,-1 16 5-31,1 6 7 0,-1 13 4 16,-3 3-1-16,0 6 0 15,0 3-3-15,-3 10-3 16,0 6-12-16,-4-10-2 16,0 10-8-16,0-6-1 15,0-13-15-15,0 0-6 16,0-6-15-16,-4-7-6 0,-3-6-38 15,0-6-15-15,-7-9-40 16</inkml:trace>
  <inkml:trace contextRef="#ctx0" brushRef="#br0" timeOffset="8695.6386">14002 1130 304 0,'-21'-38'112'0,"21"1"-60"0,7-13-17 15,0 28 38-15,7-4-26 16,3-8-6-16,8 6-16 0,3-7-6 16,4 16-11-16,0-6-14 0,-4 10-6 15,-7 2-63-15,-3 13-25 16,-8-6-70-1</inkml:trace>
  <inkml:trace contextRef="#ctx0" brushRef="#br0" timeOffset="9946.6383">15833 1550 316 0,'35'6'118'0,"-10"-12"-64"0,6-3-37 15,-16 9 30-15,-1-10-25 0,3-2-7 16,1-4-12-16,0 0-5 31,-1 4 1-31,-6-4-13 0,-1-3-4 0,-3-6-3 16,-7 3-1-16,-7-3 4 16,-7 10 3-16,-3 5 9 15,-8 7 3-15,-3 6 16 16,-4 22 6-16,0-6 4 15,4 16 3-15,3 12-3 16,8-3-2-16,6-1 0 0,8 1 1 16,10-6-6-16,10-4-1 15,8-5-9-15,3-11-4 16,7-2-6-16,4-10-2 16,4-6-24-16,2-6-8 15,-2-10-18-15,3-2-7 16,3-17-10-16,4-2-5 0,-4 8-32 15</inkml:trace>
  <inkml:trace contextRef="#ctx0" brushRef="#br0" timeOffset="10230.949">16429 1287 328 0,'-25'-10'123'0,"15"10"-66"0,-1 0-53 0,11 0 31 31,4 10-16-31,6 2-3 16,4 7-3-16,4 6-7 15,0 0-2-15,3-9 0 0,-4 12 0 16,4 0 2-16,-3 1-1 16,-4 2 2-16,-3 0 2 15,-8 1 2-15,-10-4-1 16,-7 0-1-16,-14-3-3 0,-11-3 1 16,-3 0-4-16,3-9-2 15,0-7 0-15,4-3-1 16,0-6-7-16,3-3 0 15,7-4-15-15,11-9-5 16,7-6-35-16,14-3-15 16,14 9-76-1</inkml:trace>
  <inkml:trace contextRef="#ctx0" brushRef="#br0" timeOffset="10497.0973">16895 826 348 0,'-15'0'132'0,"12"9"-72"0,3 1-30 15,0 5 39-15,0 4-33 16,0 9-9-16,3 26-6 16,1 5-2-16,-4 7-10 15,0 3-5-15,0 0-1 0,0 3-4 16,0 10 0-16,0-4-10 0,3-12-3 15,-3-3-22-15,0-10-9 16,0-12-36-16,-3-10-16 16,3-9-58-1</inkml:trace>
  <inkml:trace contextRef="#ctx0" brushRef="#br0" timeOffset="11015.4345">16757 1412 356 0,'18'-9'132'0,"-8"18"-72"0,22-6-44 0,-7-3 35 16,13 7-14-16,8-4-1 0,4-3-14 16,-1 6-6-16,-3-3-9 15,-4-3-5-15,-3 6-1 0,-7 4-4 16,-4-4 2-16,-3-3-4 15,-8 7-1-15,-3-10-4 16,-3 0 1-16,-11 0-4 16,0 0 1-1,-7 0-1-15,-4 9 3 16,-6 0 4-16,-4 17 1 16,-1 8 0-16,-2 4 1 15,6-4 5-15,0-6 3 16,8 7 1-16,3-7 0 15,7-6-1-15,7-9 0 16,3-7 0-16,5-6 0 0,-1-6-5 16,3-4 1-16,1-6-7 15,0-2 0-15,-1-17-2 16,-3 7 1-16,0 0 0 16,-3 3 2-16,-4 6 10 15,0 9 7-15,0 4 4 16,0 6 0-16,0 6-1 0,0 13 1 15,0 6-8-15,4-6-4 0,3 6-7 16,4-3-2-16,3-6-33 16,7 3-11-16,4-4-35 15,3-12-11-15,4-6-46 16</inkml:trace>
  <inkml:trace contextRef="#ctx0" brushRef="#br0" timeOffset="11446.972">17734 1353 344 0,'-28'6'129'0,"10"3"-70"0,-3 10-51 0,14-10 27 16,-4 17-11-16,1 2 0 0,-4 6-4 16,7 13-1-16,0-6-10 15,7 3-3-15,3-16-2 0,4 0-2 16,4-9 1-16,6-9-2 15,1-1-1-15,0-12-6 0,-1-3-1 16,1-23-17-16,-4-5-7 31,0-4-12-31,0-6-6 16,-3-9 0-16,-4-10 0 0,-7-15 23 16,0 3 12-16,0 6 34 15,-4 22 16-15,1 6 9 16,-1 13 3-16,1 18-11 15,-1 20-3-15,4 15-4 16,0 3 1-16,0 19-6 0,4 3-1 16,-4-12-9-16,3 12-4 15,1 3-9-15,3 4-1 16,4 2-19-16,3-12-5 16,3-3-18-16,5-9-4 15,6-13-27-15,11-13-9 16,3-3-43-16,4-15-45 15,0-16 66-15</inkml:trace>
  <inkml:trace contextRef="#ctx0" brushRef="#br0" timeOffset="11731.3857">18210 1434 320 0,'-7'-9'121'0,"-3"15"-66"0,-4-3-38 0,7 3 30 16,0 4-14-16,-1 9-4 31,1 6-6-31,0 3 0 16,4 6-13-16,6 1-1 0,4-7 1 0,4-3-4 15,7-6 2-15,3-10-7 16,4 1-1-16,-1-10 2 16,1-10 1-16,-4-5-4 15,-3-4-1-15,-4-3-4 16,-4-9-1-16,-3 2-3 0,-10-5 1 16,-8-4 5-16,-10 1 2 15,-7 2 2-15,-4 10 2 16,-7 6 1-16,-6 19 3 15,-1 0-8-15,0 16-3 16,7-4-28-16,11 7-11 16,10 6-117-1</inkml:trace>
  <inkml:trace contextRef="#ctx0" brushRef="#br0" timeOffset="12199.715">19297 1434 412 0,'-4'0'154'0,"8"6"-84"0,7 4-60 16,-1-1 36-16,4 7-20 15,0 3-5-15,4 0-15 16,-4 6-3-16,0-7-3 0,0 11-9 0,0-14-2 16,-3 1-14-16,3-3-6 15,0-7-20-15,7-6-7 16,8-16-24-16,-1-3-11 0,4-6-38 15</inkml:trace>
  <inkml:trace contextRef="#ctx0" brushRef="#br0" timeOffset="12399.6366">19763 1334 344 0,'-14'50'129'0,"-1"-22"-70"0,-16 16-42 0,13-6 33 16,-10 15-19-16,-7 10-5 15,-1-1-7-15,1 11-2 16,-4 5-9-16,-7 13-5 0,7-3-2 0,1-7-6 16,-1-9-1-16,7-9-15 15,7-10-4-15,11-18-38 16,11-7-14-16,13-22-83 16</inkml:trace>
  <inkml:trace contextRef="#ctx0" brushRef="#br0" timeOffset="12877.2088">20683 1353 332 0,'-21'-29'123'0,"11"14"-66"0,-8-23-22 0,7 35 38 15,1-13-28-15,-1 1-10 16,-3 15-21-16,0 0-10 16,-4 0-2-16,-3 15 0 0,-3 4 1 15,-1 9-4-15,0-3 1 16,0 4 2-16,1-4 1 0,6 9-1 16,8-6-2-16,2 1-2 15,8-4 1-15,4-6 1 16,3-10 0-16,7 0-7 15,0-9-3-15,7-3-3 16,-3-6 0-16,0-7-4 16,-1-3-2-1,-3 4 4-15,1-14 4 16,-1 4 6-16,-4 6 3 16,1 7 13-16,-4-1 5 15,3 13 16-15,1 13-13 16,0-1-3-16,-1 7-9 15,1 0-5-15,3 6-10 16,4 0-5-16,3 4-24 16,7-1-9-16,0-3-40 0,11-16-17 15,0-9-41 1</inkml:trace>
  <inkml:trace contextRef="#ctx0" brushRef="#br0" timeOffset="13148.7893">21114 1083 360 0,'-32'0'134'0,"28"9"-72"0,-6 10-44 15,3-9 34-15,-11 8-18 16,-3 7-2-16,-4 10-6 16,-3 3-1-1,3-4-14-15,4 4-2 0,4-4 1 16,6-6-6-16,8 4-2 15,6-1-4-15,4-6 1 16,7 3-1-16,7-2 0 16,4-8-20-16,0-8-10 0,-1-4-22 15,5-12-6-15,9-4-17 16,5 1-4-16,3-10-62 16</inkml:trace>
  <inkml:trace contextRef="#ctx0" brushRef="#br0" timeOffset="13377.6084">21414 1152 420 0,'-22'0'159'0,"8"3"-86"0,-7 13-63 15,14-13 34-15,-3 13-11 16,-5-4 3-16,1 4-11 16,0 12-3-16,4-3-13 15,-1 0-1-15,8 3-1 0,-1 1-3 16,8-14-1-16,3 10-6 15,3-3 0-15,4 3-34 16,7 4-13-16,4-14-30 0,7 1-10 16,-4-7-23-16,0-5-6 15,1-8-11 1</inkml:trace>
  <inkml:trace contextRef="#ctx0" brushRef="#br0" timeOffset="13545.9919">21583 1359 284 0,'-4'-50'107'0,"1"31"-58"0,3 9-13 16,0 10 36-16,0 0-21 0,0 7-4 15,0 5-7-15,0 7-2 16,0 3-20-16,0 0-2 0,0 3 1 16,3 3-9-16,-3 4-4 15,0-4-23-15,0-3-8 16,0-12-32-16,0-13-160 31,0 0-34-15,4-10 123-16</inkml:trace>
  <inkml:trace contextRef="#ctx0" brushRef="#br0" timeOffset="13677.5629">21583 1020 324 0,'-7'-6'123'0,"7"6"-66"0,0 0-58 0,0 0 23 16,7 6-35-16,0 7-11 15,4 2-116-15,3 11-52 16</inkml:trace>
  <inkml:trace contextRef="#ctx0" brushRef="#br0" timeOffset="13994.4547">21823 1299 344 0,'-35'16'129'0,"20"-7"-70"0,-9 20-36 0,17-14 35 16,-4 1-30-16,4-4-7 15,4 7-5-15,3 0-1 16,7-3-8-16,7 3 5 0,3-1 1 0,5-2-2 16,2-6 1-16,1-1-7 15,-4-9-1-15,0-9 0 16,0-1 0-16,1 1-13 16,-5-1-4-16,-3-5-7 15,-7-4-1-15,-10-6-1 16,-4-4-2-16,-4 1-6 0,-6 13-4 15,-1-4-1-15,0 9-1 16,1-5-35-16,6 12-14 16,8-4-38-1</inkml:trace>
  <inkml:trace contextRef="#ctx0" brushRef="#br0" timeOffset="14330.4645">22073 1422 388 0,'7'25'145'0,"-14"-22"-78"0,7 6-67 0,0 1 27 16,-3-4-8-16,-4 3 1 15,3-9-5-15,1 0-1 16,-1 0-8-16,4-9-4 0,4 3 1 0,3-13-2 16,3 0-1-16,1-16-2 15,3 7-1-15,0-9-3 16,0 5 1-16,0 10 3 15,0 7 3-15,1 5 4 16,-1 10 2-16,-4 16 5 16,1 3 3-1,-1 3 3-15,1 3 1 16,-4 3-8-16,-3-3-4 16,-1 3-7-16,1-3-2 15,-4 4-21-15,0-14-10 16,0 4-25-16,0-9-9 15,-4-10-46-15,4 0-20 0,4-10 0 16</inkml:trace>
  <inkml:trace contextRef="#ctx0" brushRef="#br0" timeOffset="14500.2404">22038 923 368 0,'-7'-25'137'0,"18"15"-74"0,6-18-40 0,-6 13 37 0,6-4-33 15,1-6-9-15,3-4-45 16,4-5-18-16,7 6 23 16,3-7-89-16,-7 7-35 0</inkml:trace>
  <inkml:trace contextRef="#ctx0" brushRef="#br0" timeOffset="14963.2715">22680 1657 436 0,'-7'0'162'0,"7"-3"-88"0,4-4-75 0,-1 4 29 15,1-6-82-15,3-7-32 16,10-3-92-16,-6-6-37 0</inkml:trace>
  <inkml:trace contextRef="#ctx0" brushRef="#br0" timeOffset="24524.6728">2417 4388 340 0,'0'-12'129'0,"3"5"-70"0,8-5-42 0,-1 5 33 15,1-2-19-15,-1-10-3 16,5 4-10-16,2-4-3 16,1 9-9-16,-4 4-2 0,0 12 0 0,0 13-2 15,-3 22 1-15,-4 9-2 16,-4 0-1-16,4 16-2 0,-7 12 1 16,4-5 5-16,-1-1 2 15,4-13 2-15,-7-12 2 16,4-6-1-16,-4-13 0 15,7-12-1 1,-7-16-7 0,4-16-2-16,6-9 0 15,-10-12 0-15,4-14-6 16,3 11 0-16,-7-4-2 16,10-6 3-16,-3 12 4 15,4 3 3-15,3 7 0 16,4 3-1-16,-1 0 23 15,15 6-2-15,3-3 1 16,1 7-12-16,-8-1-6 16,4 13-3-16,-8-3-1 15,-6 12-31-15,0-3-12 16,-8 6-66-16,-3 7-30 16,0-7-31-16</inkml:trace>
  <inkml:trace contextRef="#ctx0" brushRef="#br0" timeOffset="24855.9581">3267 4074 324 0,'-18'0'121'0,"15"10"-66"0,-4 12-36 16,3-10 34-16,0 23-18 16,-6 12-3-16,-4 3-3 15,3 7-1-15,1 2-15 0,3-6 1 0,-1-6 0 16,8 7-1-16,0 5 0 16,8-2-7-16,2-4-2 15,8-9-4-15,-4-6-1 16,-4-7-4-16,5-9-1 15,6-6-30-15,-7-7-12 16,11-9-32 0,3-9-15-16,4-7-68 15</inkml:trace>
  <inkml:trace contextRef="#ctx0" brushRef="#br0" timeOffset="25241.315">3747 4410 332 0,'-22'-22'123'0,"12"19"-66"0,-15 3-33 16,11 0 33-16,-7-6-20 15,7 6-6-15,-11 6-12 16,0 3-4-16,1 1-9 16,-1 5 0-16,4-2 4 0,7-4-8 15,3 7-1-15,11 3-3 0,0-3-2 16,11-4 3-16,3 4 0 15,3 3 1-15,5-10 2 16,2 7-1-16,1-1-1 16,0-2 1-16,-4 6-1 15,0-4 0-15,-10 4 0 16,-4 0 0 0,-7 3 2-16,-4-10-3 15,-3 7 0-15,-7-9 3 16,-4-1 1-16,-3-3-4 0,-4-6 1 15,-6 0-5-15,-1-6-1 16,4 3-17-16,10 3-8 16,0 0-34-16,11 0-14 15,7 9-81-15</inkml:trace>
  <inkml:trace contextRef="#ctx0" brushRef="#br0" timeOffset="25472.1854">3859 4802 316 0,'-10'22'118'0,"10"-6"-64"0,-4 2-30 0,4-8 35 15,-7 15-30-15,4 3-8 16,-1 0-13-16,4-3-6 0,0 4-1 15,0-4-8-15,0 3 0 0,0-12-32 16,7-7-146 0</inkml:trace>
  <inkml:trace contextRef="#ctx0" brushRef="#br0" timeOffset="26009.795">4307 4413 300 0,'-7'-25'112'0,"7"22"-60"0,-10-13-23 0,6 16 33 15,-3-3-23-15,-3 3-10 16,-4 3-13-16,-1 7-3 15,-6 5-8-15,0 10 6 0,3 4 4 16,-6 5-5-16,3-6-1 16,6 7-1-16,-2 2 0 15,10-2-4-15,0 3-3 0,7 2 0 16,7-11-1-16,3-11 0 0,4-8 2 16,1-4-1-16,6-12-1 15,-7-10-10-15,3-3-4 16,1 0-9-16,-7 1 0 15,3-11-4-15,0-5 2 32,-3-1 7-32,-1 1 4 0,1 6 12 15,-8 3 6-15,1 15 12 16,-1 1 5-16,1 15 0 16,-1 4 2-16,4 2-4 15,-7 13 0-15,4-6-1 16,-1 6 0-16,4 3-5 15,4 7 0-15,-7 9-10 0,3-7-2 16,-4-2-12-16,1-7-3 16,-1-6-31-16,4-9-10 15,0-4-56-15,7-9-23 16,8-13-10 0</inkml:trace>
  <inkml:trace contextRef="#ctx0" brushRef="#br0" timeOffset="26309.8178">4540 4084 428 0,'0'0'159'0,"7"6"-86"0,11-3-65 15,-7 4 34-15,6 11-15 16,1 11-1-16,-1 5-11 15,1 10-4-15,0 3-6 16,3 19-2-16,-14-10 1 0,0 7-2 16,-7 28 1-16,-4 3-2 15,1-3-1-15,-4 0 1 0,-14-19 1 16,-7 0-3-16,-4 7-2 16,-7-7-14-16,4-10-6 15,10-8-35-15,0-14-12 16,8-8-125-1</inkml:trace>
  <inkml:trace contextRef="#ctx0" brushRef="#br0" timeOffset="28542.9727">5045 4592 392 0,'14'0'148'0,"7"0"-80"0,7 0-62 16,-10 0 31-16,3-3-22 16,7-4-3-16,0 7-13 15,1-3-1-15,-1-3 0 0,-3 6-28 0,-11 0-12 16,-4 6-53-16,-3-3-24 16,-7 7-20 15</inkml:trace>
  <inkml:trace contextRef="#ctx0" brushRef="#br0" timeOffset="28708.3479">5080 4789 384 0,'35'7'143'0,"-10"-7"-78"0,7-10-52 16,-15 4 33-16,12 3-24 0,2-7-5 15,5 1-28-15,-8 0-10 16,4-7 10-16,6 7-57 0,12-7-23 15,-1 6-68 1</inkml:trace>
  <inkml:trace contextRef="#ctx0" brushRef="#br0" timeOffset="28943.2832">6025 4187 392 0,'-3'3'145'0,"3"13"-78"0,0 22-47 0,0-13 35 32,0 13-26-32,-4 12-6 0,1 6-12 15,-1 7-3-15,1 18-4 16,-1 13-3-16,4-3 0 0,0-3-8 16,4-22 0-16,3-6-24 15,3-16-9-15,5-10-26 16,2-12-10-16,8-16-90 15</inkml:trace>
  <inkml:trace contextRef="#ctx0" brushRef="#br0" timeOffset="29143.3734">6357 4137 356 0,'-11'50'134'0,"11"7"-72"0,0 21-37 15,-3-40 38-15,-1 12-32 16,1 3-9-16,-1 23-14 16,1 2-6-16,3 10-1 0,0-13-6 15,3-6-1-15,1-13-22 0,3-12-8 16,0-9-22-16,0-10-8 16,7-16-91-16</inkml:trace>
  <inkml:trace contextRef="#ctx0" brushRef="#br0" timeOffset="29427.3367">6004 4062 332 0,'0'0'123'0,"11"-6"-66"0,10 3-33 0,-3 3 33 15,17-7-20-15,7 7-6 32,11-6-12-32,7 3-4 0,-3-3-9 15,-1-4-2-15,8 10 0 0,10-3-9 16,-4-3-4-16,-10 6-33 16,-7 0-12-16,-11 0-77 0,-6 0-30 15,-12 9 33 1</inkml:trace>
  <inkml:trace contextRef="#ctx0" brushRef="#br0" timeOffset="29627.5298">6248 4385 404 0,'21'9'151'0,"-3"-9"-82"0,17-9-61 0,-11 9 34 15,8 0-17-15,4-6-5 16,9 3-11-16,8-4-6 16,7 7-2-16,-7 0-15 0,-7 0-5 15,-7 16-39-15,-14 0-15 16,-8 6-103 0</inkml:trace>
  <inkml:trace contextRef="#ctx0" brushRef="#br0" timeOffset="29908.1685">6050 5072 396 0,'7'9'148'0,"0"0"-80"0,18 7-59 16,-11-13 32-16,18 4-14 15,3-4-3-15,7-3-1 16,11 6 0-16,0-3-12 15,0-3 2-15,11 0 1 0,10 0-5 32,-4 0-1-32,-6 0-9 0,-8 0-1 15,-6 0-35-15,-8 0-13 16,-10 0-65-16,-8 6-27 16,-2-12-24-1</inkml:trace>
  <inkml:trace contextRef="#ctx0" brushRef="#br0" timeOffset="30289.447">7391 3820 340 0,'-29'13'129'0,"19"6"-70"0,-18 25-49 0,14-19 30 15,-8 12-11-15,-6 7 0 16,0 35-5-16,0 18-1 15,3 3-12-15,7 1 2 0,8 15 1 16,10 0-1-16,7-10 0 16,7-12-7-16,7-18-4 15,4-4-4-15,0-10 1 0,3-2-19 16,-4-22-9-16,5-7-54 16,2-18-23-16,5-7-64 15</inkml:trace>
  <inkml:trace contextRef="#ctx0" brushRef="#br0" timeOffset="31312.6563">7923 4153 360 0,'0'0'134'0,"0"0"-72"0,11 16-61 16,-4-4 27-16,0 13-8 15,0 13 0-15,4 6-2 16,-4 9-1-16,0 7-9 16,0-4-3-16,0 7 1 0,0 9-3 15,-3 0 0-15,3-3-3 0,-4-6-1 16,1-7-17-16,-1-6-5 16,1-12-27-16,-4-4-10 0,3-15-87 15,1-9-53 1,-4-10 89-16</inkml:trace>
  <inkml:trace contextRef="#ctx0" brushRef="#br0" timeOffset="31859.6248">7754 4423 272 0,'-7'-63'104'0,"14"25"-56"0,7-31-21 0,0 41 32 0,7-7-14 16,11-2-1-16,7-10-10 16,7 6-4-16,0-3-16 15,-4 16 0-15,4 3 2 0,10 15-6 16,1 10-3-16,-4 16-4 16,-7 12-3-16,-11 7 1 0,-7 18 1 31,-17 10-6-31,-11 9 1 15,-14 0-4-15,-11 0 0 16,-3-9-7-16,-1 0-2 16,5-4-4-16,-1-2-3 0,4-13-1 15,0-4 3-15,0-18-7 16,3-12 1-16,0-20 5 16,8 1 3-16,3-10 9 0,7 3 6 15,7-2 9-15,3 8 7 16,-3-2 11-16,4 5 8 15,-1 7-1-15,5 10 2 16,2 9-9-16,4 24-2 16,8 1-6-16,6 10 1 15,0 2-5-15,0 10 1 0,8-19-1 16,-1 6 3-16,4 4-5 16,0-4-1-16,-7-9-6 15,-4-3-2-15,0-10-7 16,4-9-3-16,3-19-30 15,4-12-11-15,0-7-36 16,0-3-15 0,-4-15-51-1</inkml:trace>
  <inkml:trace contextRef="#ctx0" brushRef="#br0" timeOffset="32328.8168">9010 4598 360 0,'-11'3'134'0,"8"-3"-72"0,-8 16-59 16,8-7 26-16,-1 16-11 0,1 13 0 15,-1 0-2-15,1 12 3 0,-1-3-11 16,4 6 0-16,0-9 2 0,4 0-2 15,-1-6 1-15,4-4-3 16,4 1 1-16,3-1-2 16,4-6 2-16,-1 1-4 15,4-4 0-15,4-7-1 0,-4-8-2 32,0-4 3-32,-3-6 2 0,-4-6-15 15,0-4-6-15,0 1-19 16,-3 0-5-16,-4-7-43 15,-3-6-17-15,-8-3-53 32</inkml:trace>
  <inkml:trace contextRef="#ctx0" brushRef="#br0" timeOffset="32575.373">8763 4887 392 0,'7'0'145'0,"4"0"-78"0,10 0-54 0,-7 0 33 0,7 0-24 15,4 0-7-15,-1 0-12 16,5 0-2 0,2 6-1-16,5-3-9 0,-1-3-4 0,0 0-29 31,-3 6-12-31,0-12-41 0,3 3-17 15,4-6-22 1</inkml:trace>
  <inkml:trace contextRef="#ctx0" brushRef="#br0" timeOffset="32829.3755">9426 4664 352 0,'-7'0'132'0,"7"16"-72"0,0-1-41 16,0-2 34-16,0 6-22 16,4 6-5-16,-1 3-10 15,1 7-2-15,-1 2-8 0,4 4-4 0,0-7-1 16,0-2-1-16,1 2 2 0,-5-9-8 16,1 4-3-16,-1-11-24 15,-3-2-9-15,0-7-38 16,0 1-16-16,-3-10-53 15</inkml:trace>
  <inkml:trace contextRef="#ctx0" brushRef="#br0" timeOffset="33044.1775">9271 4984 328 0,'4'-3'123'0,"10"-4"-66"0,14-2-29 0,-10 3 35 0,6-4-24 16,4 7-10-16,1-3-17 16,-1 6-6-16,0 0-4 15,-3 6-15-15,3-3-6 0,-3 7-26 16,-1-4-8-16,-2-6-46 16,-1 0-16-16,0 0-11 31</inkml:trace>
  <inkml:trace contextRef="#ctx0" brushRef="#br0" timeOffset="33291.5254">9747 4592 348 0,'-3'0'129'0,"3"0"-70"0,0 9-45 0,0 1 33 16,3 5-13-16,-3 14 0 15,0 14-4-15,4 11-1 16,-4-1-16-16,0 7 5 0,0-4 3 16,0-9-11-16,3 3-6 15,-3-12-5-15,4 6 0 0,-1-10-28 16,1 1-10-16,-1-7-74 16,8-12-125-1</inkml:trace>
  <inkml:trace contextRef="#ctx0" brushRef="#br0" timeOffset="34713.6242">3052 4965 228 0,'0'-16'88'0,"3"13"-48"0,-3-12-14 0,4 15 29 15,3-4-14-15,-7-2-1 0,3 6-10 16,4 0-2-16,-7 0-15 16,0 0 3-16,0 10 4 0,-7 5-9 15,4 4-1-15,-1 0-6 16,-6 15-1-16,-1-5-3 16,0 5-1-16,8 10 1 15,-8 0 0 1,4 0 2-16,4-3 3 15,3-7-2-15,0-6 0 16,10 4-1-16,-6-14-2 0,6 8 1 16,4-14-1-16,1-3 0 15,2-2 0-15,8-4 0 16,-7 3 0-16,3-6-5 16,0-6-1-16,-11 3-11 0,5-4-1 15,-5-2-26-15,1 0-10 16,-11-1-39-16,0 1-17 15,0-7-7 1</inkml:trace>
  <inkml:trace contextRef="#ctx0" brushRef="#br0" timeOffset="34915.5262">2900 5188 316 0,'0'0'121'0,"7"0"-66"0,-4 0-29 16,8 0 36-16,0 0-18 0,3 0-2 16,7 0-16-16,4-7-4 15,-1 7-13-15,4 7-5 0,4 2-3 16,4 0-21-16,-1 10-9 0,0 0-49 16,14-3-20-16,1-7-66 15</inkml:trace>
  <inkml:trace contextRef="#ctx0" brushRef="#br0" timeOffset="38347.4458">10255 3824 312 0,'-10'-10'118'0,"10"10"-64"0,-4-6-30 0,1 6 33 15,3-3-22-15,0 3-7 16,0 0-11-16,0 0-1 15,0 0-9-15,0 3-2 0,3 9 1 16,1 7 1-16,-1 10 3 16,1 18-3-16,-1 12-2 15,1 23 2 1,-1 18 0-16,1 7-1 16,-1 9-1-16,1 6-6 0,-1-6 1 15,1-6-2-15,-1-16 0 16,1-13 2-16,-4-15 2 15,0 0-17-15,0-19-6 16,0-3-32-16,-7-19-157 16</inkml:trace>
  <inkml:trace contextRef="#ctx0" brushRef="#br0" timeOffset="40047.5889">3436 5128 232 0,'-7'0'88'0,"7"-3"-48"0,0 3-29 15,0 0 21-15</inkml:trace>
  <inkml:trace contextRef="#ctx0" brushRef="#br0" timeOffset="40264.0082">3436 5119 457 0,'0'-3'39'0,"0"-4"-20"15,0 7 4-15,0 0 0 0,0 0-5 0,0 10 2 32,0-1-8-32,0 7-4 0,0 9-2 0,0 3-4 15,0 7-2-15,0-1 3 16,0-3 0-16,4-5-6 15,-1-1 0-15,1-7-12 16,-1 1-3-16,1-3-22 16,3-4-9-16,-7-5-18 15,3 2-9 1</inkml:trace>
  <inkml:trace contextRef="#ctx0" brushRef="#br0" timeOffset="40565.76">3306 5341 232 0,'0'-3'88'0,"3"3"-48"0,4-6-18 0,-7 6 28 15,11 0-8 1,-4 0-3 0,10 0-8-16,8-3-3 15,0 3-15-15,-1-6-6 0,5 6 0 0,-1-7-6 16,-3 4-1-16,-1 3-16 16,1 0-4-16,-7 0-23 15,-1-6-10-15,1 3-74 16,0-4-47-16,-4 4 75 15</inkml:trace>
  <inkml:trace contextRef="#ctx0" brushRef="#br0" timeOffset="40781.0789">3739 5109 276 0,'-3'0'104'0,"6"0"-56"0,1 7-27 0,3-7 28 16,-3 3-15-16,3 6-2 16,3 7-15-16,-6 3-5 31,6 9-7-31,-6 16 1 0,3-10 3 0,-4 4-5 16,1 6-2-16,-1-3-19 15,5-10-6-15,-1 3-106 16</inkml:trace>
  <inkml:trace contextRef="#ctx0" brushRef="#br0" timeOffset="42684.2892">11370 4031 364 0,'-7'-10'134'0,"-4"10"-72"0,-6 0-68 16,13 0 25-16,-6 0-11 16,-4 0 1-16,-8 0-5 0,1 0-3 15,-3 6 0-15,-5-2 1 0,1 5 1 16,-4 4 3-16,1-4 3 16,-5 3-4-16,5 4-1 15,6 3-4-15,4 6-1 0,7-3 1 16,7 9 0-1,10-2-3 1,11 5 0-16,11-6 2 0,3 7 2 16,0-7-2-16,11 7-2 15,0-1 4-15,-7-3 1 16,-1 4-3-16,-6-1-1 16,-4-5-2-16,-7 5 0 15,-3 1 3-15,-15 2 0 16,-6 4 1-16,-8-3 2 0,-6-10-1 15,-12 0-1-15,-6-3 3 16,-15-6 0-16,5-3 3 16,6-7 3-16,0-9 0 15,7 0 0-15,0-6-8 16,7-4 0-16,4 1-12 16,7 0-5-1,7-1-32-15,7 1-14 16,3-1-95-1</inkml:trace>
  <inkml:trace contextRef="#ctx0" brushRef="#br0" timeOffset="43685.1297">11589 4645 340 0,'3'-3'129'0,"1"3"-70"0,-4 0-56 16,0 3 26-16,-4 7-19 15,-3 5-6-15,0 13 0 16,-3 1-1-16,-5 5-1 16,1 1 3-16,0 9 1 0,0-7 4 15,0-2 4-15,3 2-2 16,4 4 1-16,4-13-5 0,3 1-3 15,7-11-2-15,4 1 0 16,6-3 0-16,4 3 1 16,4-10-2-16,3-3-2 0,0-2 1 15,-3 2-1 1,-4-6-9-16,-3 0-2 16,-4 0-25-1,-3 0-11-15,-4-6-62 0,-14 2-27 16,-4-2 11-1</inkml:trace>
  <inkml:trace contextRef="#ctx0" brushRef="#br0" timeOffset="43900.6625">11377 5065 312 0,'0'0'115'0,"7"0"-62"0,4-3-27 15,-1-3 34-15,8 6-32 16,7-3-12-16,3-3-11 16,4 6-5-16,-1-4 1 0,1-2-17 0,3 6-4 15,1-3-25-15,-1-3-9 16,-3 6-93 0</inkml:trace>
  <inkml:trace contextRef="#ctx0" brushRef="#br0" timeOffset="44369.8978">11758 4379 288 0,'0'6'110'0,"7"-6"-60"0,7-6-30 0,-3 3 32 16,6-4-19-16,5 4-4 15,-1-3-17-15,0-4-8 16,4 10-2-16,3-3-29 0,0-3-9 16,-7 6-75-16,-3-9-32 0,-4 18 27 15</inkml:trace>
  <inkml:trace contextRef="#ctx0" brushRef="#br0" timeOffset="44554.2495">11850 4554 376 0,'7'0'143'0,"3"-6"-78"0,5 6-71 0,-8 0 22 0,3 0-26 16,1 0-5-1,3 0-31-15,7 0-12 0,11-3-85 16,3-3-37-16</inkml:trace>
  <inkml:trace contextRef="#ctx0" brushRef="#br0" timeOffset="44939.227">12471 4259 356 0,'-18'-6'132'0,"11"12"-72"0,-18 4-57 15,15-7 26-15,-4 10-11 16,-8-1 2-16,1-2-13 16,4 5-7-16,3-5 0 15,6 8-1-15,5-2 3 0,6-3 1 16,5 9 1-16,6-4-7 0,3 1 0 16,4 0 1-16,1 0 3 15,-1 0 0-15,0-4-1 16,0 4-2-16,-3-3 1 15,-8-4-1-15,-3 4-2 0,-7-7 3 16,-3 1 2-16,-4-1 2 31,-4 1 1-31,-6-10 2 0,-8 0 1 16,0 0-3-16,-3 0-1 16,-4-3-1-16,4-4-2 15,3 7-8-15,4 0-5 16,7 0-35-16,3 0-14 15,4 7-96 1</inkml:trace>
  <inkml:trace contextRef="#ctx0" brushRef="#br0" timeOffset="46573.0425">12975 4636 368 0,'-3'9'140'0,"-4"1"-76"0,-4 21-66 15,7-9 27-15,-3 6-19 16,-3 7-4-16,-1 5-8 16,-3-2-4-16,4 0 6 15,-1-4-23-15,4-6-68 16,3-12-11-16,4-7-22 15</inkml:trace>
  <inkml:trace contextRef="#ctx0" brushRef="#br0" timeOffset="47073.2964">13483 4109 320 0,'-10'0'121'0,"6"19"-66"0,-7 15-49 0,4-9 25 16,-3 13-17-16,-8 6-3 15,-3 9-12-15,-4 4-1 16,-3 2 0-16,0-5 7 0,0 2 5 0,-1-3 1 16,8-9 3-16,4 0-1 15,6-16 0-15,4-12-3 16,7-7-1-16,7-18 1 15,4-10 1-15,3-15-5 16,3-10-2-16,5-3-7 16,2-16 0-1,4-15-10-15,1-1-2 0,-5 13 1 16,5-3 3-16,-5 13 5 16,-3 6 3-16,-3 6 2 15,-4 16 1-15,0 3 0 16,0 15 2-16,-3 1 3 15,0 15 4-15,-1 7 0 16,1 12 2-16,-4-7-4 0,0 51 1 16,-4 4-3-16,-3-1 2 15,0 0-4-15,0 0-2 16,0 6 0-16,4-6 1 16,3-9-3-16,0-3 0 15,0-13-17-15,0-13-8 16,0-5-24-16,0-11-11 0,0-11-95 15</inkml:trace>
  <inkml:trace contextRef="#ctx0" brushRef="#br0" timeOffset="47289.1564">13310 4579 320 0,'0'3'121'0,"14"4"-66"0,8-14-40 16,-5 7 31-16,8-3-18 15,7-3-6-15,-1-3-18 16,8 9-7-16,7-7 1 0,7 4-40 0,3 3-16 16,1-6-96-1</inkml:trace>
  <inkml:trace contextRef="#ctx0" brushRef="#br0" timeOffset="47573.7786">14104 4598 300 0,'-14'22'112'0,"7"-16"-60"0,0 4-25 16,3-1 34-16,-3 10-28 15,-3 6-10-15,-1 3-3 16,1 4 0-16,-1-1-10 15,7-6 1-15,-3 10 2 0,7-10-5 0,0-3-2 16,7 3-3-16,0 0-3 16,4-3 1-16,-4-7-1 15,4 4 0-15,-1 0 2 0,4-10 1 16,0 7 1-16,1-10-18 16,-1-2-5-16,-4 2-24 15,-3-6-10-15,-3-6-43 16,-1 2-18-1,1-11-17 1</inkml:trace>
  <inkml:trace contextRef="#ctx0" brushRef="#br0" timeOffset="47773.4909">13804 4840 284 0,'7'9'107'0,"0"-6"-58"0,7-3-20 15,-3 0 36-15,7-3-24 16,6-3-8-16,12-4-11 16,-5 1-2-16,-2-4-11 15,-1-2-16-15,4-1-6 0,6 3-32 0,1-2-12 16,-4-1-106 0</inkml:trace>
  <inkml:trace contextRef="#ctx0" brushRef="#br0" timeOffset="48026.3646">14111 4332 316 0,'-10'9'118'0,"13"0"-64"0,8-9-21 0,-4 7 36 15,10-7-27-15,12 0-9 16,2 0-18-16,5-7-7 0,-1 7-5 16,0-3-7-16,0-3 0 0,-3 3-29 15,-4-3-13-15,-6 6-53 16,-8-7-25-16,-7 4-14 16</inkml:trace>
  <inkml:trace contextRef="#ctx0" brushRef="#br0" timeOffset="48205.3517">14178 4539 312 0,'-3'0'115'0,"13"0"-62"0,8 0-31 16,-4-4 33-16,11-2-31 31,3-3-12-31,4 6-36 0,3-4-14 16,4-2 19-16,-4 9-50 0,0-6-18 15,4 6-34 1</inkml:trace>
  <inkml:trace contextRef="#ctx0" brushRef="#br0" timeOffset="48627.987">14880 4253 388 0,'-14'-22'145'0,"3"16"-78"0,-17 6-65 15,18 9 28-15,-8 1-16 16,-3 9-3-16,-4 6-4 0,4 3 0 31,0 13-4-31,3-4 3 0,1 1 0 0,6 3 0 16,4-10-1-16,0 4-3 16,3-10-2-16,4-7-2 15,7 1 1-15,4-9-4 16,7-4 1-16,-1-6-9 15,4-6-2-15,4-4-8 16,0-9-2-16,0 1-3 0,-4-11 2 16,-4-5 8-16,1 6 6 15,-7 3 22-15,-1 9 13 16,-3 22 24 0,0 4-14-16,0 8-3 15,0 11-9-15,0-4-2 16,4 0-4-1,3 3-1-15,0 0-11 16,0 7-3-16,4-7-21 16,-4-6-9-16,4-13-42 15,-1-9-16-15</inkml:trace>
  <inkml:trace contextRef="#ctx0" brushRef="#br0" timeOffset="48959.2506">15191 3824 436 0,'0'0'162'0,"7"6"-88"0,10-3-62 0,-3 6 35 16,11 1-16-16,7 6-1 15,3 2-6-15,4 17-3 16,-4 2-11-16,1 14-6 0,-1 21-1 15,-7 16-2-15,-7 6 2 16,-10 22-7-16,-11 9 1 31,-14 13-8-31,-11-9-1 0,-17 12 2 16,-15-16 4-16,1-3 5 16,-1-12 5-16,-3-13-1 15,-3 1-2-15,3-7-16 16,3-10-7-16,8-18-53 15,7-19-24-15,10-16-94 16</inkml:trace>
  <inkml:trace contextRef="#ctx0" brushRef="#br0" timeOffset="112212.0057">5549 6583 332 0,'-39'22'126'0,"29"-13"-68"0,-4 1-37 0,10-7 35 16,1 6-17-16,-1-9-2 15,4 7-11-15,4-7-2 16,3 3-13-16,10 3 2 0,15-6 3 16,7-6-8-16,0 3-2 0,7-7-4 15,-4-5 1-15,0 5-24 0,-3 1-11 16,-7-1-47-16,-8 4-22 15,-6 6-75 1</inkml:trace>
  <inkml:trace contextRef="#ctx0" brushRef="#br0" timeOffset="112411.6421">5447 6928 392 0,'0'9'148'0,"10"-2"-80"0,8-7-35 15,-4 0 42-15,14-7-21 16,8 1-6 0,-1 3-24-16,0-3-10 15,-3 3-8-15,-7-4-7 0,-1 7 0 16,-2 0-131 0,2 0 72-16,1 0-185 15,3 0 138-15</inkml:trace>
  <inkml:trace contextRef="#ctx0" brushRef="#br0" timeOffset="112911.5568">6922 6248 376 0,'0'0'140'0,"0"0"-76"0,28-7-53 0,-14 7 47 31,3 0-35-31,19-9 18 0,6 9-25 0,22-10 10 15,-1 4-16-15,15-3-1 32,-8 6-5-32,18-7-12 15,-6 4 5-15,6-3-41 16,-11 9 24-16,1-10-95 16,-14 4 64-16,-8-7-149 15,-7 7 113-15</inkml:trace>
  <inkml:trace contextRef="#ctx0" brushRef="#br0" timeOffset="113858.2649">7063 6197 236 0,'0'-9'88'0,"0"15"-48"0,0-12-12 0,0 6 30 15,0 0-8-15,0 0-2 16,0 9-8-16,0-2-2 15,0 2-21-15,3 4 7 0,1 2 4 16,3 10-11 0,3 4-2-16,4 8-11 15,4 4-3-15,3-3-1 16,4-1 2-16,0-2-3 16,-4 2 0-16,-4-5 1 0,-2-4 2 15,-5 0-3-15,-3-9 0 16,-7 0-1-16,-7 3 0 15,-3-3-3-15,-5 6 1 16,-2 3-3-16,-4 0 0 0,-1 10 1 16,1-4 2-16,0 1-1 15,3 2 4-15,-3-2 0 16,4 2 1-16,-1-5 0 16,4-4 0-16,3-3 2 15,1-6 1 1,3-6-1-16,0 2-2 15,7 1 7-15,0-4 3 16,7-2-1-16,3-4 2 16,4 4-2-16,8-10 2 15,13 6-2-15,14-6 2 16,8 3-4-16,6-3 1 16,4 0-5-16,-3 0-2 0,-4 0 0 15,7 0-1-15,3 0 0 16,-3 0 0-16,-10 0 0 15,-8 6 0-15,-3-3 0 0,-7-3 2 16,-4 7-1 0,-7-4-1-16,-7-3 1 0,-3 0 1 15,-4 0-1-15,-3 0-1 0,-1 0 1 16,1 0-1-16,0 0 0 16,-4-3 2-16,0-4-1 15,0 7-1-15,-7 0-2 16,0 0 1-16,-4 0-23 15,1 0-12-15,-4 0-36 32,0 0-15-32,3 0-95 15</inkml:trace>
  <inkml:trace contextRef="#ctx0" brushRef="#br0" timeOffset="115112.8681">7295 7768 248 0,'-10'-9'93'0,"6"9"-50"0,-3 0-22 0,7-3 28 0,0-3-6 16,0-1-1-1,0 4-8-15,4-3-4 16,3-3-16-16,0-1 2 0,4-2 4 0,-1-1-5 16,4 1 2-16,-3-4-8 15,3 6-3-15,0 1-3 0,-3 0-3 16,6 2 1-16,-6 7 1 16,3 7-1-16,-3 8-1 15,-1 4-2-15,1 0-1 16,-4 0-1-16,0 9 0 15,-4 3 0-15,-3 1 3 32,0 2 0-32,0 1 1 0,0-7 0 15,0-3 0-15,0 0 0 16,0-12 2-16,0-4 1 16,0-3 1-16,0-12-2 15,0-7-2-15,0-15 1 0,4-3-1 16,-4 3-3-16,0-7 2 15,0 1-1-15,0 5 0 0,0 4 0 16,3 7 0 0,1-1 2-16,-1 9 0 0,4 1 0 15,1 3 0-15,2 3 2 16,4 3 3-16,0 0 7 16,0-7 4-16,4 7 3 15,3 0 1 1,4-3-9-16,3-3-2 15,4 3-7-15,-4-4-4 16,0 4-17-16,-6-3-7 16,-5 3-53-16,-10-10-154 31</inkml:trace>
  <inkml:trace contextRef="#ctx0" brushRef="#br0" timeOffset="122508.0498">8513 6580 260 0,'7'-16'99'0,"-4"7"-54"0,4-1-22 0,-3 10 29 16,-1-3-18-16,4-3-7 15,0 6-16-15,0 9-7 16,0 1-3-16,-3 15 3 0,0 3 2 16,-1 0-5-16,-3 7 0 15,0 9-1-15,0 9 0 16,0-9 4 0,0 3 2-16,4-6 0 15,-4-13 1-15,3-9-2 0,-3 0 0 16,0-13-1-16,0-12 0 15,0-4-2-15,0-18-2 16,0-6 1-16,-3-1-1 16,-1-3-7-16,1-5-3 15,3 5 6-15,3-6 1 16,4 6 0-16,0 4 2 0,4 6 1 16,3 3 0-16,0 6 0 15,4 3 2-15,3 7 8 16,3 2 3-16,1 4-4 15,0 6-1-15,0 4-4 16,-1-4-3-16,-3 9-7 0,-3-2-1 16,-4-1-39-16,-3 1-17 15,-4-1-93 1</inkml:trace>
  <inkml:trace contextRef="#ctx0" brushRef="#br0" timeOffset="122846.2789">9327 6182 332 0,'15'6'126'0,"-8"-6"-68"0,3 19-50 16,-3-4 27-16,0 23-5 15,-3 12 4-15,-1 13-9 16,-3 3-6-16,0 3-10 0,-3 3-6 0,-1 10 0 16,1-4-4-16,3-6 0 15,3-6-1-15,4-7-2 16,0-15-30-16,4-9-15 15,3-13-35-15,0-16-14 16,7-12-41 15</inkml:trace>
  <inkml:trace contextRef="#ctx0" brushRef="#br0" timeOffset="123108.2459">9627 6179 328 0,'4'0'123'0,"-1"0"-66"0,4 3-55 16,-3 9 23-16,-1 10-4 15,1 13 2-15,0 18-4 16,-1 10 1-16,1 9-11 16,-1-19-1-16,1 29 2 0,-1 6-6 15,1-1 0-15,-1-15-9 31,1 1-2-31,-1-14-23 0,4-12-10 16,-3-9-39-16,3-13-15 16,0-9-40-1</inkml:trace>
  <inkml:trace contextRef="#ctx0" brushRef="#br0" timeOffset="123561.1074">9176 6367 304 0,'-4'-44'115'0,"15"25"-62"0,-1-15-49 0,-3 24 26 0,4 1-8 15,3-10-1-15,14 3-3 16,8-3 1-16,10 1-10 15,3 2-1-15,4-3-1 0,3 10-1 16,1-7 1-16,-11 7-2 16,-1-1 0-16,5 7-6 15,3-3 1-15,0 6 2 0,-4 6 1 16,-3-3-4-16,-4 13-1 16,-6-7 1-16,-5 10 2 15,-6-3 0-15,-4 3-1 16,-7 6 1-16,-7 3 1 15,-7 6-1-15,-3 4 2 16,-11 0-2-16,-15 2-1 0,-9-2 1 16,-5 0 1-16,4 2-3 15,1-11 0-15,-5-1 3 16,1-3 1-16,0-9-4 0,3-4 1 16,4-2-16-16,6-1-4 15,5-3-45-15,3-3-20 31</inkml:trace>
  <inkml:trace contextRef="#ctx0" brushRef="#br0" timeOffset="124610.149">10403 5714 252 0,'-14'0'93'0,"7"0"-50"0,-3 10-35 16,6-4 21-16,1 4-4 16,-4 2 2-16,0 19-4 0,-1-2 0 15,1 5-12 1,0 7 4-16,0 12 3 0,0 1-6 0,0 5-2 15,0 20-1-15,0 5 1 16,0 10-1-16,3-9 2 16,4-7 0-16,4 4 3 0,0-1-5 15,3-2-1-15,7-1-2 16,3-6 1-16,8-9-4 16,7-7 0-16,0-5-3 15,-1-7-1-15,-2-7-6 31,-1-9 0-31,0-12-28 0,0 3-12 16,-3-10-46-16,7-9-20 16,-8-9-23-1</inkml:trace>
  <inkml:trace contextRef="#ctx0" brushRef="#br0" timeOffset="133690.602">11204 6091 324 0,'-3'0'121'0,"6"6"-66"0,-6-6-51 0,3 0 26 16,0 3-13-1,3 13-2 1,-3 0-4-16,4 12 0 16,-4 19-6-16,0 16 1 0,3 6 1 0,1-4-1 15,-4-2 1-15,0-3-2 16,0-7 0-16,0 3-14 16,-4-5-7-16,4-14-27 15,0-2-12-15,-3-16-51 16,3-10-19-16,0-9 16 15</inkml:trace>
  <inkml:trace contextRef="#ctx0" brushRef="#br0" timeOffset="134122.0014">11222 6066 348 0,'35'-38'129'0,"-7"19"-70"0,1-6-49 16,-15 16 30-16,3-1-11 15,12 1-2-15,2 3-15 0,1 6-5 16,0 6-5-16,-4 13-4 16,-10 6-1-16,-8 9-7 0,-10 4-4 31,-7 0-10-31,-7 12-5 0,-4 3 5 16,1-6 1-16,-1 3 5 15,1-12 1-15,2-4 3 16,-2-12 1-16,3 0 8 15,0-9 2-15,3-4 7 16,0-2 5-16,4-4 6 16,4 3 3-16,6 3 6 0,4 10 5 15,0 0-1-15,1 0 3 16,-1 12-6-16,3 4-3 16,1-4-12-16,-1 4-4 15,1 8-2-15,3 4 0 16,4 4-2-16,3-14-2 15,0 1-17 1,0-7-9-16,4-12-26 16,-4 0-12-16,0-13-85 15,7-12-52 1,1-4 90-16</inkml:trace>
  <inkml:trace contextRef="#ctx0" brushRef="#br0" timeOffset="134444.0539">11899 6580 384 0,'0'3'145'0,"0"-3"-78"0,0 13-65 15,0-4 30-15,0 4-15 16,-3 5-2-16,-1 8-6 16,-3 2-1-16,4 6-5 0,-1 10 3 0,1 0 3 15,-1 0-1-15,4-6 1 16,0-4-8-16,4-6 0 15,3 0-1-15,0-2 0 16,0-1 0-16,3-13 2 16,4 4-1-16,4-10-1 15,0-3-10 1,3-3-4-16,0-9-11 16,-3 9-2-16,-4-3-27 15,-4-4-10-15,-3-2-88 16,-7-7-48-1,0-2 96-15</inkml:trace>
  <inkml:trace contextRef="#ctx0" brushRef="#br0" timeOffset="134644.6067">11804 6984 348 0,'14'0'132'0,"-3"-3"-72"0,10-3-46 15,-11 3 31 1,5-3-25-16,-1-4-8 16,0 10-19-16,3-3-9 15,5-3 9-15,2 6-33 0,4-3-12 16,4-4-22-16,0-2-9 16,-11 3-35-1</inkml:trace>
  <inkml:trace contextRef="#ctx0" brushRef="#br0" timeOffset="135023.2635">12358 6680 348 0,'0'7'132'0,"3"2"-72"0,1 0-55 0,-1 1 27 15,1-1-12-15,3 16 1 16,-3 4-10-16,-1-1-2 16,1 6-5-16,-1 1-5 0,1-7-2 0,-1-3-20 15,-3 0-10-15,0-3-38 16,0-6-15-16</inkml:trace>
  <inkml:trace contextRef="#ctx0" brushRef="#br0" timeOffset="135207.9665">12280 6909 296 0,'0'13'110'0,"11"-7"-60"0,6 3-21 16,-6-9 33-16,3 0-28 16,7-6-11-16,0 3-28 15,-3-3-9-15,0-4 6 16,-1-2-29-16,5-4-10 0,-1 0-55 0,0 4-25 15,4-4 20 1</inkml:trace>
  <inkml:trace contextRef="#ctx0" brushRef="#br0" timeOffset="135376.9488">12658 6677 288 0,'-4'28'107'0,"4"-18"-58"0,0 18-11 16,0-12 37-16,4 18-22 15,-1 4-7-15,1 6-27 16,-1 0-10-16,1-7-6 16,3 7-14-16,0-16-2 0,0 4-32 0,0-10-10 15,0-13-54-15,4 1-20 16,3-14 6-16</inkml:trace>
  <inkml:trace contextRef="#ctx0" brushRef="#br0" timeOffset="135646.1786">12771 6404 360 0,'-4'-3'134'0,"11"3"-72"0,4 0-48 0,-1 0 31 16,4-6-21-16,4 6-3 15,7-3-9 1,-1-3-2-16,1 2-6 16,-4-2-3-16,0 6 0 0,1 0-26 0,-1 0-10 15,-7 10-46-15,0-1-19 16,0-3-48-16</inkml:trace>
  <inkml:trace contextRef="#ctx0" brushRef="#br0" timeOffset="135861.0741">12806 6618 408 0,'7'-4'151'0,"7"4"-82"0,7-9-69 0,-7 3 29 16,7 3-11-16,1-4-1 15,-1-2-7-15,3 3-4 16,12 3-3-16,-1-7-29 0,4 1-10 16,0-1-59-16,-4-2-24 15,7 2-33 1</inkml:trace>
  <inkml:trace contextRef="#ctx0" brushRef="#br0" timeOffset="136224.482">13511 6279 388 0,'-7'16'145'0,"7"9"-78"0,4 12-60 15,-4-18 31-15,3 9-22 16,1 7-6-16,-1 9-9 16,1-7-1-16,0 7 0 15,-1-9-7-15,1 2 0 0,-4-5-2 16,0-10 1-16,0 0 2 31,-4-10 2-31,1-12-1 0,-1-3 4 16,4-13 0-16,0-9 3 15,0-9-3-15,0-4-2 16,4 1-1-16,-1-7 3 16,4 6 4-16,4-3 6 15,6 13 4-15,8 0 2 16,3 3 0-16,4 6 4 0,0 0-11 15,-1 3-4-15,-2 1-34 16,-1 5-13-16,-3 7-141 16</inkml:trace>
  <inkml:trace contextRef="#ctx0" brushRef="#br0" timeOffset="136909.4079">14520 5859 252 0,'7'-3'96'0,"0"-4"-52"0,1 7-16 0,-8 0 30 16,3 10-17-16,4-1-4 16,0 7-12-1,0 12-4-15,0 10-12 16,-3 6 3-16,3 9 2 0,-4 10 1 15,1 15 1-15,-1 4-6 16,-3 5-2-16,0-5-6 16,0-4-2-16,0-6-2 0,0 1 0 15,4-11 0-15,-4-8-2 16,0-11-17-16,3-5-9 0,1-13-26 16,0-9-10-16,3-13-91 15</inkml:trace>
  <inkml:trace contextRef="#ctx0" brushRef="#br0" timeOffset="137424.5525">15413 5994 364 0,'-18'-19'137'0,"4"19"-74"0,-14-3-65 16,14 6 27-16,-4-3-19 15,-7 9-6-15,1 7 0 0,-1-7-1 16,4 10 1-16,3-3 0 0,1 3 2 0,3 6-3 15,6-3 0 1,5 3 1-16,3 0 0 0,7-3-3 16,7 9 2-16,11 4 1 15,7 2 0-15,3 1 0 16,0-4 0-16,-3 1-3 16,-4-1 2-1,-7-2 1-15,-7 2 2 16,-7-6 5-16,-7 7 6 15,-7-10 2-15,-14 3 0 16,-7-9 1-16,-7 0 3 16,-1-3-7-16,1-7 1 15,0-9-10-15,-4 0-2 16,0-9-8-16,4 5-3 0,3-2-14 16,8 0-7-16,16 3-70 15,8 3-69 1</inkml:trace>
  <inkml:trace contextRef="#ctx0" brushRef="#br0" timeOffset="137793.2341">15787 6445 324 0,'-21'3'121'0,"17"7"-66"0,-3-4-27 0,4 3 35 16,-1 1-29-16,0 9-11 15,-3 6-8-15,0 0-1 0,0 3-7 16,0 6 2-16,4-2 4 0,-1 9 2 16,1-4 0-16,-1 7-5 15,4 0-2 1,4-6-6-16,-1-4-2 0,4-6 0 15,4-9 2-15,3 3-1 16,4-9 2-16,3-4-7 16,0 0 1-16,-3-9-12 15,-4 0-3-15,0 0-20 16,-7-9-8-16,-7-10-74 16,-4 0-35-1,1 4 15 1</inkml:trace>
  <inkml:trace contextRef="#ctx0" brushRef="#br0" timeOffset="137993.8425">15529 6778 332 0,'-3'0'123'0,"13"6"-66"0,8-6-31 0,-4 0 36 16,4 0-24-16,3 0-9 15,4-6-13-15,3 2-3 16,7-2-8-16,4-3-23 0,7 2-10 16,-7 4-44-16,-1-3-18 0,1-7-70 15</inkml:trace>
  <inkml:trace contextRef="#ctx0" brushRef="#br0" timeOffset="138294.5798">16002 6194 288 0,'4'0'110'0,"6"-6"-60"0,4 6-19 0,-7 0 35 16,7 0-22-16,4 0-5 16,3 0-17-16,0 0-4 15,4 0-10-15,0-6-7 0,-1 3-2 16,1 3-23-16,0 0-10 16,0 0-46-1,-8 3-19-15,-3 3-47 16</inkml:trace>
  <inkml:trace contextRef="#ctx0" brushRef="#br0" timeOffset="138510.4363">16073 6436 352 0,'-4'0'132'0,"8"-7"-72"0,3 7-41 16,0 0 32-16,7-3-22 15,3-3-5-15,5-3-15 16,-1 2-6-16,3 4-2 16,5-3-30-16,6-3-10 0,7 9-47 0,1-4-18 15,-1-2-40 1</inkml:trace>
  <inkml:trace contextRef="#ctx0" brushRef="#br0" timeOffset="139126.2505">17184 6545 384 0,'-4'44'145'0,"1"-19"-78"0,-11 19-63 31,7-31 32-31,0 12-29 0,-8 13-5 16,-2-4-55-16,-1 4-25 15,-3-13-84-15,0-6-36 16</inkml:trace>
  <inkml:trace contextRef="#ctx0" brushRef="#br0" timeOffset="139848.9844">17727 6295 308 0,'-18'91'115'0,"8"-48"-62"0,-8 1-44 16,11-19 25-16,0-3-10 15,-3 3 0-15,2 4-7 16,1-7-2-16,4-10-9 15,-4 7 0-15,7-10 4 16,0-9 3-16,10-12 4 0,-3-13-7 16,4-10-3-16,3-18-4 15,0-10-3-15,4-9-6 16,0-9-4-16,3 8-1 16,0-5-1-16,-3 6 2 15,-1 9 4-15,1 4 1 16,-4 12 3-16,0 12 5 0,0 1 3 15,-3 15 2-15,3 9 2 16,0 26 1-16,0 9 1 16,0 13 0-16,4 15 2 15,-1 4-1-15,1 2 2 16,3 13-6-16,0 10-3 16,-3-10-6-1,0-3 0-15,-4-3-9 16,-4-7-2-16,-3-12-21 15,1-3-6-15,-8-12-30 16,-4-14-9-16,-3-5-78 16</inkml:trace>
  <inkml:trace contextRef="#ctx0" brushRef="#br0" timeOffset="140049.1044">17713 6392 316 0,'4'3'121'0,"6"-6"-66"0,11-7-20 16,-7 4 38-1,4 3-24-15,0-6-5 16,10-4-26-16,7 10-9 16,7-3-6-16,1 6-18 0,3 6-7 15,3 3-49-15,-3 1-19 16,-4-1-79-1</inkml:trace>
  <inkml:trace contextRef="#ctx0" brushRef="#br0" timeOffset="140349.5907">18528 6473 368 0,'-11'0'140'0,"11"7"-76"0,-3-4-48 0,-1-3 35 16,1 9-29-16,-4 7-9 0,0-4-6 15,-4 13-3-15,0 1-2 16,4 2 5-16,0 0 3 0,0-3-3 16,4 10 1-16,-1-7-3 15,4 9 0-15,4-2-6 16,6-7 1-16,4 7 0 31,4-17 0-31,7-2-7 0,3 0-3 16,4-13-14-16,-8-3-5 15,-2-3-23-15,-5-13-9 16,-3 0-38-16,-7 7-17 16,-14 0-4-1</inkml:trace>
  <inkml:trace contextRef="#ctx0" brushRef="#br0" timeOffset="140565.1797">18221 6658 316 0,'4'-6'118'0,"13"6"-64"0,8-9-26 0,-8 2 35 0,5 7-20 16,-1-9-5-16,4 6-24 16,6-3-9-16,5 2-4 15,2-2-26-15,1-3-8 0,-4 6-40 16,-6-4-19-16,-1-2-57 15</inkml:trace>
  <inkml:trace contextRef="#ctx0" brushRef="#br0" timeOffset="143660.7191">16933 6106 336 0,'-7'-6'126'0,"4"6"-68"0,-4 0-48 16,3 0 28-16,-3 0-10 15,0 0 0-15,-4 0-11 32,1 10-3-32,-1-10-8 0,-3 6-2 0,0 3 0 15,4 1-2-15,-1-1 1 16,0 1-2-16,4-1-1 15,4 0 1-15,-1 1-1 16,1 2 0-16,3-2 0 16,3-1 0-16,4 0 2 0,4 4-3 15,3 9 0-15,4 0 1 0,-1 3 0 16,1 3 0-16,-4-3 0 16,-3-6-3-16,-4 6 2 15,-7-6 3-15,-7 0 1 16,-8 0-4-16,-2 3 1 15,-1-10 0-15,1-2 0 32,-8-1 2-32,0-9 1 0,0 0-6 15,-3-3-2-15,-3-3-23 16,6-4-6-16,7 1-54 16,8-7-20-16,6-3-34 15</inkml:trace>
  <inkml:trace contextRef="#ctx0" brushRef="#br0" timeOffset="144193.0197">18598 6204 304 0,'-7'-7'115'0,"11"7"-62"0,7 0-27 0,-4 0 34 15,7 0-15-15,3 0-3 16,12-3-13-16,2-3-6 16,1 0-13-16,0 3-6 0,-8-4-3 15,-2 4-19-15,-5-3-8 16,-3 6-50-16,1-3-21 15,-5 3-65-15</inkml:trace>
  <inkml:trace contextRef="#ctx0" brushRef="#br0" timeOffset="144392.8939">18609 6392 364 0,'0'9'134'0,"7"-6"-72"0,11-3-50 0,-8 7 30 0,11-7-26 16,1 3-8-16,2 3-22 15,1-6-8-15,3 6 11 16,4-3-39-16,0-3-13 0,7-3-85 16</inkml:trace>
  <inkml:trace contextRef="#ctx0" brushRef="#br0" timeOffset="144824.8595">19431 6110 324 0,'-21'-13'123'0,"7"13"-66"0,-11-6-36 16,14 12 33-16,-10-3-20 16,-7 13-7-16,-7 3-14 15,-4 0-4-15,-3 6-5 16,-1 12 2-16,8 7 0 0,3 0 0 15,11-6-1-15,7-4-3 16,7-6 1 0,7-3-4-16,11-9 0 15,6-6-1-15,4-7-2 0,1-3-8 16,-1-3-5-16,0-7 0 16,0-9 2-1,0-6 2-15,0-9 3 0,-3 6 6 16,-4 2 4-16,-3 1 1 15,-1 7 2-15,-3 8 4 0,0 7 6 16,-3 6-1-16,-1 7 3 16,1 15-4-16,3 3-1 15,0 6-4-15,0-5-1 16,0 5-3-16,0-6 1 16,4 7-18-16,-1-7-4 15,1-9-26 1,3 3-12-16,-3-13-68 15,6-9-72 1,1-6 64-16</inkml:trace>
  <inkml:trace contextRef="#ctx0" brushRef="#br0" timeOffset="145239.8764">19519 5771 268 0,'0'6'101'0,"7"0"-54"0,4 4-31 0,-4-1 27 16,7 4-10-16,7 3 0 15,4 2-9-15,3 7-5 16,0 4-11-16,1 8 1 0,-1 13 2 15,-4-6-2-15,1 13 0 32,0 15-3-32,-8 6 1 0,1 13-4 15,-4-9-2-15,-7-4 0 16,-3 10-1-16,-4 3 0 16,-7-10 2-16,-4-5 1 15,-3-4 3-15,-7-9-5 16,-4-7-1-16,-3-3-7 15,-4-15 0-15,-3 3-21 0,3-13-7 16,0 0-57-16,15-9-23 16,-4-3-19-1</inkml:trace>
  <inkml:trace contextRef="#ctx0" brushRef="#br1" timeOffset="172344.3913">9327 7295 220 0,'-10'-19'82'0,"6"13"-44"0,-3 3-20 0,7-4 25 16,0 7 2-16,-3-3 3 15,3-6-11-15,-4 3-3 16,1 2-19-16,-1-2-7 0,4 6-1 16,-3 6-4-16,3-2-2 15,-4 5 4-15,4 10 4 16,0 3-5-16,4 9 0 0,3 4-2 15,0-1 1-15,7 4 0 16,4-4 1-16,3 4-5 16,7-7-1-16,0-3 1 15,4-2 2-15,0-8 0 16,6-8-1-16,5-7 1 0,-1-6 1 31,-3-3-1-31,10-13 2 16,11 3-4-16,7-3 0 15,0 0-1-15,7 1 0 0,0-8 2 16,-6 5 0-16,6-11 0 16,14 4 0-16,-4 3 0 15,1 6 2-15,-4 0-3 16,-7 10 0-16,-3-7 1 0,7 7 0 16,3 6 0-16,-7-4 0 15,0 7 0-15,0 0 0 16,0 10 0-16,4-4 0 15,13-3 0-15,5 13 0 16,2 3 0-16,-2-1 2 16,-5 8-3-16,15-8 0 0,0 7 1 15,0 10 0-15,3-4 0 16,-17 4 0-16,0 6 0 16,3-4 2-16,-10-2-1 15,-11-7-1-15,-7 0 1 16,-7 7-1-16,-7 2 2 15,-4 4 1 1,-7-3-1-16,-6-10-2 16,-8-3 1-16,-4 3-1 15,-2-12 0-15,-8-7 0 0,0-6 0 16,-4-3 2-16,-3-3-6 16,1-12 1-16,-1-4-8 15,0-6-3-15,7 6 1 16,-4-3 2-16,4 0 7 0,8 3 2 15,6-3-1-15,7 0 0 16,4 0-1-16,0-3 0 16,7 10-2-16,7-7 1 15,-1-3 1-15,-2-1 2 16,6-2 1-16,15 9 3 16,6-6-1-1,8 6-1-15,7-6 3 16,10 0 2-16,22 3-7 15,-1-3 0-15,4 6-2 16,21-6-1-16,4 7 4 16,0-8 2-16,24 14-2 0,32-10 0 15,-17 9 1-15,17-2 2 16,-11 5-1-16,1-2-1 16,7-4 5-16,-15 10 4 0,4-4-3 15,4 1 2-15,-4 9-1 16,7-9 3-16,-7 9-5 15,-4-10-3-15,22 1-1 16,-11 3-1-16,-3-4 0 16,-1 7 0-16,-3-3 0 0,4 3 2 15,-11-4 1-15,-7-2 1 16,-8-7 0-16,1 4 2 16,-17-7-3-16,-15-6 0 15,-11-10 1-15,-3 1 0 16,-17-4-40-16,-22-9-17 15,-18-3-73 1,-13 15-72 0,-22-12 68-16</inkml:trace>
  <inkml:trace contextRef="#ctx0" brushRef="#br1" timeOffset="173315.2251">13698 8126 260 0,'11'9'96'0,"-8"1"-52"0,-3 15-47 0,4-16 16 15,0 10-9-15,-1 6-1 16,1-6 1-16,-1 6 0 16,1-6-2-16,-1 6 7 0,1-6 6 15,-1-4-1-15,-3-5 0 16,0-7 0-16,0-6 2 0,4-3-9 15,-1-7-2-15,1-9-5 16,3-9-1-16,3-10-1 16,1 3 0-16,3 10 6 15,4 3 2-15,-1 6 2 0,5 4 2 16,2 11-3-16,1 8 1 31,3 5-7-31,-7 7-1 16,1 2 0-16,-8 1 2 15,0 6-1-15,-4-6 2 0,-3-3-2 16,0-4-1-16,1-5 1 16,-5 2-1-16,1 0 0 15,-4-9 2-15,7-9-1 16,0-7-1-16,0-2-2 0,0-8 1 16,3-2 1-16,4 0 0 15,1 3 4-15,2 6 2 16,4 3 9-16,1 13 2 15,-5 13-4-15,-3 5-3 16,-3 7-3-16,-4 13-2 16,-7-7-6-1,0-3 1-15,0 3 0 16,3-6 2-16,1 0-19 16,3-3-8-16,4-10-29 15,-1 4-11-15,4-10-76 16,0 3-43-16,8-2 88 15</inkml:trace>
  <inkml:trace contextRef="#ctx0" brushRef="#br1" timeOffset="173716.0515">14570 8107 240 0,'-11'-25'90'0,"4"16"-48"0,-3-1-27 15,6 7 26-15,-7-3-15 16,1 6-5-16,-4 9-6 0,0 1 0 15,-4 5-8-15,0 4 0 0,4 6 0 16,0-6-1-16,4 9 1 16,2-9-4-16,5 3 0 15,6-9-1-15,5 2 1 16,-1-5-2-16,3-1-1 31,1-9 1-31,-1 0-1 0,1-9-5 16,-1 2 1-16,1-5 0 0,0-4 2 15,-1 7 3 1,-3-1 4-16,0 4 4 0,0 12 2 16,0 4 3-16,1-1 2 15,-5 10-5-15,4-10 1 16,-3 7-9-16,3-7-2 0,0 7-10 16,0-6-4-16,0-7-24 15,3 3-11-15,1-12-13 16,0 3-4-16,-1-13-7 15,1 3 0-15,-1-9-14 16</inkml:trace>
  <inkml:trace contextRef="#ctx0" brushRef="#br1" timeOffset="173947.7259">14718 8145 288 0,'7'15'107'0,"0"1"-58"0,4 6-35 0,-4-6 28 15,0-1-16-15,0-2-3 16,0 3-4-16,-4-7-3 15,1 0-8-15,-4 1 1 0,-4-1 4 0,1-2-3 16,-4-4 0-16,0-3-4 16,0-3-1-16,0-13-3 0,0 3-2 15,3-9 1-15,4-9-1 16,7 0-5-16,4 2-1 16,10 1-11-1,4 3-1-15,-1 0-26 0,4 6-10 16,1 10-15-16,-1-1-5 0,4 1-44 15</inkml:trace>
  <inkml:trace contextRef="#ctx0" brushRef="#br1" timeOffset="174464.8094">15131 8007 260 0,'-4'-7'99'0,"4"7"-54"0,-10 0-22 31,6 7 31-31,-3-4-15 0,0 6-5 16,0 7-8-16,0 3-5 15,-4 6-11-15,1 0 0 0,3-3 1 16,0-3-6-16,-1 3-1 16,5-10-2-16,3 4-2 15,3-7-13 1,1-9 1-16,3 0 1 0,0 0-3 0,4 0 2 16,-1 0 4-16,4 0 4 15,-3 3 1-15,0 4 1 16,-1 2 2-16,1 10 0 15,-1-3 0-15,1-1 2 16,-4 4-1-16,0 9 2 31,-3 10-2-31,-4 6-1 0,0 6 3 16,-4 3 2-16,0-6 4 16,-3-3 5-16,-3-6-4 15,-8-10 0-15,1-3 0 16,-8-9 1-16,0-13-3 15,0-3 0-15,1-9-5 16,3-10 0-16,3-16-1 0,4-2 1 16,7-13-4-16,3 9 0 15,11-3 1-15,7 9 2 16,1 7-1-16,6 3 2 16,3 9-4-16,1 4 0 15,-4-4-19-15,0 7-9 16,1-1-27-1,-1 4-12-15,0-3-61 16,0 6-51-16,0-7 68 16</inkml:trace>
  <inkml:trace contextRef="#ctx0" brushRef="#br1" timeOffset="174697.2424">15279 8132 356 0,'3'-9'134'0,"-3"12"-72"0,0-3-46 16,0 0 32-16,0 6-24 16,0 4-6-16,0 8-9 15,-3-2-4-15,-1 3-2 16,1 0-3-16,-1-4 1 0,4-2-19 0,0 3-8 16,7-7-35-16,4-9-13 15,-1-9-77 1,8-1-36-16,-4-9 91 15</inkml:trace>
  <inkml:trace contextRef="#ctx0" brushRef="#br1" timeOffset="175064.6149">15473 7819 264 0,'17'22'99'0,"-9"3"-54"0,-1 22-44 0,-4-22 21 16,1 3-5-16,-1-3-1 15,1 10 3-15,-1-7 0 16,1 0-10-16,-4-3-5 0,0-6-3 0,0-3 1 16,0-1 1-16,0-15-4 15,0-6 1-15,3-3-5 16,1-10-1-16,-1-13 3 16,4 4 1-16,0-6 2 15,1 5 2-15,-1 1-1 16,3 13 2-1,1-4 4-15,-1 9 6 16,1 7 6-16,-1 6 5 16,1 16-3-16,0 0-3 15,-4 6-6-15,-4 3-2 16,1 4-6-16,-4-1-1 16,0-6-10-16,0 3-5 15,3-6-34-15,4-9-15 0,0-4-50 16,8-2-19-16,6-7 19 15</inkml:trace>
  <inkml:trace contextRef="#ctx0" brushRef="#br1" timeOffset="175434.0022">15889 7966 312 0,'-14'-38'115'0,"3"29"-62"0,-10 0-44 16,14 9 27-16,-3 0-16 15,-1 3-1-15,-3 12-5 16,0 4-1-16,3 0-7 15,-3 6-2-15,7 3 0 0,4 4-2 16,-1-4-2-16,4-3 1 16,4-6-1-1,3-7 0-15,10 4 2 16,-3-16-3-16,4 0 0 16,0 0-10-16,-1-16-3 15,1 4 0-15,-4-4 1 16,0-3 5-16,-3 10 5 15,-4-1 2-15,0 4 1 16,0 6 2-16,-4 10 3 0,1 5 7 16,-4 4 2-16,0 0-5 0,3 0-1 15,1 3-4-15,0-3-3 16,-1-1-11-16,4-2-4 16,0-7-26-16,0-5-12 15,0-4-43-15,4 0-17 16,-1-13 6-1</inkml:trace>
  <inkml:trace contextRef="#ctx0" brushRef="#br1" timeOffset="175634.1432">16069 7649 296 0,'-18'3'112'0,"22"16"-60"0,-1-3-30 0,-3 0 31 16,0-4-22-16,0 7-7 15,0 15-12-15,0 10-6 16,4 3-3-16,0 4 0 0,3 2 0 16,3-6-28-16,4-3-10 0,4 0-65 15,7-7-25-15,-1-12 1 16</inkml:trace>
  <inkml:trace contextRef="#ctx0" brushRef="#br1" timeOffset="176350.5341">16775 7881 260 0,'-7'-50'99'0,"-1"41"-54"0,5 6-37 15,3 3 24-15,0 3-11 16,-7 6 0-16,0 10-3 0,-4 12-2 16,4 7-8-16,-3 6 1 0,3 0 2 15,-4 0-4-15,4-4-2 16,3 1-2-16,4-6-3 16,4-13 3-16,-1 3 0 15,5-10 1-15,6-5 0 16,-4-7-2-1,1-12-2-15,-1-4-4 16,1-12 0-16,0-13-5 0,3-21-1 16,0-4-4-16,0-6-1 15,4-3 5-15,-4 0 4 16,-4 15 6-16,1 13 2 16,-4 10 13-16,-7 18 5 15,-4 23-2-15,1 5 2 0,-4 13 0 16,0 3 0-16,3 23-5 15,1 5-1-15,3 4-2 16,3-4 0-16,4-3-4 16,7-9-3-16,4-9 0 15,7-1-1-15,3-9-2 16,0-12 1-16,0-4-13 0,1-9-3 16,-1-3-18-16,0-16-6 15,-3-12-22-15,-8-7-8 16,-3 1 5-16,-7-4 5 15,-7 13 38-15,-3 3 21 16,-8 15 29-16,-3 10 16 0,0 10 7 31,-7 8 4-31,0 7-12 16,3 1-6-16,4 2-16 0,7 0-7 16,7-3-4-16,7 0-1 15,4-6-6-15,6 6-2 16,8-3 0-16,3-6 0 15,4-7-5-15,0 1 1 16,-1-1-57-16,5-9-27 0,6 0-94 16</inkml:trace>
  <inkml:trace contextRef="#ctx0" brushRef="#br1" timeOffset="177684.7024">17829 7721 236 0,'-3'-15'88'0,"6"5"-48"0,1-8-18 0,-1 11 26 15,1 4-16-15,0-3-6 0,-1 6-9 16,4 0-3-16,0 16-8 16,0 2 3-16,0 11 1 0,0 5-3 15,0 19-2-15,0-6-5 16,0 13 0-16,-3-7 2 15,-4-6 3-15,0-6-2 0,-4-13-2 16,1 1 2-16,-1-11 0 0,1-11-4 16,-1-7-1-16,1-16 1 15,-1-12 2-15,1-16-2 16,3-10 0-16,0-2-1 16,7-4 0-16,3-2 2 15,8 5 2-15,10 7 1 31,4 6 1-31,3 7 11 0,1 18 7 16,-5 3-2-16,1 16-2 16,-7 10-10-16,-8 5-5 15,-2 13-5-15,-8-9 1 16,-11 16-15-16,-7-1-4 16,-6 4 1-16,-4 3 3 15,-4-10-1-15,0 0 0 0,1-12 3 16,2-9 1-16,5-1 3 15,3 0 4-15,7 1 7 16,7-1 5-16,7 1 8 16,7 5 3-16,7 4 7 15,4 6 5-15,-8-12-7 0,8 18-3 32,0-3-11-32,-1 1-3 15,1-1-21-15,-4-3-7 16,0-9-41-16,1-4-19 0,2-12-69 15</inkml:trace>
  <inkml:trace contextRef="#ctx0" brushRef="#br1" timeOffset="177986.0751">18514 7812 352 0,'-7'-3'132'0,"3"6"-72"0,-6 4-52 0,3 2 29 15,0 10-17-15,-4 9-3 16,0 7-6-16,-3 12 0 0,4-4-6 16,-1-2 1-16,4 0 1 0,0-6-1 15,3 5-1-15,4-8-1 16,0-7 0-16,7-6 0 0,4-1 0 16,7-2-2-16,6-7-2 15,5-2 1-15,-1-4-1 31,0 3-3-31,0-3 0 0,-7-3-14 16,-6-3-6-16,-5-3-43 16,-6-4-18-16,-4-5-75 15</inkml:trace>
  <inkml:trace contextRef="#ctx0" brushRef="#br1" timeOffset="178223.9476">18313 8179 336 0,'7'10'126'0,"0"-10"-68"0,7 0-41 0,-3 0 33 16,-1 0-21 0,4 0-4-16,4 0-15 15,3 0-4-15,4-3-4 16,6-4-10-16,5-2-5 0,-1 6-26 15,4-13-10-15,-4 0-19 0,-3 4-8 16,-4-7-55 0</inkml:trace>
  <inkml:trace contextRef="#ctx0" brushRef="#br1" timeOffset="178408.0785">18796 7875 260 0,'-4'0'99'0,"8"0"-54"0,-4 6-24 16,4-3 28-16,-1 13-6 15,1-3 1-15,-1 12-18 16,4 3-5 0,-3 3-13-16,-1 1-3 0,1 2-1 15,-1 1-5-15,1 2 1 16,-4-5-22-16,0-10-10 16,0 3-42-16,0-16-17 15,3 1-45 1</inkml:trace>
  <inkml:trace contextRef="#ctx0" brushRef="#br1" timeOffset="178624.0732">18697 8132 312 0,'-7'10'115'0,"14"-7"-62"0,0 3-33 0,0-6 32 15,4 0-17-15,3 0-3 0,4 0-20 16,-1 0-8-16,4 0-3 15,1 0-4-15,-1-6 2 0,-4 6-28 16,1-3-10-16,0-4-32 16,-1-11-12-16,8-1-51 15</inkml:trace>
  <inkml:trace contextRef="#ctx0" brushRef="#br1" timeOffset="178855.7347">19029 7822 260 0,'-7'0'96'0,"7"0"-52"0,0 0-18 0,3 6 29 0,1 3-12 16,-1 10-2-16,4 9-10 16,0 7-5-16,1 3-14 15,-1 5-1-15,0 1 2 0,0 0-7 0,0-6-1 16,0-4-14-16,0-5-4 15,0-4-40-15,4 3-16 32,-1-9-94-32</inkml:trace>
  <inkml:trace contextRef="#ctx0" brushRef="#br1" timeOffset="180209.6529">19713 7903 268 0,'4'0'101'0,"-1"0"-54"0,1 0-33 15,-1 0 26-15,4 0-16 16,0-9-3-16,1-1-10 15,-1 1-3-15,0-10-4 16,0 4-5-16,0-4-2 0,0 6-1 16,-7-9-4-1,0-6 2-15,-4 3 1 0,-3 6 3 0,-3 7-1 32,-1-1-1-32,-3 10 0 0,-4 12 3 15,-3 1 0-15,3 9 3 16,4-4 5-16,4 13 6 15,3 7 2-15,7 3 0 16,3 2-3-16,8-8 0 16,3 2-7-16,4-9-1 15,-1-9-2-15,1-4-2 16,0-5-4-16,3-14 0 16,0-2-11-16,0-16-6 15,0-3 3-15,-3-7 0 16,-4 7 2-16,0 3 2 15,0 6 8-15,-3 10 5 0,-1-4 2 16,-3 7-1-16,4 6 5 16,0 9 4-16,-4 10 4 15,0 9 2-15,0 7-8 16,0-4-4-16,-4-3 0 16,1-9 0-16,-1 0 1 0,1-10 0 15,-1 1-2-15,1-13 1 0,-1-13-2 16,1-9-1-16,0-3-2 15,3-7-1-15,0 7-1 16,3 3 3-16,4 3 0 16,0 3 3-16,4 4 8 15,0 8 5-15,-1 7-3 32,-3 0 1-32,1 16-8 0,-5 3-1 15,1 9-4-15,-1 6-1 16,1 1-17-16,3 3-8 15,4 2-33-15,3-11-14 16,7-4-59 0</inkml:trace>
  <inkml:trace contextRef="#ctx0" brushRef="#br1" timeOffset="180609.2265">20705 7938 208 0,'3'69'79'0,"4"-41"-42"0,7 25-23 0,-7-24 20 32,4-1-13-32,-4 6-2 0,0 1 0 15,-3-7 0-15,-1-3-10 16,-3-6 3-16,0 0 4 0,-3-10-4 16,-1-9 1-16,0-3-8 15,-3-13-1-15,-3-12-4 16,-4-16-1-16,0-19-1 15,3-9-2-15,7 3-2 0,4 13 1 16,8-4 3-16,6 16 3 16,3 13 4-16,4-3 2 15,4 15 10-15,0 3 6 16,0 7-8-16,-8 9-1 16,-3 0-6-16,-3 6-3 15,-8 3-5-15,-6 10 0 0,-4 9 2 16,-7 1 1-16,-4 5-26 15,-3-6-9-15,-4-6-28 16,4-9-12-16,10-13-61 16</inkml:trace>
  <inkml:trace contextRef="#ctx0" brushRef="#br1" timeOffset="181024.9498">21033 7787 228 0,'10'7'85'0,"-10"2"-46"0,0 10-28 16,0-10 21-16,0 1-6 16,-3-1-1-16,-1-3-2 15,-3 4-3-15,0-10-10 0,4 0 0 0,-5-10 3 16,5 1-7-16,3-7-3 16,7 7-7-16,4-4 0 15,-1-2-11-15,4-11-3 16,4 14 4-16,0-4 6 15,3 1 3-15,-4 5 0 16,1 10 1 0,-7 0 3-16,-4 6 2 15,-4 4 2-15,-3-1 3 16,-3 1 1-16,-1-1 1 16,1 0 2-16,-1 7 1 15,4-6 1-15,4 5-2 16,3-5-1-16,7-7-1 15,3 3 0-15,5-6-2 0,-5-6-1 0,1 6-1 16,-4-10 0-16,-3 7-5 16,-11-3-1-16,-4-3-17 15,-10 2-5-15,-4 4-19 16,-3-6-5-16,0-7-83 16</inkml:trace>
  <inkml:trace contextRef="#ctx0" brushRef="#br1" timeOffset="181456.6974">21477 7248 312 0,'-7'3'118'0,"7"16"-64"0,0 15-45 16,0-9 27-16,0 13-22 15,0 6-5-15,0 0-6 16,0 3-3-16,0-3 1 16,0-10-1-16,0 4 0 0,0-13-3 0,0 0 2 15,4-12-6-15,-4-7 0 16,0-6-10-16,0-9-4 16,3-1 2-16,1-6 3 15,3 7 10-15,3 0 5 0,4 9 2 16,4-7-1-16,3 14 1 15,0-7-1-15,1 9 2 32,-1 0 3-32,0 1-2 0,-3-1-2 15,-4 1 0-15,-7-1-1 16,-4 4 2-16,-6-4 1 16,-4 0-1-16,-4-5-2 15,-7 5-4-15,-6-3 0 16,-5-6-36-16,-6 10-15 15,0-4-19-15,3 3-4 0,7 1-4 16</inkml:trace>
  <inkml:trace contextRef="#ctx0" brushRef="#br1" timeOffset="181888.3224">21886 7624 184 0,'4'-19'68'0,"-4"19"-36"0,-7-6-9 16,3 6 24-16,-6 0-15 16,-4 10-4-16,-4-1-7 15,-7 7-2-15,4 2-10 32,0 8 3-32,0-8 4 0,3 1-2 0,4 0 0 15,3-3-4-15,8-1-1 16,3-5-5-16,7-7-3 15,7-3 0-15,4 0-1 16,6-3-9-16,1-7-2 16,0-12-5-16,-4 4-3 15,-3-4 6-15,-4 0 5 0,-4 9 9 16,-3-3 7-16,-3 16 29 16,-4 7-7-1,-4 2 1-15,1 4-13 16,3 2-4-16,0 4-4 15,3-9-1-15,4 5-5 0,4-5-3 32,3-4-9-32,4-3-3 15,3 3-25-15,4-6-11 0,-1 0-31 16,1 0-14-16,3-6-30 16</inkml:trace>
  <inkml:trace contextRef="#ctx0" brushRef="#br1" timeOffset="182141.8014">22165 7618 328 0,'-14'6'123'0,"10"4"-66"0,4-10-55 0,0 0 23 15,4 9-4-15,3-3 4 16,7-3-4-16,7 7-1 16,7-1-11-16,4-2-5 0,-4 2-1 15,1 0-4-15,-12 1 0 0,-6 5 1 16,-15-5 2-16,-13-1-1 15,-15 1 2-15,4-4-2 16,-8-3-1-16,-2-3-35 16,-1-3-14-16,4-3-105 15,6-4-60-15,8-5 99 32</inkml:trace>
  <inkml:trace contextRef="#ctx0" brushRef="#br1" timeOffset="182973.8967">22941 7358 204 0,'14'-29'77'0,"-14"20"-42"0,-7 3-15 0,4 6 24 0,-8 0-9 16,-7 15-1-16,-6 11-13 15,-4 5-5-15,-1 22-9 16,1-3 4-16,7 4 2 0,3-7 0 16,4-3 0-16,4-7-1 15,3-2 2 1,3-10-5-16,8-13-1 15,6 1-4-15,11-10-1 16,8-12-3-16,-1-7-1 16,0-6-10-16,0-19-5 15,-3-12-3-15,-4-19 1 16,-3 9 1-16,-4-9 3 16,0-10 6-16,-4 13 2 0,-2 16 8 15,-5 16 4-15,-3 18 5 16,0 12 6-16,-3 23 0 15,-1 3 1-15,0 19 0 16,1 21-2-16,3 4 0 0,3 6 3 16,1-6-7-16,3-7-2 15,0-3-1-15,4-15-1 16,-1-13-4-16,4 3-1 16,1-12-3-16,2-7-3 0,4-9-18 15,0-18-7-15,-3-8-7 16,-4-8-4-16,-3 6 13 15,-1-1 5-15,-6 11 19 32,-4 8 9-32,-7 10 10 0,-7 13 7 15,-4 12 0-15,0 0 1 16,-3 3-6-16,4 0-1 16,6-2-4-16,11 2-1 15,7-3-5 1,11-6-5-16,3-1-2 15,7-8-11-15,4-1-6 0,7-9-43 16,17-3-19-16,1-13-80 16</inkml:trace>
  <inkml:trace contextRef="#ctx0" brushRef="#br1" timeOffset="183209.2358">23756 6981 400 0,'-3'38'148'0,"3"-10"-80"0,-4 16-64 15,4-19 29-15,0 3-17 16,-4 13-4-16,4 16-5 16,0 15-2-16,0 0-3 0,0 13-4 0,4-20-1 15,0-2-16-15,-1 0-5 16,1-4-45-16,-1-15-20 15,8-15-69 1</inkml:trace>
  <inkml:trace contextRef="#ctx0" brushRef="#br1" timeOffset="184260.4613">23668 7555 244 0,'28'-12'90'0,"-7"12"-48"0,7 3-27 0,-17 12 24 15,3-2-23-15,4 9-6 16,-1 0-7-16,5 9-3 16,-5-2 1-16,-3-4-1 0,-3-3 0 15,0-7 2-15,-4 4 1 0,-7-10 1 0,0 1 0 16,-4-10 0-16,-3 0 2 15,0-10-1-15,0-2 2 16,3-13-4-16,1-3 0 16,3-4-1-16,7 1-2 15,3 6 1-15,8 0 1 16,10 6-1 0,4 3-1-16,0 4-2 15,7 2 1-15,3 4-8 16,0 3-4-16,1-3-2 15,-1 6-1-15,-7-10 9 16,1 4 3-16,-8 3 4 16,-4-7 2-16,-6 1 12 15,-4 0 6-15,-7 2-6 0,-7 1-3 16,-3 6-6-16,-4 6-2 16,-4 10 3-16,-3-4 1 15,-4 14-1-15,1-1 1 0,-4 3-4 16,3 6-2-16,4-5 0 15,3-1 1-15,4-9-1 16,4 3-1-16,3-10 1 0,7-2-1 16,3-1 0-16,1-9 0 15,3-9-5-15,0-1-1 16,0-9 0-16,-3 1 4 16,-1 2 1-16,-3-3 3 15,0 10 12-15,1-1 6 31,-1 4-2-31,0 6 0 0,0 9-2 16,-4 4 3-16,4-1-9 16,4 7-7-1,-1 0-3-15,1-3-11 16,3-1-5-16,4-5-30 16,3-10-12-16,4-6-3 0,-1-4 1 15,1 1 18-15,-4-1 11 0,-3-15 18 16,-4-3 10-1,-3 3 18-15,-4 6 8 16,-4 7 8-16,1-1 4 16,-1 10-8-16,4 12-4 0,0 7 2 15,0-3 1-15,0 5-7 32,0 4-1-32,0-3-7 0,-3-6-1 15,0 2-4-15,-1-5 1 16,-3-10-6-1,0-10 1-15,0-8 1 16,0-1-4-16,4-13-1 16,-1 1-4-16,4-10 1 15,4-3 3-15,-1 13 1 0,4-4-2 16,1 17 0-16,-1 2 4 16,0 7 1-16,0 2 8 15,0 14 6-15,-3 11 3 16,-1 1 1-16,-3 13-5 15,-3-1-1-15,-4 0-8 16,0-3-4-16,0 1-12 0,0-1-6 16,-4-6-36-16,11-10-109 31,11-5-44-31,7-7 72 0</inkml:trace>
  <inkml:trace contextRef="#ctx0" brushRef="#br1" timeOffset="184597.3563">25079 7411 260 0,'-21'-35'99'0,"7"32"-54"0,-11-3-33 0,14 6 24 16,-6 0-10-16,-1 9-1 16,1 7-8-16,2 3-2 15,1-3-9-15,4 2-4 0,6 1 1 0,4 6 0 16,7-6 1-16,7 9 0 15,8-9 0-15,2 6 6 16,1 0 4-16,-4-6-3 16,-3-3-1-16,-4-4-2 15,-7-2 0-15,-14-1 2 16,-11 1 4 0,-10-4-10-16,0-3-2 15,0 3-11-15,-1-6-4 16,5-6-11-16,2 3-5 15,5-6-22-15,6-7-10 16,11-3-22-16,7-9-11 0,7-7-9 16</inkml:trace>
  <inkml:trace contextRef="#ctx0" brushRef="#br1" timeOffset="184781.8014">25171 7449 360 0,'3'43'134'0,"1"-27"-72"0,-4 19-46 0,0-26 35 15,3 10-27-15,1 0-5 16,-1 9-12-16,1-6-3 0,-1-3-2 16,-3-7-13-16,4 4-2 0,-1-7-36 15,5-9-13-15,-1 0-19 16,0-9-5-16,-4-7-39 16</inkml:trace>
  <inkml:trace contextRef="#ctx0" brushRef="#br1" timeOffset="184898.2333">25181 7257 272 0,'-10'-6'101'0,"13"6"-54"0,4-9-59 0,0 9 15 0,4 0-27 15,3 6-7-15,4-3-74 16,3 6-34-16</inkml:trace>
  <inkml:trace contextRef="#ctx0" brushRef="#br1" timeOffset="185862.4509">25534 7320 332 0,'-18'0'126'0,"8"3"-68"0,-4 3-50 0,7 4 27 15,-4-1-16-15,1 10-1 16,-1 9-4 0,0-3-1-16,4 4-7 15,0 5 0-15,0 1 4 0,4-1-6 16,3-6 0-16,0-3-2 15,3-6-2-15,4 0-2 16,4-3 1-16,3-13 1 16,7-3 0-16,7-3-14 15,4-7-3-15,0-12-2 0,-4-6-1 16,-3-6 6-16,-4-7 4 16,-3-3 6-16,-4 9 4 15,-4 7 12-15,-3 3 7 0,0 9 1 16,-3 7 3-16,-1 9 0 15,1 9 1-15,-1 7-5 16,1 9-1 0,-4-3-8-16,4 10-4 15,3-4-6-15,0 0 0 16,3 0-13-16,4-9-7 16,7-3-25-16,1-7-8 15,2 1-8-15,1-10-3 16,-4-4 9-16,0-11 4 15,-3-4 22-15,-4-9 12 0,-3-7 11 16,-4-2 6-16,-4 2 32 16,-3 10 15-16,0 0-3 15,-3 15-4-15,-4 10-5 16,0 16 0-16,-4 12-6 16,4 1-1-16,0 11-6 15,0-5-4-15,3-4-8 0,4 1-2 16,4-10 0-16,3-4 2 15,0-2-1-15,4-10 0 16,-1-6-5-16,4-6-1 0,0-13-1 16,1 0-2-16,-5-12-8 15,-3 0-3-15,0-4-10 32,-3 1-4-32,-4 9-8 0,0 6-5 15,3 0-4-15,1 10-1 16,3-1 4-16,7 4 3 15,-3 12 16-15,-1 4 10 16,1 8 19-16,-1 1 9 16,1 0 7-16,-1 12 4 15,1-2 5-15,-4-1 3 0,0-3-7 16,0-6-1-16,0 0 1 16,-3-10 1-16,-1 0-3 15,4-9 0-15,4-3-16 16,3-16-7-16,0-6-3 15,0-9-2-15,4-10 0 16,3-3 0 0,-3 12-3-16,-4 7 0 15,-4 9 2-15,1 4 0 16,-11 15 3-16,4 18 1 0,-4 17-1 16,0-7 1-16,-4 13-2 15,4-3 2-15,-4-1-2 16,4-5-1-16,0-4-15 15,0-9-5-15,0-1-25 0,-3-8-12 16,-1-4-38-16,-3-12-17 16,-3 3-24-1</inkml:trace>
  <inkml:trace contextRef="#ctx0" brushRef="#br1" timeOffset="186031.0437">26028 7179 384 0,'14'-25'143'0,"7"15"-78"0,11-12-65 16,-11 7 29-16,7-4-16 16,-3-6-2-16,0 6-24 0,-1-6-11 15,-2 0 12-15,-8 6-63 0,-4 0-26 32,-10 7-41-32</inkml:trace>
  <inkml:trace contextRef="#ctx0" brushRef="#br1" timeOffset="186184.013">25566 6972 300 0,'0'-16'112'0,"3"7"-60"0,-3-10-151 0,4 10-22 16,-1-1 19-16</inkml:trace>
  <inkml:trace contextRef="#ctx0" brushRef="#br0" timeOffset="193647.2412">5637 9898 336 0,'-17'0'126'0,"17"3"-68"0,7-3-41 0,0 0 33 16,3 6-13-16,5-3-1 15,2-3-9-15,4 6-3 16,4-2-13-16,3-4-4 0,4 9-3 16,0-9-2-16,0 6-2 15,-8-6-24-15,4 3-9 16,1 4-40-16,-5-7-17 0,5 9-75 16</inkml:trace>
  <inkml:trace contextRef="#ctx0" brushRef="#br0" timeOffset="193847.5663">5948 10214 392 0,'-7'7'148'0,"14"-14"-80"0,-4 14-57 0,1-4 34 0,3-3-17 15,0 6-1-15,0 3-16 16,0 1-7-16,4-1-2 15,3 1-7-15,3-1 1 0,5-3-42 16,9-6-17-16,12 0-124 16</inkml:trace>
  <inkml:trace contextRef="#ctx0" brushRef="#br0" timeOffset="194353.0392">7818 9330 280 0,'-15'16'107'0,"19"-13"-58"0,7 3-26 15,-1-3 31-15,4 4-8 16,14-7 0-16,11 9-11 0,4-9-4 16,2 6-17-16,15-6-2 0,15 0 1 15,6-6-7-15,0 0-3 16,-4 3-20-16,-6-4-9 15,-8-2-24-15,-3-1-11 16,-3 1-38-16,-8-3-17 16,-10-4-11-16</inkml:trace>
  <inkml:trace contextRef="#ctx0" brushRef="#br0" timeOffset="194884.9267">7952 9496 272 0,'3'3'104'0,"4"7"-56"0,7-1-21 15,-3 1 32-15,3-1-18 16,4 7-4-16,3 3-8 0,0-10-4 15,0 7-13-15,4-1-3 0,3 4 1 16,0 0-6-16,-3 0-2 16,0 0-1-16,-8 6-1 15,-6 3 0-15,-11 0 2 16,-7 3-3-16,-4 1-2 16,-3 12-1-1,0 0 3-15,-4 9 0 16,1-9 1-16,-1-7 0 15,0 7 0-15,4-9 0 16,0-1 0-16,4 1-3 16,3-13 2-16,3 3 1 15,8 0 2-15,6-6-1 0,1-10 2 16,10 1 7-16,14-1 3 0,15-9-2 16,10 0 1-1,7 0-1-15,-4-3 3 0,-3-3-7 16,-7 6-4-16,0-10-5 15,7 7-1-15,0-3-3 16,-7 6-1-16,-11-7-18 16,-3 4-9-16,-14 3-51 0,-15 3-20 15,-10-3-57 1</inkml:trace>
  <inkml:trace contextRef="#ctx0" brushRef="#br0" timeOffset="195322.1316">8520 10785 304 0,'17'44'112'0,"-10"-19"-60"0,7 10-50 15,-7-23 23-15,4 7-11 16,-4 6 0-16,4 3 5 31,-4 7 2-31,0-10-10 0,-4-6 2 0,1-4 1 16,-4-12-3-16,-4-3-1 15,-3-12-4-15,0-10-1 16,0 9 1-16,-3-15 1 16,-1-6-6-16,7-7 0 15,4 3-1-15,4 1 2 16,7-7-3-16,3 0 0 0,3 6 3 16,4-6 1-16,8 0 1 15,10 7 0-15,6 5-31 16,1 4-14-16,7 19-133 15</inkml:trace>
  <inkml:trace contextRef="#ctx0" brushRef="#br0" timeOffset="196269.6354">9239 9641 276 0,'-3'-16'104'0,"3"16"-56"0,0 0-32 0,0 0 38 16,3 25-23-16,4 3-8 15,7 7-8-15,1 2-9 16,-1-5-4-16,0-1-1 0,0 0 1 0,0-2 1 15,-3-4-1-15,-1-3-2 16,-3-7 1-16,-3-5-1 16,-4-10 0-16,0 0 2 15,-4-10-1-15,-3 1 2 16,0-7-2-16,0-9-1 16,0 3-2-1,3-3-1-15,4-3 2 16,11-7 0-16,10 10 5 15,7-3 2-15,8 9 4 16,3-6 1-16,3 6-3 16,-3 4-3-16,-1 2-40 15,1-3-18-15,-3 7-109 16,6 0-46-16,-3 12 104 16</inkml:trace>
  <inkml:trace contextRef="#ctx0" brushRef="#br0" timeOffset="197439.8123">10682 8775 244 0,'-3'-6'90'0,"3"3"-48"0,-4-4-18 16,1 7 27-16,3-9-9 0,-4 9 1 15,-3-3-19-15,-4-3-6 32,-3 2-11-32,-7-2-3 0,-7 12 2 15,-11-2-3-15,-3 5 0 16,-1 0-3-16,8-2-1 0,0 2-4 16,3 0-1-16,0 1-2 15,4-4 0-15,3-3 2 16,8 7 2-16,3-4-1 15,0-3 1-15,7 6 3 16,-1-2 0-16,1-4-2 0,4 3 2 16,3 4 1-16,-4-1 2 15,4 7-1-15,0-4-1 16,-3 10 1-16,-1 0-1 16,4 9 0-16,0 1 0 15,0 2 2-15,0 4 1 16,0 6 3-16,4 6 3 0,-1-6-4 15,1 9-1-15,-1 13 4 16,4 6 5-16,1 7-3 16,-1 12 0-16,0-13-4 15,0 13-1-15,0 6-6 16,3 10 1-16,-3-7 0 0,0 7 2 31,0 6-3-31,1-4 0 16,-5-2 1-16,1-10 0 0,-1-6-3 15,1-3 0-15,-1 3 2 16,1-13 0-16,-1-6-2 16,1-9 2-16,-4-3 1 15,3-13 2-15,-3-10-1 16,4-2-1-16,-1-10-2 0,1-6 1 16,-1-4 1-16,1-2 0 15,-1-4 2-15,5-2 3 16,-1-4 2-16,3 3 1 15,4-6 0-15,4 6 2 16,7-3 1-16,3 4 1 16,4-4 0-1,3 6 2-15,0 1-1 16,4-4 2-16,-4-3-6 16,0-3-3-16,-3 6-17 15,-4-6-7-15,-6 0-51 16,-1 0-22-16,-14-6-88 15</inkml:trace>
  <inkml:trace contextRef="#ctx0" brushRef="#br0" timeOffset="198356.7363">11359 9205 272 0,'-7'-10'101'0,"4"10"-54"0,-1 0-31 0,4 0 27 15,-3 0-14-15,-1 0-2 16,1 7-5-16,3-7 1 16,0 0-13-16,0 0-1 0,0 0-2 15,7 3-1-15,3-3 1 16,5 6 0-16,9-6 1 0,15 0-7 16,14 0 0-16,7-6 1 15,3 6 3-15,4-3-4 16,-7-4-1-16,4-2-9 15,6 3-4-15,-3-4-9 16,-7 1-3-16,0 6-25 0,-14-4-8 31,-3 7-86-15</inkml:trace>
  <inkml:trace contextRef="#ctx0" brushRef="#br0" timeOffset="199488.6317">11374 9277 276 0,'0'0'104'0,"0"0"-56"0,3 0-41 0,-3 0 23 0,7 0-10 15,0 0-1-15,4 0-3 16,-1 0 3-16,8 6-11 16,3-3 2-16,4-3 3 0,3 10-3 15,0-4 2-15,1 3-1 16,-1 1 3-16,0-1-5 0,-7 0-1 16,0 1-2-16,-3 6 1 15,0-7-4-15,-4 7-2 16,-4-7 0-16,1 0-1 15,-4-5 0-15,0 2 2 16,-3 3-1-16,-1-9-1 16,-3 10 1-1,-3-4-1-15,3-3 0 16,-8 7 0-16,-2 8-3 16,-1 7 2-16,1-9 1 15,-11 12 2-15,-4 10-1 16,-7-4-1-16,-3 4 1 15,0 6-1-15,-1-3-3 0,5-4 2 16,6-8 1-16,4 5 2 16,3-6-6-16,4 4 1 0,3-10-1 15,4 3 2-15,0-6 3 16,4-4 2-16,-1-2-1 16,4-4-2-16,4 4 1 15,3-4-1-15,3 0 0 16,4-5 2-16,4 5 1 0,7-9 1 15,7 6 0-15,3-6 0 16,0 0-2-16,4 0-2 16,3 0 1-16,1 0-1 15,-1 3-3-15,-3 4 2 16,-1-1-1-16,5 3 0 31,-1 1-3-31,0-1-1 0,1-6 0 16,-4 7 4-16,-1-4 1 15,-6-6 1-15,-4 0 0 16,-6-6 2-16,-1 3-3 16,-7-4-2-16,0 7 2 0,-3-3 2 15,-1-3 0-15,-3 6-1 16,0-3 1-16,-3-3-1 16,-1 6 0-16,-3-4 2 0,0-2-1 15,0 6-1-15,4-9 1 16,-4 2-1-16,3 4 0 15,-3 3 0-15,0-6-3 16,0 3 2-16,0-3 5 16,0 2 2-1,0-5 0-15,4 0-1 16,-4-4-3-16,3 4-2 16,-3-1 1-16,4-2 1 15,-1-4-1-15,-3 7-1 16,4-7-6-16,-8 7-1 15,1-1-57-15,6 1-24 16,-3-10-74-16</inkml:trace>
  <inkml:trace contextRef="#ctx0" brushRef="#br0" timeOffset="203144.1326">11984 10497 332 0,'0'-16'126'0,"0"13"-68"0,0-10-43 16,0 10 29-16,-4 3-22 15,1-6-7-15,-4 6-7 16,0 0-3-16,0 6-3 16,-4-6-2-1,-3 10 3-15,-4-1-4 0,1 0-2 16,-1 1 2-16,4-1 2 0,0 7-2 16,3-7 0-16,4 7-1 15,4-4-2-15,6 4 0 16,8-6 3-16,-1 5-5 15,4-2 2-15,4-4-3 0,3 7 0 16,7-7-7 0,4 1-2-16,0-1 2 0,0 0 3 15,-1 1 5-15,-9-1 3 16,-8 4 2-16,-7-1 3 16,-11-2-1-16,-10 5 2 15,-7-5 2-15,-7 6 2 16,0-7 1-1,3-6 2-15,-3 3-5 16,-1-6-1-16,5-6-4 16,3 6-1-16,3-3-12 15,4-3-5-15,3 6-34 16,4-3-16-16,7 3-64 16</inkml:trace>
  <inkml:trace contextRef="#ctx0" brushRef="#br0" timeOffset="203660.7854">12196 10265 268 0,'0'-7'101'0,"3"-2"-54"0,1 6-44 0,-4 3 21 16,3 0-3-16,1-7 2 0,-1 7 3 15,-3-6 3 1,0 6-15-16,4 0 5 0,-4 0 2 0,0 0 0 16,0 0-1-16,3 6-4 15,1 10-2-15,-1-3-6 31,4 5 0-31,0 8-1 0,0-8 1 16,1 1-2-16,-1 6-1 16,0 4-6-16,-4 2 1 15,1-3 0-15,-1-3 0 16,4-3-29-16,-3-6-10 16,-1-7-65-16,4-3-27 15</inkml:trace>
  <inkml:trace contextRef="#ctx0" brushRef="#br0" timeOffset="205192.7935">12947 9233 308 0,'-4'-10'115'0,"4"10"-62"0,0 0-31 15,0 0 33-15,0 0-18 31,0 7-4-31,4 5-8 0,-1 10-4 16,5 0-11-16,-1 3 7 0,0 22 3 16,3 7-6-16,-6 8-3 15,-1-2-6-15,1 6-2 16,-1-7-3-16,1-5-1 16,-1-7-8-16,1-7-4 15,-1-8-20-15,5-1-6 0,-1-12-31 16,0-10-12-16,3-9-78 15</inkml:trace>
  <inkml:trace contextRef="#ctx0" brushRef="#br0" timeOffset="205446.2658">13130 9264 296 0,'0'-6'110'0,"0"6"-60"0,4 6-32 16,-1-3 28-16,1 16-13 16,3-3-4-16,0 18-9 15,4 20-2-15,-1 2-10 0,4 16-1 0,-3-3 3 16,0-6-6-16,-1-10-2 16,1 4-6-16,-4-23-2 15,0 1-24-15,0 2-10 16,-4 7-54-16,1-19-22 15,-1-6-15 1</inkml:trace>
  <inkml:trace contextRef="#ctx0" brushRef="#br0" timeOffset="205893.3571">12792 9339 272 0,'0'-12'101'0,"10"-10"-54"0,8-6-33 0,-7 9 28 0,6 3-16 16,8-3-3-16,0-9-2 15,3 9-1-15,7-6-11 0,14 7-5 0,4 2-1 16,0 3 0-16,4 7 1 15,-4 6 0-15,0 6 0 16,-8 7-2-16,-2 3-2 16,-8 12 1-16,-7-3 1 15,-7 3-3-15,-3 0 0 16,-4 7 1 0,-3-7 2-16,-8 6-3 15,-6 7 0-15,-4-3 1 16,-11 0 0-16,-3-4 0 15,-11-6 2-15,0-9-3 16,-10 3 0-16,-4-9-6 16,-3-4 0-16,3-9-8 15,7 0-1-15,11-3-26 0,3-3-13 16,15 2-86 0</inkml:trace>
  <inkml:trace contextRef="#ctx0" brushRef="#br0" timeOffset="206378.2633">13885 8828 264 0,'-17'-6'99'0,"10"12"-54"0,0 4-31 0,3-7 26 0,1 9-11 16,-1 1 0-1,0 15-1-15,1 7 0 16,-1 9-15 0,1 18 1-16,-4 1 0 0,0 0 4 0,-4 15 3 15,1 13-7-15,3 6-3 16,7 4-6-1,7-7-2-15,3 6 1 0,8-3 2 16,7-15-5-16,3-10-3 16,4-9-2-16,-1-10 0 15,-3 0-35-15,-3-18-16 0,0-7-124 16</inkml:trace>
  <inkml:trace contextRef="#ctx0" brushRef="#br0" timeOffset="207947.7449">14672 9214 264 0,'4'-19'99'0,"-1"13"-54"0,1-3-17 16,-4 5 32-16,-4-2-16 15,1-3-5-15,-4 9-14 16,-4-3-5-16,0 6-12 16,-3 6-3-16,-7 1-1 0,-4 5-2 15,1 4-2-15,-5 0 1 0,5-3-1 16,-1 2 0-16,7-2 0 15,4-3-3-15,7 2 2 16,4-5-1-16,10 8 0 0,7 1 0 16,7 6-2-1,4 4 0-15,-1 5 0 0,5 1 0 32,-1-7 0-32,0 6 3 0,-3 4 0 15,-4-4-2-15,-7-5 2 16,-10 2-1-16,-8-3 0 15,-3-3 2-15,-4-6 0 16,-3 0 0-16,0-3 2 16,-7-7-1-16,-4-6 2 15,-6-3-2-15,-1-9 2 0,0 6-4 16,4-10 0-16,3 4-4 16,4-1-1-16,7 7-22 15,3-3-8-15,4 6-48 16,14-10-21-16,7 10-18 15</inkml:trace>
  <inkml:trace contextRef="#ctx0" brushRef="#br0" timeOffset="208349.164">15074 9518 264 0,'0'0'101'0,"0"0"-54"0,-3 10-31 0,3-4 27 15,-4 10-12-15,1 2-1 16,-1 1-8-16,-3 0-2 16,0 9-11-16,-4 7 1 0,1-7 1 15,-1 6-2-15,1 1 2 0,3-10-4 16,-4 3 1-16,4 0-5 15,0 7 0-15,7-7-1 16,0 7-2-16,7-7 1 16,0 0-1-16,4-3 0 15,-1-6 2-15,1-10-1 16,6 4 2 0,1-10-4-16,-4 3 0 15,0-6-1-15,-3-6 0 16,-1 6-16-16,-3-9-5 0,1 2-22 15,-5-2-9-15,-3 0-68 16,7-1-62 0</inkml:trace>
  <inkml:trace contextRef="#ctx0" brushRef="#br0" timeOffset="208627.6206">14760 9876 352 0,'21'0'132'0,"1"0"-72"0,13-3-46 15,-10 3 33-15,-1-7-15 16,8 7-1-16,3-9-18 15,1 6-6-15,-5-7-4 0,1 4-3 0,-4-3 3 16,0 2-26-16,1 4-12 16,-1 3-31-16,-3 0-13 15,3 0-77 1</inkml:trace>
  <inkml:trace contextRef="#ctx0" brushRef="#br0" timeOffset="208911.422">15462 9653 300 0,'4'-3'112'0,"-4"6"-60"0,7 3-23 16,0 1 33-16,0 2-26 15,0 4-9-15,0 12-15 16,0 3-4-16,0-3-4 16,0 3-3-16,-3-3 0 0,-1 10-1 15,1-4 0-15,-1 4-33 0,1-1-13 16,-1-9-48-16,4-12-94 16</inkml:trace>
  <inkml:trace contextRef="#ctx0" brushRef="#br0" timeOffset="209112.0717">15388 9920 296 0,'4'0'110'0,"10"6"-60"0,3-12-23 0,-6 6 34 16,7-4-30-16,3-2-9 15,0 6-19-15,4 0-7 0,-1 0 2 16,-2 0-29-16,2 0-11 0,-3 6-75 16,8-2-72-1,-1 5 64-15</inkml:trace>
  <inkml:trace contextRef="#ctx0" brushRef="#br0" timeOffset="209350.5394">15734 9722 316 0,'-11'19'118'0,"11"-10"-64"0,4 7-37 15,-1 0 33-15,4 2-21 32,0 1-6-32,1 0-10 0,2 16-3 15,4 2-6-15,-3 13-3 0,-1-9 0 16,1 0-10-16,0-13-2 15,-1 7-25-15,1-17-11 16,-1-8-73 0,1-10-70-16,-1-10 61 15</inkml:trace>
  <inkml:trace contextRef="#ctx0" brushRef="#br0" timeOffset="209632.5693">15769 9355 332 0,'11'0'123'0,"3"0"-66"0,7 0-44 15,-7 0 30-15,7 0-22 0,4-6-6 16,0 6-18-16,-4-3-6 16,0 3 4-16,0 0-37 0,-3 0-14 15,-1 9-93 1</inkml:trace>
  <inkml:trace contextRef="#ctx0" brushRef="#br0" timeOffset="209813.5028">15716 9634 312 0,'11'0'118'0,"6"-3"-64"0,19-13-37 0,-15 13 33 0,7-3-39 15,4-3-11-15,0-1-36 16,3 1-15-16,0-1-92 15,4 1-42-15</inkml:trace>
  <inkml:trace contextRef="#ctx0" brushRef="#br0" timeOffset="210182.3754">16330 9358 340 0,'-28'0'126'0,"17"0"-68"0,-6 0-39 0,10 0 32 16,-4 0-24 0,4 7-7-16,-4-7-10 15,1 0-2-15,3 9-5 16,3-3-4-16,8 7 0 0,-1-4 1 16,8 10 2-16,3 6-1 15,11 3-1-15,3-3 1 0,7 4-1 16,-3-4-3-16,-4 3 2 15,-7-3-1-15,-7 3 0 16,-7-9 2-16,-7 6 2 16,-10-6-1-16,-8-3-1 15,-3 2 1-15,-4-8 1 0,1-10-1 16,3 0-1-16,-1-10-17 16,1-8-9-16,0-7-28 15,3-4-11-15,4-5-89 16</inkml:trace>
  <inkml:trace contextRef="#ctx0" brushRef="#br0" timeOffset="210413.3407">16348 8828 344 0,'-7'3'129'0,"14"-3"-70"0,3 10-29 16,-3 2 37-16,7 10-27 16,1 13-10-16,-1 9-18 0,3 3-6 15,1 6-4-15,-4 0-8 0,0-2-4 16,-3-4-34-16,3-3-16 16,-4-7-108-16,12 23-59 15,-5-4 104 1</inkml:trace>
  <inkml:trace contextRef="#ctx0" brushRef="#br0" timeOffset="210667.8463">16799 9741 368 0,'-3'25'137'0,"3"-9"-74"0,0 12-62 16,0-16 25-16,-4 10-18 16,1 7-2-16,-4 8-4 15,0 7 1-15,-4 0-2 16,0-6-9-16,1-4-3 0,-1 1-45 0,1-7-20 16,-1-9-71 15</inkml:trace>
  <inkml:trace contextRef="#ctx0" brushRef="#br0" timeOffset="211553.3102">17276 9249 304 0,'0'0'112'0,"10"9"-60"0,-3 7-39 0,-3-4 30 16,3 4-22-16,0 12-6 16,-4 10-9-16,1 15-5 15,-1 7 0-15,1 2 1 0,-1-8 3 16,1-1 2-16,-4-15 3 16,0 2-5-16,0-18-1 15,0-3-2 1,-4-13-2-1,4-21 1-15,-3-14-1 16,-1-14 2-16,4-14-1 16,-3-12-1-16,3-3-2 15,0-6 1-15,3-4 1 0,8 1 0 16,10 8 4-16,7 4 2 16,8 16 9-16,2 9 2 0,-2 16-4 15,-5 15-3-15,-6 17-5 16,-4 14-2-16,-7 7-3 15,-6 19-1-15,-8 0-12 16,-11 3-7-16,-7-3-7 16,-10 3-3-16,-7-3 0 15,0 0 1-15,3-6 8 0,7-4 5 16,4-15 7-16,0-3 3 16,3-7 10-16,8 1 5 15,2-1 7-15,8 0 4 16,4 7 3-16,10 3 1 15,11 0 0-15,10 6 2 32,4 3-5-32,-4 6-1 0,-3-5-9 15,0 5-4-15,-8-9-11 16,1 3-3-16,-4 1-29 16,4-7-12-16,-7-10-74 15,6-2-34-15,-3-4 31 16</inkml:trace>
  <inkml:trace contextRef="#ctx0" brushRef="#br0" timeOffset="211852.8137">17967 9484 404 0,'-11'0'151'0,"8"12"-82"0,-8 7-76 0,8-6 24 15,-1 9-13-15,-3 9-1 16,0 3 5-16,0 1 3 16,0 9-6-16,3-7-1 0,4 1 2 15,4 3-1-15,3-4 0 16,7-2-3-16,4 3 1 16,7-10-2-16,3 3-1 0,0-12-2 15,0-3 1-15,0-13-1 16,1-6 0-16,-5-4-20 15,-6-8-8-15,-4 2-29 16,-7-2-10-16,-10 5-87 16</inkml:trace>
  <inkml:trace contextRef="#ctx0" brushRef="#br0" timeOffset="212068.7874">17755 9885 304 0,'4'0'112'0,"3"-3"-60"0,11 3-25 0,-8 0 34 15,4 0-23-15,7-6-9 16,11 3-17-16,7-4-6 16,0 7-4-16,0-3-13 0,-1-3-2 15,1 3-27-15,0-4-12 16,-7-2-71-1,3 3-69-15,-3-4 68 0</inkml:trace>
  <inkml:trace contextRef="#ctx0" brushRef="#br0" timeOffset="212335.0827">18362 9578 304 0,'-10'3'115'0,"13"3"-62"0,-6-3-33 16,3 4 32-16,0 2-21 15,3 10-5-15,4 0-7 16,0 6-1-16,-3 3-9 16,3 6-1-16,0-5 2 0,-4 5-8 0,1-9-1 15,-1 3-19-15,1-2-5 16,-4-8-40-16,0 1-16 15,3 0-76 1</inkml:trace>
  <inkml:trace contextRef="#ctx0" brushRef="#br0" timeOffset="212553.5324">18242 9819 312 0,'0'0'118'0,"11"3"-64"0,-1-6-28 0,1 3 34 32,-1 0-28-32,5 0-7 0,2 0-16 15,-3 3-4-15,0-3-3 16,1 7-4-16,2-7 1 0,1 0-23 16,-1 0-10-16,5 0-33 15,-1 0-12-15,4-10-63 16</inkml:trace>
  <inkml:trace contextRef="#ctx0" brushRef="#br0" timeOffset="212800.0993">18616 9534 376 0,'-3'3'140'0,"10"10"-76"0,0 9-57 16,0-7 31-16,0 4-20 16,3 16-4-16,1 2-9 15,0 1-4-15,-1-4 0 16,-3 1-6-16,4-1 1 0,-1 4-33 0,-3-4-13 16,0-15-59-16,4 0-25 15,0-3 9 1</inkml:trace>
  <inkml:trace contextRef="#ctx0" brushRef="#br0" timeOffset="213016.9304">18687 9292 356 0,'3'-6'132'0,"8"6"-72"0,10 0-50 16,-7 0 28-16,4-3-21 16,6 3-5-16,1-6-9 15,0 3-3-15,-4-4 0 16,-3 7-47-16,-1-3-18 0</inkml:trace>
  <inkml:trace contextRef="#ctx0" brushRef="#br0" timeOffset="213235.2604">18634 9443 336 0,'7'9'126'0,"7"-9"-68"0,4 0-37 16,-4-6 35-16,3 6-23 31,8-9-9-31,3 6-14 0,0-4-5 15,1-2-3-15,-1 9-28 0,4-6-12 16,6 6-80-16,5 0-36 16,-4 6 20-1</inkml:trace>
  <inkml:trace contextRef="#ctx0" brushRef="#br0" timeOffset="213554.7419">19209 9258 340 0,'0'16'126'0,"3"-7"-68"0,1 13-37 16,-1-6 35-16,4-7-21 0,4 10-7 16,0 6-15-16,-1 3-6 15,1 7-4-15,-4-7-3 0,-4-3 3 0,-3 0-2 16,-3-6 2-16,-4-10-9 16,0 1-1-16,0-13 4 15,-4-13 1-15,0 0-1 16,1-6 2-16,3-3-1 15,3 0 0-15,4 6 2 32,7-6 2-32,0-3 1 0,8 0 3 15,6 0 6-15,7-4 4 16,0 4-4-16,0 3 1 16,1 3-10-16,-1 0-2 15,0 9-30-15,0-2-13 16,4 12-53-16,10-4-24 15</inkml:trace>
  <inkml:trace contextRef="#ctx0" brushRef="#br0" timeOffset="214402.9233">19840 8706 284 0,'7'-3'107'0,"0"3"-58"0,0 3-26 0,0 6 29 16,4 7-12-16,3 3-1 16,0 19-9-16,0 31-2 0,0 12-15 15,-3 16-3-15,0 4 0 0,-1 15-2 16,1 6 3-16,-4-6 0 15,0-6 1-15,0-4-2 16,-3-2 1-16,-1-23-8 16,1-2-4-16,-1-17-18 15,-3-14-5 1,4-5-37-16,3-33-153 31</inkml:trace>
  <inkml:trace contextRef="#ctx0" brushRef="#br0" timeOffset="214957.0537">20620 8894 316 0,'-7'-9'118'0,"3"9"-64"0,-3 0-43 16,4 6 26-16,-4-3-20 31,-4 7-5-31,0 5-5 0,-3 4-2 15,-3 0-3-15,-1 6 3 0,0 3 1 16,4-3-2-16,4 4-3 16,3 2 0-16,7 0-1 15,3 4-3-15,8-1 2 16,3 1 1-16,0-7 2 16,4 0-1-16,6 4-1 0,1-1 1 15,0 13-1-15,-8 6 0 16,-6-9 2-16,-7-1-3 15,-8 4 0-15,-7-6 1 0,-3-10 2 16,-3 4 5-16,-8-10 6 16,-3-7-3-16,-8-5 2 31,1-1-7-31,-7-9-3 0,14 0-1 16,-18-9 1-16,3-7-8 15,12 7-3-15,10-4-20 16,10-3-6-16,11 1-28 0,11-7-11 15,13-3-64 1</inkml:trace>
  <inkml:trace contextRef="#ctx0" brushRef="#br0" timeOffset="215272.6126">20980 9339 344 0,'3'0'129'0,"1"7"-70"0,-4-4-60 0,-4 6 25 0,1 7-12 16,-4 9 1-16,0 10-4 16,-4 5 2-16,0 4-6 15,1 10 8-15,3-11 4 0,0 11-5 0,3-10 1 16,1-10-8-16,3-6-1 16,3 1-4-16,1-4-1 31,3 0 1-31,3-6 2 15,4-7-1-15,4 4-1 0,0-10-2 16,-1-3 1-16,1-3-15 16,-4 0-6-16,-3 0-27 15,-1 0-11-15,-3-3-85 16,4-3-51 0,-15-4 88-16</inkml:trace>
  <inkml:trace contextRef="#ctx0" brushRef="#br0" timeOffset="215473.1532">20694 9766 320 0,'18'3'121'0,"6"3"-66"0,12-12-42 15,-19 6 28-15,8 0-14 0,7-3-1 16,6 3-17-16,-2-6-8 15,-1 3-1-15,-3-7-36 0,0 1-14 16,-1-7-71 0,5 0-67-16,-5-6 61 0</inkml:trace>
  <inkml:trace contextRef="#ctx0" brushRef="#br0" timeOffset="215705.0165">21149 9258 332 0,'-32'-6'126'0,"32"3"-68"0,4 3-43 0,3 0 29 16,7 0-20-16,14 0-3 15,7-7-11-15,4-2-4 16,-3-1-3-16,-1 1-31 0,-3 6-11 0,-1-3-63 15,-9 15-92 1</inkml:trace>
  <inkml:trace contextRef="#ctx0" brushRef="#br0" timeOffset="215874.0752">21202 9374 320 0,'11'0'121'0,"13"0"-66"0,15-6-44 15,-21 6 28-15,3 0-36 16,4-3-15-16,3-4-70 16,0 7-30-16,4-3-13 15,-1-6-1 1</inkml:trace>
  <inkml:trace contextRef="#ctx0" brushRef="#br0" timeOffset="216220.8823">21735 9079 316 0,'-57'10'118'0,"43"-1"-64"0,-7 7-32 15,14-4 33-15,0-5-20 0,0 8-7 16,0-5-13-16,3 2-2 16,4-2-8-16,0 5-5 0,4 1-3 15,-1-4 2-15,15 4 0 16,-4-6-2-16,18 8 2 31,3 1 3-31,-3-3 3 0,-4 3-2 16,-7-4-2-16,-7-2 0 15,-10 3-1-15,-11 2-3 16,-11 1 2-16,-10 0 3 16,0 3 1-16,3 0-1 15,-7-3-2-15,-3 3-2 16,0-4-1-16,3-8-20 0,4-1-8 15,7-9-44-15,10-6-18 16,4-3-54 0</inkml:trace>
  <inkml:trace contextRef="#ctx0" brushRef="#br0" timeOffset="216705.2434">22147 9706 312 0,'-3'7'118'0,"3"8"-64"0,0-2-39 0,0 3 31 16,0 2-25-16,0 7-6 15,0-3-19-15,-4 13-7 16,1-1 5-16,3 4-24 0,-4-7-7 0,8-9-56 15,6-6-23-15,8-7 8 16</inkml:trace>
  <inkml:trace contextRef="#ctx0" brushRef="#br0" timeOffset="217089.9426">22394 9800 312 0,'-10'-25'115'0,"10"7"-62"0,3-26-46 0,4 25 26 16,0-25-19-16,4-16-5 15,3-2-8 1,4-10-1-16,-1-10 0 16,1-15 2-16,3 0 3 0,0 24 11 15,-3 8 5-15,0 5-7 16,-8 16-1-16,1 6 4 15,-4 13 1-15,3 7-9 0,-3 8-3 16,4 10 0-16,-4 10 1 16,4 24-1-16,-1 13-1 0,4 3-3 15,-3 13 1-15,0-7 0 16,-1 4 1-16,4-4-5 16,0-2 1-16,4 8-7 15,-4-8-3-15,-3-4-21 16,-4-12-10-16,-7-10-38 15,-4-9-15 1,1-4-51 0</inkml:trace>
  <inkml:trace contextRef="#ctx0" brushRef="#br0" timeOffset="217274.5306">22327 9374 324 0,'4'0'121'0,"13"6"-66"0,12-6-36 16,-12 0 32-16,8-6-17 0,-4 0-5 16,18 3-14-16,3 3-5 15,-3 0-6-15,0 0-20 0,3-7-10 16,1 7-28-16,2 0-13 16,-2 0-89-1</inkml:trace>
  <inkml:trace contextRef="#ctx0" brushRef="#br0" timeOffset="217559.4846">23096 9336 332 0,'-7'10'123'0,"4"-1"-66"0,3 10-40 0,-4-3 30 15,1 12-23-15,-1 10-8 16,-3 5 1-16,4 8 0 15,-1-4-8-15,4-3 1 0,4-7 1 16,3 1-2-16,3-4 2 16,8-9-6-16,3-6-1 0,0-3-4 15,0-7-1-15,1-6 1 16,2-3 0-16,4-3-11 16,-3 3-5-16,-4-6-19 15,-3-3-5-15,-7 5-36 0,-8-2-14 16,1-3-54 15</inkml:trace>
  <inkml:trace contextRef="#ctx0" brushRef="#br0" timeOffset="217791.5051">22751 9760 316 0,'-18'15'118'0,"25"-15"-64"0,7 7-37 0,0-7 33 16,7 0-17-16,15-7-4 16,6 7-10-16,4-9-4 15,0 3-9-15,0-7-11 0,0-3-1 16,-4-2-36-16,-3-7-12 16,-1 6-82-16,5-6-66 15,-4-4 77-15</inkml:trace>
  <inkml:trace contextRef="#ctx0" brushRef="#br0" timeOffset="218023.1131">23188 9186 332 0,'-3'0'126'0,"6"0"-68"0,8 0-41 15,-4 0 30-15,3-6-19 16,11 2-3-16,8-5-13 16,10-7-5-16,-1 7-4 0,1-7-18 0,-7 7-5 15,-4-1-47-15,-7 7-19 16,-7-6-66 0</inkml:trace>
  <inkml:trace contextRef="#ctx0" brushRef="#br0" timeOffset="218208.2206">23195 9339 368 0,'21'-3'140'0,"-3"-6"-76"0,3 0-61 0,0 2 26 15,15 1-15-15,9 3-3 16,1-3-28-16,0 2-12 0,0-2 15 15,0-3-35-15,-4 6-14 0,1-4-80 16</inkml:trace>
  <inkml:trace contextRef="#ctx0" brushRef="#br0" timeOffset="218624.2716">23848 9016 344 0,'-39'10'129'0,"28"-4"-70"0,-6 7-45 0,10-4 31 16,-7 7-21-16,3 3-5 0,-3 6-10 15,0 3-4-15,0 6-2 16,3-5-3-16,8-1 3 0,3 3-4 0,3-9 0 16,8 3 1-16,3-6 0 15,0-10-5-15,0 1-1 16,0-1-11-16,0-9-1 15,-3-3-7-15,-1-6-1 16,1-7 7-16,0 4 4 16,-4-14 4-16,0-8 5 0,-4 6 7 15,1 3 7-15,-4 6 18 16,0 19 26 0,0 9-12-16,0 10-10 15,3 9-6-15,4 4-6 16,4 5-1-16,-1 10-5 15,5 3-2 1,-1-2-11-16,0-5-4 16,3-8-33-16,-2-1-14 15,-1-15-71-15,0-9-29 16,3-10 9 0</inkml:trace>
  <inkml:trace contextRef="#ctx0" brushRef="#br0" timeOffset="219240.4576">24067 8508 304 0,'7'19'115'0,"3"6"-62"0,8 4-27 0,-4-11 34 0,4 8-15 16,10 11-1-16,0-2-19 15,0 24-5-15,0 16-12 16,1 13-3-16,2 9 1 0,-2 4-5 16,-8 21-1-16,-7-3-7 15,-7-3-3-15,-11-9-3 16,-3 0-2-16,0-10 3 0,-3-16 3 15,3-18-24-15,0-19-8 16,0-19-78-16,7-16-35 16,3-9 31-1</inkml:trace>
  <inkml:trace contextRef="#ctx0" brushRef="#br0" timeOffset="220093.7223">24317 8402 312 0,'-4'-3'115'0,"8"-4"-62"0,3-2-42 0,0 9 28 16,11-9-10-16,13 2 0 15,15-2-5-15,0 0-3 16,4-1-11-16,3 1-2 0,-8 2-1 15,-6 4-8 1,0 3-1-16,-7 0 2 0,-4 0 4 16,-7 3-6-16,-3 10 0 15,-4 0 0-15,-4 5 3 16,-2 7-2-16,-1 10 0 16,-4-7 1-16,1 16 0 15,-1 0-3-15,4 3 2 16,0 3 1-16,0 7 2 0,0 15-1 15,4 22 2-15,0 0-4 16,-4 13-2-16,0 15-7 16,-4 13-2-16,-3 0-17 15,-3-1-7-15,-1 4 8 16,1-9 6-16,-1-7 11 16,1-12 6-1,-1 3 2-15,0-7 1 16,4-5-16-16,0-10-5 15,0-13 9-15,4 1 5 16,0-17 1-16,-1-15 3 16,1-3 9-16,-1-6 5 15,1-13 9-15,-1-6 6 16,1 0 0-16,-1-10 3 0,1 0-11 16,3-2-4-16,0-1-5 15,0-6-2-15,0 0 3 0,0 0 5 16,-3 0-5-16,-1 0-2 15,1 0 3-15,-4-6 2 16,-4 6-2-16,-3 0 2 16,-4 0 0-16,1 0 3 0,-4 6-3 15,-4-3 1-15,-7-3-5 16,-6 9-2-16,-5-2 4 16,-2 2 4-16,-1 1-1 15,-4-1 3-15,1 0-21 16,-4 1-11-16,4-1-49 31,7-3-22-31,-1 4-91 16</inkml:trace>
  <inkml:trace contextRef="#ctx0" brushRef="#br0" timeOffset="228466.9923">6290 12463 208 0,'46'-10'79'0,"-11"-2"-42"0,15-10-52 15,-29 19 10-15,7-7-82 16,4 1-31-16</inkml:trace>
  <inkml:trace contextRef="#ctx0" brushRef="#br0" timeOffset="228683.2159">6181 12651 292 0,'21'-3'110'0,"7"6"-60"0,14-3-32 15,-17 0 28-15,14-3-11 16,7-4-1-16,14-5-19 16,17 3-7-16,-6-4-5 15,-4 10-42-15,-4 3-16 0,-6 9-103 16</inkml:trace>
  <inkml:trace contextRef="#ctx0" brushRef="#br0" timeOffset="229315.2677">8555 12507 280 0,'7'0'107'0,"7"0"-58"0,14 6-33 16,-10-6 29-16,7 0-2 15,20 0 4-15,15 0-13 16,4 0-3-16,14 0-18 16,-4-6-6-16,7-4 0 0,7 4-6 15,-7 3-1-15,-7-3-31 0,-14 6-14 0,-10 0-28 16,-15-4-10-16</inkml:trace>
  <inkml:trace contextRef="#ctx0" brushRef="#br0" timeOffset="229851.8439">8710 12522 260 0,'7'-6'99'0,"4"6"-54"0,6 0-17 16,-6 0 30-16,7 6-10 16,10-3-4-16,4 4-13 15,-8-4-7-15,4 6-14 16,-3 7-4-16,-4 12 0 0,-3 4-3 15,-4 5-2-15,-7 7 0 0,-3 3 1 16,-11-3-3-16,-15 9-2 0,-9-9-3 16,-8 3 1-16,0-3 3 15,4 0 1-15,0 9 1 16,-1-6 0-16,1 4-3 16,3-4 2-16,8-7 1 15,6-2 2-15,11-4-1 16,7-5-1-1,0-1 1-15,14-9 1 16,11-4 1-16,13-5 3 16,12-4 1-16,6-3 1 15,1 4 2-15,6-7 4 16,1 0 3-16,-1-7 4 16,11 7-7-16,4 0-3 15,-4 0-9-15,-14 0-3 0,-7 0-14 16,-11 0-2-16,-3 0-27 15,-11 0-10-15,-3 0-50 16,-4 0-24-16,-7 0-16 16</inkml:trace>
  <inkml:trace contextRef="#ctx0" brushRef="#br0" timeOffset="230415.5749">9204 13980 272 0,'0'26'104'0,"0"2"-56"0,4 6-34 0,-1-24 26 0,1 8-11 15,-1-2 0-15,1 9-10 16,-1-3-1 0,1 3-11-16,-1-6-4 0,1-9 0 0,-4-4 0 15,0-6 3-15,0-6-5 0,0-13-1 16,-4 6 0-16,1-9 2 15,3 0 1-15,0-3 1 16,0 0 2-16,7-3 3 16,10 0-4-16,8-4-3 15,10 10-1-15,4-3-1 16,0 6-5-16,0 4-1 0,3-4-57 16,0 0-25-16,-3 3-63 15</inkml:trace>
  <inkml:trace contextRef="#ctx0" brushRef="#br0" timeOffset="230931.6243">9991 12544 232 0,'-25'0'88'0,"18"0"-48"0,0 0-16 16,3 0 29-16,1 7-9 15,3-7-2-15,0 0-6 0,10 0 0 0,5 0-20 16,6 0 6-16,0-7 2 0,11 4-1 15,6 3-2-15,8-6-7 16,11 3-4-16,13-7-5 16,4 1-2-16,-7 3-1 15,-3-4-2-15,-1 4-10 16,-6 3-6-16,-11-3-23 0,-8-4-10 16,-9 10-25-16,-8-3-11 15,-11 3-64 1</inkml:trace>
  <inkml:trace contextRef="#ctx0" brushRef="#br0" timeOffset="231400.5062">9821 12604 300 0,'22'0'112'0,"-1"3"-60"0,17 3-30 16,-16 1 33-16,6-4-16 15,7 12-5-15,4-2-11 16,3 9-4-16,1 0-11 16,-5-3-3-16,-2 15-1 0,-8-6-5 15,-7 7-1-15,-7 6-4 31,-3-10 1-31,-11 3-8 0,-7-5-4 16,-11 5 0-16,-7 1 0 16,1-1 5-16,-8 4 5 15,4-4 2-15,0 4 3 16,6-10 1-16,5 3 3 16,6-9-3-16,11 0-2 15,7-3 6-15,7-6 3 0,11 2 3 16,10-5 2-16,4-10 3 15,10 0 4-15,11 0 3 16,4-3 4-16,-4-4-9 16,-7 1-4-16,-4 3-10 15,-3-3-1-15,-7 3-28 16,-7-4-11-16,-8 7-61 0,1 0-25 16,-7 0-24-16</inkml:trace>
  <inkml:trace contextRef="#ctx0" brushRef="#br0" timeOffset="232001.0971">10509 13883 296 0,'-39'-3'110'0,"15"6"-60"0,-15 13-52 16,25-10 22-16,-4 7-10 16,1-4 0-16,-1 1-4 15,4 5 1-15,0-5-4 0,7 5 0 0,3-2 1 16,4 3-2-16,7-7-2 15,11 7 1-15,10-4-1 16,11-2 0-16,3 5 0 16,-3-5 2-16,3-1 1 15,-3 0 5-15,-7 7 3 16,-7 3-6-16,-11 0-3 0,-11-4-1 16,-6 4 1-16,-11 0-3 15,-18 0 0-15,-11-3 1 16,-2-7 0-16,2 0-5 15,4-9 1-15,4-9-14 16,3-7-3-16,8-2-38 31,10-1-16-31,7 0-47 16</inkml:trace>
  <inkml:trace contextRef="#ctx0" brushRef="#br0" timeOffset="232232.615">10749 13532 328 0,'0'-9'123'0,"7"2"-66"0,4 23-36 0,-8-13 33 16,4 3-14-16,0 10-3 15,0 6-17-15,1 13-5 16,-1 15-9-1,-4-3-4-15,1 0 1 0,-1 6-13 16,1-9-6-16,-4 0-75 16,7-10-32-16,-11-15-39 15</inkml:trace>
  <inkml:trace contextRef="#ctx0" brushRef="#br0" timeOffset="233332.4231">11176 12754 304 0,'4'4'115'0,"3"11"-62"0,3 13-57 0,-3-3 18 0,0 10-8 16,4-4 1-16,-1 4 2 15,5-1 5-15,-5 4-8 16,1-4 8-16,-1-5 3 0,1 2-5 16,-4-9 1-16,0-6-4 15,-3-1 0-15,-4-12-3 16,-4-3 1-1,0-9-6-15,1-10-1 16,-1 4 2-16,-3-4 1 16,7-6-4-16,0 3 1 0,11-10 0 15,3 4 0-15,0-6-3 16,4 2 2-16,10-8 5 16,14-4 2-16,11-3-2 15,-3 12-3-15,6 1-27 0,-3 15-12 16,0 6-87-1,0 7-78-15,-7 12 66 16</inkml:trace>
  <inkml:trace contextRef="#ctx0" brushRef="#br0" timeOffset="234654.8033">12132 13121 300 0,'14'0'112'0,"0"-6"-60"0,4-3-36 16,-8 5 29-16,1-2-15 16,7-3-3-16,-1-1-9 15,5-5-3-15,2 2-9 16,1-12-4-16,-4 0 1 0,0-3-2 15,-3-7 2-15,0 4-2 16,-4-4-1-16,-4 4 1 0,-3 3-1 16,0 9-3-16,-3 19 2 15,-1 9 1 1,-3 16 0-16,-7 13 2 0,-3-3-1 16,-4 12-1-1,-8 28 1-15,-2 10-1 0,-1 2 0 31,0 4 0-31,-3-3-5 16,-7 9 1-16,-4-6-3 0,0-3 0 16,4-6 1-16,3-20 2 15,8-8-1-15,2-10 1 16,1-10 3-16,11-25 0 16,6-9 1-1,4-15-3-15,7-13 0 0,7-16 2 16,11-3 0-16,0-4 1 15,3-2 0-15,0-10-5 16,4-12 1-16,7-13 2 16,-1 1 3-16,1-1 0 15,0 6-1-15,-4 1 5 16,4-1 4 0,7 1 1-16,3 2 4 15,1 7-7-15,-4 13-2 16,-4 11-3-16,-3 5-2 15,-4 14 1-15,-3 4-1 0,-4 6-3 16,0 4 2-16,-3 2 3 16,-4 4 1-16,0-4-1 15,-3 10-2-15,0-3 1 16,-4 12-1-16,-4-3 2 0,-3 13 1 16,-3 3-4-16,-4 15 1 15,-4 1 0-15,-3 2 0 16,-3-2 0-16,-8 3 0 15,-3 2 0-15,-7-2 0 16,-8 0 0-16,-6-4 0 0,-7-6-3 16,3-9 2-16,3 6-12 15,8-15-7-15,7-1-27 16,7 0-10-16</inkml:trace>
  <inkml:trace contextRef="#ctx0" brushRef="#br0" timeOffset="235986.6982">13134 12980 252 0,'3'0'96'0,"-3"0"-52"0,-3 10-18 0,3-10 31 15,-4 0-21-15,1 9-5 16,-4 0-2-16,0 4 4 16,-4-4-18-16,4 1-2 0,-7 9 1 15,0 9-6-15,0 6 0 0,0 10-2 16,3-6-1-16,1 6-1 15,2 0 0-15,5-7 0 16,-1-9 0-16,4 4-5 16,0-10 1-16,0-7 2 15,4 1 1-15,3-6-1 16,4-7 1 0,3-3-2-16,3 0-1 15,8-3 1-15,3-4-1 16,0-2-7-16,1-1 0 15,-8 1-21-15,-4 0-7 16,-2-7-17-16,-5 7-6 0,-3-10-25 16,-3 3-13-16,-8-3-21 15</inkml:trace>
  <inkml:trace contextRef="#ctx0" brushRef="#br0" timeOffset="236251.6836">12880 13237 332 0,'0'0'123'0,"3"0"-66"0,12-6-38 16,-8 6 34-16,7 0-18 15,3-3-5-15,1-3-17 31,3 2-6-31,11-2-5 0,0 6-13 0,3 6-2 16,-7-6-36-16,11 4-15 16,-4 5-22-16,4-3-7 15,-4-3-29 1</inkml:trace>
  <inkml:trace contextRef="#ctx0" brushRef="#br0" timeOffset="236587.6989">13349 13419 256 0,'-3'6'96'0,"10"4"-52"0,0-1-16 15,0-2 32-15,0 2-7 0,3 0 1 16,-3 7-21-16,-3-3-10 16,0 5-14-16,-8-2-8 0,-3 3-2 15,-7 0-8-15,0 12-2 16,0-3-12-16,-1-6-5 0,1 3-34 15,4-9-15-15,-4-7-65 16</inkml:trace>
  <inkml:trace contextRef="#ctx0" brushRef="#br0" timeOffset="237857.2774">14125 13049 4 0,'-3'0'0'0</inkml:trace>
  <inkml:trace contextRef="#ctx0" brushRef="#br0" timeOffset="240798.2722">13748 13052 296 0,'10'-9'110'0,"-3"6"-60"0,4-4-21 0,-11 7 33 0,0 0-26 15,0 0-7-15,0 0-12 16,0 0-3-16,-11 7-8 15,-10-4-4-15,-7 6 1 0,0 7-2 16,0 0-1-16,3-4 1 16,4 7-1-16,3 3-3 15,4-3 2-15,3-7-1 0,8 4 0 16,3 3 4-16,3 0 1 16,8-4-4-16,3 4 1 15,7-3-2-15,4 3 0 16,0-7 2-16,-4 10 2 15,-7-3-1-15,-4 0 2 16,-6 0-4-16,-11-4 0 0,-4-2 5 16,-6-4 2-16,-1 4-2 15,-3-10-3-15,3 3-5 16,1-6-2-16,-1-6-15 16,0-4-4-16,4-5-31 15,0 12-12-15,7-7-83 31</inkml:trace>
  <inkml:trace contextRef="#ctx0" brushRef="#br0" timeOffset="241030.2046">13861 13451 336 0,'-11'18'126'0,"4"-2"-68"0,-7 6-48 0,10-13 30 16,-3 7-18-16,0 0-2 16,-3-4-12-16,3 7-5 15,0 3-2-15,3-3-23 0,1 0-10 16,-1-10-50 0,4 0-20-16</inkml:trace>
  <inkml:trace contextRef="#ctx0" brushRef="#br0" timeOffset="241547.2225">14122 13084 272 0,'-21'3'104'0,"13"6"-56"0,-2 1-36 0,6-1 24 16,-3 7-13-16,-3 2-3 16,-1 8 4-16,-3 2 2 15,3 6-14-15,1 1 2 0,3-4 2 16,3 0-4-16,8-2-2 15,3-4-3-15,0-6 0 0,4-10-6 16,-1-6-1-16,-3-3-7 16,0-3-3-16,4-6-5 15,-1-7-4-15,1-6 2 0,0-3 0 16,-1-10 1-16,4 1 2 16,-3-1 8-16,-1 7 3 15,-3 9 11-15,1 4 5 0,-1 12 7 16,0 6 4-16,-4 12 5 15,1 4 2-15,-1 6-5 16,1 0-2-16,-1 7-7 16,-3-1-2-16,0-3-9 15,4 10-2-15,-1-13-9 32,4 3-4-32,4-3-33 0,0-6-15 15,3-9-129 1</inkml:trace>
  <inkml:trace contextRef="#ctx0" brushRef="#br0" timeOffset="242480.3666">14616 12435 228 0,'0'-7'85'0,"0"4"-46"0,0 3-30 0,3 0 19 15,-3 0 3-15,0 0 6 16,0-6-5-16,0 6 1 15,0 0-19-15,0 0 7 0,0 0 6 0,0 0-13 16,0 6-2-16,-3 4-4 16,-1 8 0-16,-3 1 4 15,-4 13 3-15,1 5 0 16,-1 16 4-16,4 4-2 16,4 6-1-16,3-4-4 15,3 4 0-15,8-10-5 0,-1-6 1 16,8-3-7-16,3 0-3 15,11 0-46-15,3-6-20 16</inkml:trace>
  <inkml:trace contextRef="#ctx0" brushRef="#br0" timeOffset="245789.0054">15258 12560 312 0,'-4'-3'115'0,"-3"3"-62"0,-11 0-42 16,11 3 26-16,-3-3-14 16,-4 9 0-16,-4-2-8 15,0-4 1-15,1 6-9 16,3-3 0-16,0-2 0 0,3 2-3 0,4 3-1 15,3-2-3-15,4-4-3 16,11 6 2-16,0 0 2 16,6 1 0-16,11-4-1 15,11 10 1 1,4-4-1-16,-1 4-3 16,-3 3 2-16,-8-3 1 15,-2 2 2-15,-8-5-1 16,-7 3 2-16,-7-7 2 15,-11 10 2-15,-10-10-3 16,-10 7-3-16,-8-7 2 16,-3-2 2-16,-1-4-4 0,5-3-1 15,2-3-7-15,-2-4-3 16,2-2-10-16,5 3-2 16,6-4-24-16,7 7-8 15,8-6-98-15</inkml:trace>
  <inkml:trace contextRef="#ctx0" brushRef="#br0" timeOffset="246121.2281">15547 12218 384 0,'-11'32'143'0,"11"-7"-78"0,0 9-49 0,4-15 32 16,-1 6-22-16,1 3-4 15,3 0-14-15,0-2-3 16,0-8-3-16,4 7-21 0,-1 1-10 16,1-5-45-16,-1 5-19 0,-3-8-71 31</inkml:trace>
  <inkml:trace contextRef="#ctx0" brushRef="#br0" timeOffset="246406.235">15692 12845 296 0,'-4'35'112'0,"4"-16"-60"0,0 15-34 15,0-21 31-15,0 12-16 0,0-6-1 16,-3 6-15-16,-1-7-5 16,4 8-7-16,0-8-6 0,0 1-2 15,0 0-29-15,4-13-12 16,-1-3-63-16,11-3-26 0,4-9 14 16</inkml:trace>
  <inkml:trace contextRef="#ctx0" brushRef="#br0" timeOffset="246769.1918">15988 12551 360 0,'10'-7'134'0,"5"14"-72"0,-1 11-50 15,-7 1 32-15,0 6-21 16,3 3-2-16,5 7-11 15,-5 3-2-15,4-4-4 16,-3-6-3-16,-4 4 2 0,0-10 0 16,-4 0 1-16,-3-10 0 15,-3-2 0 1,-4-10-2-16,0-10 1 16,0 1-2-16,0-10-1 15,3-16-4-15,1-2 0 16,3-4 0-16,0 10-1 15,7-4 4-15,3 10 0 16,1 6-2-16,6 0 0 0,5 4-1 16,2 2 0-16,5 4-19 0,2 3-8 15,8-4-52-15,3 10-22 16,-10-9-40 0</inkml:trace>
  <inkml:trace contextRef="#ctx0" brushRef="#br0" timeOffset="247122.502">16588 12105 376 0,'7'-15'140'0,"10"21"-76"0,8 3-44 16,-14 1 35-16,6 8-17 16,1 14-4-16,7 5-14 0,-4 11-2 15,0 11-11-15,-3-12 0 0,-4 16 3 16,-7 15-6-16,-7 10-2 15,-7 3-12-15,-11-3-4 16,-14 12-26-16,-17 7-9 16,-8-10-72-16,-6-6-29 31,-25-13-4-31</inkml:trace>
  <inkml:trace contextRef="#ctx0" brushRef="#br0" timeOffset="259654.0543">3306 1039 328 0,'-8'-28'123'0,"12"22"-66"0,-4-4-36 0,0 10 33 0,0 0-29 15,0 0-4 1,4 19-9-16,6 12-8 15,-6 23 0-15,3 8 0 0,0 4 2 16,0 25 1-16,-7 6-3 0,3 7-3 16,4-20 2-16,-7 1 0 31,0-19-4-31,-7-3 1 16,4-19 0-16,3-10 0 15,-11-9 0-15,8-12 0 0,-8-4-3 16,11-18 2-16,-10-20-4 15,6-24-1-15,-3-25-2 16,3-4 2-16,4-6 2 16,-7-6 2-16,7 0-1 0,7-3 1 15,0 31 6-15,36-6 2 16,3 13 4-16,3 12 1 16,11 6 3-16,0 13 2 15,0 9-7-15,-7 3-1 16,-4 7-4-16,-3 9-1 15,-4 9-3 1,-3 16-3-16,-18 3-5 16,-6 16 0-16,-12-3 2 15,-6 6 1-15,-8-3 5 16,0 0 2-16,-3-7-7 16,-10-2-4-16,-12-10-4 0,-2-3-2 15,-5 0-6-15,-10-10-1 16,-7 4 1-16,4-3 2 0,6-4 9 15,8 4 5 1,10-10 6-16,1 6 2 0,9-9-1 16,8 10 1-16,11-10-13 15,-4 0-6-15,14-10-42 16,3 10-17-16,15 10-57 31</inkml:trace>
  <inkml:trace contextRef="#ctx0" brushRef="#br0" timeOffset="260202.1003">4219 1475 336 0,'-28'-35'126'0,"21"29"-68"0,-18-13-46 15,15 16 30-15,-1-13-18 16,-3 13-3-16,-4-3-10 16,-3 6-5-16,0 9-3 15,-4 10 0-15,1 0 0 0,10-3-1 16,-8 37 1-16,8-9-2 31,7 9-1-31,0-6 1 0,21-3-1 16,-3-9 2-16,14-7 1 15,-8-9-4-15,8-13 1 16,0-6 2-16,3-6 1 16,-11-4-4-16,5-18-1 15,-1-6 1-15,-4-13 0 0,1 9 1 16,-4 7 2-16,-3 2 3 0,-4 11 2 15,-4 8 5-15,-3 10 5 16,0 19-5-16,-3 9 1 16,-1 7-8-16,4 2-1 15,4-2-7-15,-1-1 0 16,11-5-19-16,1-4-6 31,6-7-18-31,3-8-7 0,1-10-13 16,14-10-4-16,7-5-41 15,3-13-46 1,8-10 56-16</inkml:trace>
  <inkml:trace contextRef="#ctx0" brushRef="#br0" timeOffset="260686.8954">4759 1384 364 0,'-25'12'137'0,"11"7"-74"0,-14 6-51 0,14-9 30 0,-4 15-15 15,-6 20-3-15,-5-4-6 16,1 6-1-16,14 0-9 15,-4-9-3-15,11-6-1 0,11-7-2 16,3-3-2-16,7-12 1 16,4-13-1-1,6-6-9-15,-3-13-4 16,1 1-2-16,-1-23-1 16,0-9-5-16,-3-6 1 15,-4 9 9-15,0 9 3 16,-4 10 6-16,1 16 3 15,0 18 4-15,3 16 4 16,0 13 2-16,3 12 1 0,1 3-2 16,0 4-1-16,-4 6-5 15,0 18-1-15,-3 7-1 16,-1-7-2-16,-10-8 1 16,0-4-1-16,-10-7 0 15,-8-8 2-15,-10-11-1 16,-4-5-1-16,-7-19 1 0,-14-3 1 15,-3-16 1-15,-1-10 3 16,4-15-1-16,15-13 0 16,2-12-6-16,12 0 1 15,13-9 0-15,4 5 0 0,18 7-5 16,20-3 1-16,5-3-29 31,2 9-11-31,15 3-43 0,0-12-20 16,7-1-36-1</inkml:trace>
  <inkml:trace contextRef="#ctx0" brushRef="#br0" timeOffset="261021.9313">5235 1412 320 0,'-28'3'121'0,"10"13"-66"0,-13 3-36 15,13-10 34-15,-7 16-20 16,-3 13-6-16,3 6-8 15,8-10-2-15,-1 4-9 16,11-4-5-16,11-5 0 0,6-11 4 16,8-2 4-1,3 0-4-15,4-16 1 16,-1-6-5-16,1 2 0 16,0-5-3-16,-4-7-1 0,-3-12 1 15,-4-6 0-15,-4-4 0 16,-6-3 2-1,-11 7-1-15,0 2-1 0,-15 1-6 16,-2 3-1-16,-4 9-8 0,-4 3-3 16,4 13-17-16,3 3-5 15,4 3-32-15,21 16-115 32</inkml:trace>
  <inkml:trace contextRef="#ctx0" brushRef="#br0" timeOffset="261388.2283">5729 1359 452 0,'0'-19'167'0,"-7"13"-90"0,-11-4-81 0,8 10 29 16,-8-6-12-16,-6 6 0 0,-5 0-5 15,1 6-3-15,0 1-2 16,3 2-3-16,8 4 3 0,-1-4-4 16,7 7 0-16,4-1-1 15,11 7 0-15,6-3 4 16,15 16 1-16,7-4 1 0,3 7 2 16,-3-1-1-16,-4-2 2 15,-7 2-2-15,-7-2 0 16,-10-1-3-16,-15 4-2 15,-13-10 5-15,-12 7 1 16,1-16-2-16,-4 2-3 16,-7-8-14-1,8-4-6-15,-15-2-54 16,0-4-23-16,-4-6-98 16</inkml:trace>
  <inkml:trace contextRef="#ctx0" brushRef="#br0" timeOffset="269835.1233">2907 2538 264 0,'-32'-25'99'0,"29"25"-54"0,-8-10-37 0,11 1 24 16,4 0-16-16,3-1-3 15,3 1-11-15,8-1-3 0,7 1 0 16,6 0 0-16,8-1 1 0,7-2 0 16,7 8 0-16,0-2-5 15,21-3 1-15,7 9 0 16,18 0 2-16,0 0-1 15,24-10 1-15,15 10 0 0,6 0-2 16,11 0 3-16,8 0 0 16,3 0 1-16,17 0 0 15,11 0-3-15,-11 0 2 32,22 0 3-32,-4 0 1 0,7 0-1 15,-3 0-2-15,-8 0 1 16,15 0 1-16,0 10-1 15,3-10 2-15,-3 6-2 16,-4-3-1-16,14-3 3 16,0 6 2-16,4-6-4 15,0 0-1-15,0 0 0 0,10 0 0 16,-10-6 0-16,10 3 0 16,-7 3-3-16,11-6 2 15,-7 6 1-15,4 0 2 16,45-10-1-16,-14 1-1 0,-7-7 1 15,-11 7-1-15,11-10 0 32,-7 0 2-32,11 0-3 15,-14 4 0-15,13-4 1 0,-10 0 0 16,11 3 0-16,-8 4 0 16,15-4 0-16,-15-3 0 15,8 4 0-15,-8-4 2 16,12 3-1-16,-8 7-1 15,7-10-2-15,-7 10-1 0,3-1 2 16,-10 1 2-16,7-1 0 16,-7 4 2-16,-3-3-2 15,3-1-1-15,-11 7-2 16,4-3-1-16,-10 3 2 16,13-3 0-16,-10-1 3 15,3 4 1 1,-3 3 5-16,-3-6 3 15,3 6-4-15,-11 0 1 16,11-3-3-16,-7 3 2 0,14-7 0 16,-15 4 1-1,1-3 0-15,0 3 2 0,-11-3-5 16,8-7-1-16,-15 1 0 16,-4-1 2-16,-6-3-3 0,-14 7-2 15,-29-1-22-15,-7 1-9 16,-21 9-93-1,-17-9-70-15,-15-10 74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3:40.777"/>
    </inkml:context>
    <inkml:brush xml:id="br0">
      <inkml:brushProperty name="width" value="0.025" units="cm"/>
      <inkml:brushProperty name="height" value="0.025" units="cm"/>
      <inkml:brushProperty name="color" value="#177D36"/>
    </inkml:brush>
  </inkml:definitions>
  <inkml:trace contextRef="#ctx0" brushRef="#br0">31727 351 8192,'0'15'3072,"0"15"-1664,0 1-1632,15 0 512,-15-1-1536,0-15-576,0 16-1344,0-17-480</inkml:trace>
</inkml:ink>
</file>

<file path=ppt/ink/ink32.xml><?xml version="1.0" encoding="utf-8"?>
<inkml:ink xmlns:inkml="http://www.w3.org/2003/InkML">
  <inkml:definitions/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0:42.215"/>
    </inkml:context>
    <inkml:brush xml:id="br0">
      <inkml:brushProperty name="width" value="0.05" units="cm"/>
      <inkml:brushProperty name="height" value="0.05" units="cm"/>
      <inkml:brushProperty name="color" value="#3165BB"/>
    </inkml:brush>
    <inkml:brush xml:id="br1">
      <inkml:brushProperty name="width" value="0.05" units="cm"/>
      <inkml:brushProperty name="height" value="0.05" units="cm"/>
      <inkml:brushProperty name="color" value="#ED1C24"/>
    </inkml:brush>
    <inkml:brush xml:id="br2">
      <inkml:brushProperty name="width" value="0.05" units="cm"/>
      <inkml:brushProperty name="height" value="0.05" units="cm"/>
      <inkml:brushProperty name="color" value="#57D200"/>
    </inkml:brush>
    <inkml:brush xml:id="br3">
      <inkml:brushProperty name="width" value="0.05" units="cm"/>
      <inkml:brushProperty name="height" value="0.05" units="cm"/>
      <inkml:brushProperty name="color" value="#9966CC"/>
    </inkml:brush>
  </inkml:definitions>
  <inkml:trace contextRef="#ctx0" brushRef="#br0">24656 12153 9088,'16'-31'3424,"14"31"-1856,1-15-1056,-16 15 928,0-15-129,0 15 65,0-15-192,1-1 0,-1-14-672,0 15 192,0 0 64,0-16-128,-15 1 32,-15 15-320,0-16-128,0 16-128,-31 15-96,1 15-64,-1 16 32,-15-1 32,31 0 0,-16 16 0,0 15 0,15-16 0,16 1 0,0 0-96,0-16 0,15 1 64,15-1 0,-15-15 32,15 0 64,0 1-96,16-1 0,-16 0-32,0-15-64,1 0 0,-16 0 0,-16 0-128,16 15 0,-30-15 128,15 15 64,-16 1-32,1 14 64,-1 16 32,1-16 64,0 16 96,14-1 64,1-14 96,15 14 128,0 1-128,15-15 0,1-1-128,14 0-32,-15 1-96,16-16-64,14 15-320,1-30-192,15 16-1024,0-32-448,0 16-1408,0-30-607,0 0-897</inkml:trace>
  <inkml:trace contextRef="#ctx0" brushRef="#br0" timeOffset="331">25112 12381 10496,'-15'0'3936,"0"0"-2112,-1 0-1345,16 0 993,-15 15-448,15-15-32,-15 0-384,0 15-128,15 0-256,-15 1-96,15-1 0,15 15-64,0-14-64,0 14 32,0 0-32,1 1 0,-1-16 64,0 15-32,15 1-32,-30-16 32,16 0-32,-16 16 0,0-16 64,-16 0-96,16 0 0,-15 1 32,-15-16 0,15 0 0,-16 0 64,1 0-320,-1-16-128,16 16-672,0-30-192,15-1-1056,0-14-383,15 14-1889</inkml:trace>
  <inkml:trace contextRef="#ctx0" brushRef="#br0" timeOffset="1818">25174 12426 9600,'-16'0'3584,"32"0"-1920,-16 0-1440,14 0 736,2 16-161,30-16 65,-1 0-128,16 15-64,-1-15-352,2 15-64,-2 0-32,1-15-96,-15 0-96,15 0-96,-15 0 32,-1 0 96,0-15 32,-14 15 32,-16-15 0,1 15-160,-16-15 32,-16 15 64,1 15 96,-16 0-64,17 16 0,-17 14 32,0 1 0,17-16 64,-2 1 32,1 14-32,0-14-32,15-16-192,15 0 32,0 0 0,-15 1 64,16-16-192,-2-16-32,17 1-32,-16 0 64,15 0-96,-14-31 64,-1 16 96,0-1 32,1 1 96,-16 15 96,0-1 64,0 16 96,-16 16-32,16-1 0,0 15-96,-15-15-32,15 16-96,15-16 32,-15 0-352,30 16-64,1-31-256,0 15-128,14 0-320,0-15-160,1-15-416,0 0-127,-16-1 415,1-14 256,-1 0 608,1-1 320,-16-14 672,-15 14 384,0 16 224,0 0 160,-15 0-289,-16 30-127,16 0-320,0 0-32,-16 16 32,16-1 32,0 0-128,15 1-32,0-1-256,0-15-64,15 1-64,0-1 32,16 0-64,-1-15-32,-15-15-64,16 0 32,-16-16-128,15-14 32,-14 14-96,-1-30 64,0 1-64,-15-17 64,0 1 96,0 0 96,-15 16 128,0 14 64,-1 0 32,2 16 64,14 30-160,-16 15-32,1 0 0,15 16 64,-15 14 96,15-14 160,0 14-64,15 16 32,-15 0-224,15 0-64,1-15-128,-2-1-32,2 1-672,14-31-256,0 15-576,1-30-256,30 0-224,-15-30-31,14 0-513,-14-1-128,-16 1-672,0-1 7232,-30 16-1184,-14 15 0,-2 0-865,1 15-575,-16 16-128,17-1-64,-17 1-576,31-1 0,-15 0 32,15 1-128,15-1 32,0-15-256,31 1-32,-16-16-128,0 15-32,16 0 32,-15-30 0,-1 0-160,1-1 32,-1-14 0,-14 0 64,-2-16 32,-14 16 32,0-16-96,-14 16 64,-2-1 32,1 16 0,0 0 0,-1-1 0,-14 16-288,0-15-128,-1 15-288,0 0-96,17 15-512,-2-15-128,16 0-639,16 0-225,-2 0-1984</inkml:trace>
  <inkml:trace contextRef="#ctx0" brushRef="#br0" timeOffset="569">25447 11879 11136,'16'15'4128,"-16"31"-2241,0 15-1567,15-30 896,-15 29-128,15 1 160,-15-16-416,15 31-128,0 0-384,-15 0-128,16 16 0,-16-31-320,15 0-128,0-1-1088,-15-29-480,15 0-736,-15-17-255,0-14-1889</inkml:trace>
  <inkml:trace contextRef="#ctx0" brushRef="#br0" timeOffset="2171">27334 12335 11648,'-46'0'4288,"16"0"-2305,-16 15-1759,30 1 992,1-1-416,-15-15-64,15 15-288,-1-15-32,1 15-256,0 0-96,15-15-32,0 31-32,0-16 0,15 0 0,16 1 0,-1-1 0,0 0 64,17 0-96,-2 0-64,-14 16 64,-1-16 64,-15 0 0,-15 0 64,-15 1 128,-15-1 192,-1-15-224,1 15-96,-1 0-288,0-15-128,1 15-512,0-15-288,14 0-1248,1 0-479,0-15-2081</inkml:trace>
  <inkml:trace contextRef="#ctx0" brushRef="#br1" timeOffset="4882">24413 13614 9472,'15'-16'3584,"1"32"-1920,-16-16-1440,0 30 736,0-15-161,0 16 65,-16 29 0,16 2 32,-15 14-480,0 0 96,0 0 128,0-16-64,-16 1 32,16 0-128,0-31 32,-1 16-96,1-31 0,15 16-96,-15-31 32,15 0-192,0-16-32,0-14-64,0 0 32,15-46-128,-15-16 0,15 1-32,1 0 0,-1-1 64,0 2 0,0 13 0,1 16 0,-1 1 0,0 14 0,0 16 0,0 14 0,1 1-96,-1 30 64,0 1 32,15 14 0,1 16 128,14-1 64,1 16-64,-16 15-96,16 0 0,0 0 32,-16 0-32,16 0-32,-16-15 32,1-16 32,-16 1-448,0-15-224,0-1-672,-15-15-256,0 1-928,-15-16-383,0 0-2337</inkml:trace>
  <inkml:trace contextRef="#ctx0" brushRef="#br1" timeOffset="5097">24445 14069 9728,'-16'31'3680,"16"-31"-1984,0 0-992,0 14 1055,16-14-287,-1 0-64,30 0-384,16-14-96,0 14-512,0 0-192,0 0-64,0 0-672,-1 0-224,1 0-960,-15 0-448,0 0-1119,14 0-417,1-16-384</inkml:trace>
  <inkml:trace contextRef="#ctx0" brushRef="#br1" timeOffset="6147">25433 13841 11136,'-31'0'4224,"17"15"-2305,-2 1-1535,1-1 960,-16 0-352,1 15 64,0 1-128,14 0 0,-14-1-512,15 0-96,-16 0 0,31 1-192,-15 0-64,15-1-32,0-15-32,15 16-640,1-17-288,29 2-384,1-16-64,-1-16-320,17 16-64,-2-30 97,-14 15 95,14-16 640,-14 1 320,-16 0 448,1 0 256,-16-1 864,-15 0 416,16 17 32,-32 14-1,16 0-127,-15 0-96,0 14-224,-15 17-64,14-16-64,1 15 32,0 1-128,15 14-64,-16-14-288,16 0-96,16-17-160,-1 17-32,0-16-96,15-15-96,-14 0-288,14 0-96,0-15-160,-14 0-32,-1-1 96,16-14 96,-17 0 288,2 0 96,-1 14 0,-15-14 64,15 30 96,-15-16 32,0 16 32,16 16 0,-16-1 0,0 0 0,15 15 64,-15-14 96,15 14-128,-15-14-32,15-2-64,-15 2 32,15-16-64,1 0 64,-16 0-64,0 0 64,0-16 0,0 2 32,0-2 0,0-14 0,0 0-160,0-16-32,0 16-192,0-16 0,0 16-384,0-16-128,15 16-512,16 14-224,-17 1-352,17 0-31,0 15 31,-1 0 32,0 0 800,-14 0 352,14 0 992,-15 0 512,0 15 640,-15 16 288,16-17-160,-32 17-97,16-16-351,-15 15-96,15 1-160,-15 0-96,15 14-160,0-14-64,0-1-192,15-15-64,0 16 0,1-17 32,14-14-256,0 0-32,0 0-64,1-14 64,0-2-32,-17-14-32,17 0 32,-16-1-32,1-14-96,-16 14 64,0-14-128,0-1 32,0 16 64,-31-1 32,16 16-256,-15 15-64,14 0-224,-14 0-128,14 15-320,2 0-160,-2 1-704,16 14-319,0-15-865,0 0-384,16-15 160</inkml:trace>
  <inkml:trace contextRef="#ctx0" brushRef="#br1" timeOffset="6986">26543 14009 8448,'15'15'3168,"-15"-15"-1728,0 15-1056,16 0 832,-16 1-224,0 14-33,0-15-95,15 0 0,-15 1-480,0-1 64,0 0 64,0-15-64,0 0 0,0 0-128,0 0 32,0-15-128,0 0-64,0-16-64,15 1-96,-15-1 32,30-14 32,-14 14-32,-1 1 64,16 15-128,-1 0 0,-15-1 96,16 32 96,-1-16 0,-15 15 0,16 15-32,-17-15 64,17 16-96,-16-16 0,1 15-96,-2-14-32,2 14 32,-1-15 0,0 0 0,15 1 64,-14-16-32,-1 0 64,0-16-64,1 1-32,-1-15 32,-15-16-32,15 1 0,0-1 0,-15 16-96,0-16 64,0 31 32,0-16 64,0 31-96,0 0 0,-15 0 96,15 15 32,0 16 160,-15-1 96,15-14-128,0 14 32,0 0-96,15 1 64,0-1-64,0-15-96,1 1 64,29-1-160,1-15-64,-1-15-448,17 15-192,-17-16-192,0 1 0,-14-15 224,0-1 192,-1-14 128,-15-1 192,0 16 96,1-1 128,-16 1 192,0 15 128,0-1 0,0 1 32,0 15-128,0-15-96,14 15 64,2 15 64,-1 0 64,16 1 32,-17-1-64,2 0 32,-1 15-128,0 1 32,-15-1-32,0 1 96,0-16 32,-15 15 32,15-14-128,-15 14 0,-15-15-160,-1 0-64,0 1-352,-14-16-192,0 15-1152,-17-15-448,32-15-4351</inkml:trace>
  <inkml:trace contextRef="#ctx0" brushRef="#br2" timeOffset="327440">24444 15196 8320,'-16'0'3168,"16"0"-1728,0 15-896,0 0 864,0 15-256,0 1 63,0 15-287,16 14-96,-16 1-448,0 0 32,0 0 32,0 30-96,0-30 32,-16 0-32,16-16 32,0-14 64,0 0 64,0-31-160,0-16-32,0-14-192,-14-16-96,14 0-96,0-30 32,-16-15-128,1-31-32,15 16-64,0 15 0,15-1 64,1 16 128,14 0-32,16 15 32,-1 16 64,16 14 0,15 31 0,-30 0 0,14 16 0,-14 14 0,-16 0 0,-14 16 0,-16 30 0,0-15 0,-30 0 0,-1 0 0,-30 0 0,15-1 64,0-14-32,1-16-32,0 1-480,-1-16-224,0-15-704,16 0-320,14 0-1407,2-15-641,14 15-256</inkml:trace>
  <inkml:trace contextRef="#ctx0" brushRef="#br2" timeOffset="327910">25053 15636 7424,'-15'30'2816,"15"-15"-1536,-15-15-384,15 15 960,0-15-544,-16 0-193,1 0-287,0 0-96,0 0-384,15-15 64,-16 0 96,1-1-192,15 2-96,0-2-128,15-14-96,1 0-64,-1-1 32,15 0 32,-14 17 0,14 14-96,-15-16 0,0 16 64,16 0 64,-31 16 0,15-2 64,-15 2-128,0-1 0,0 16 224,0-1 128,0-15 32,0 0 32,15 15-64,-15-30-32,15 16-32,1-16 64,14 0-160,0-16-96,1 16 32,-1-30 0,1 15-32,-16-16 32,0 17-128,-15-32-64,-15 16-512,0-1-160,-16-14-480,1 14-160,-1 0-736,1 1-223,15 15-2209</inkml:trace>
  <inkml:trace contextRef="#ctx0" brushRef="#br2" timeOffset="328359">25736 14815 11136,'16'15'4128,"-1"0"-2241,-15 16-1919,0-16 800,0 15-512,0 16-128,0 0-96,0 14 32,-15 1-32,-1 0 64,16-15 0,-15-1 32,15-14 64,-15-1-96,15-15-64,0 1 0,15-16-32,0 0 0,-15 0 0,31 0 0,-16 0 0,15 15 0,16-15 0,0 15 64,-1 0-32,-14 0-32,-1-15 32,1 16-32,-31-1 0,0 0 0,-31 0 128,1 16 64,-1-16-160,-14 0 0,-16 0-32,15 1 64,-15-16-96,1 0-64,14 0-512,0-16-224,16 16-800,30 0-223,0-15-801,30 15-256,1-15-352</inkml:trace>
  <inkml:trace contextRef="#ctx0" brushRef="#br2" timeOffset="329125">26239 15347 6656,'31'-30'2464,"-17"30"-1344,-14-15-480,0 15 864,0 0-384,-14 15 0,-2-15 128,-14 15 159,0 0-767,-1 16 160,-14-1-32,-1 0-128,16 1-32,-16-1-224,30 1 0,-14-16-224,30 15-32,0-14-128,16-16-32,-2 0 32,17 0 0,0-16-288,-1 1-64,0 0 32,0-15 32,1 14 96,0 1 64,-17 15 128,2-15 64,14 15 0,-14 15-64,-2 0-64,2 1-32,-1-1 64,0 0 64,-15 0 0,16 0 64,-2 1-576,2-16-128,-1 0-768,0-16-255,1-14-129,-16 0-32,15-16 544,0-15 288,0-15 352,0 0 224,-15 0 288,16-15 128,-16 30 736,15 0 256,-15 31 480,15-1 256,-15 16-384,15 15-161,-15 15-287,15 16-32,-15 14-384,0 16-64,0 15-192,-15 0-96,15-15-64,0-15-96,0 14 32,-15-29-32,15-1 64,0-15 96,0-15-128,15-15-32,-15-15-352,31 15-96,-1-1 160,0-14 64,1 15 64,0 0 128,-1-1 0,0 16 32,0 16 0,-14-16 64,14 15 96,-30 15 128,16-15 64,-32 16 32,16-1-128,-15 1 0,0-1-96,-15 1 0,-1-1-192,0-15 32,1 0-512,15 1-192,-16-16-992,31 0-351,0-16-1217,16-14-480,14 0 256</inkml:trace>
  <inkml:trace contextRef="#ctx0" brushRef="#br2" timeOffset="329398">26893 15332 7936,'31'0'2976,"-17"15"-1600,2 0-416,-16 1 992,15-1-449,-15 0-127,15 0-608,-15 16-224,16-16-320,-16 16-160,0-16 32,0 0-64,0-15 64,0 15-416,0-15-192,0-15-1056,0 0-511,0-15-2593,14-32-1280,-14 1 3040</inkml:trace>
  <inkml:trace contextRef="#ctx0" brushRef="#br2" timeOffset="329660">27121 14739 9600,'0'45'3584,"15"1"-1920,-15-15-960,15-1 1055,-15 1-511,0-1-64,0 31-512,0 0-160,0-1-288,0 16-160,-15-14-32,15 14-384,0-31-96,15 0-832,-15-14-288,16-16-543,-1 1-193,15-16-256,-15-16 0,1-30-288</inkml:trace>
  <inkml:trace contextRef="#ctx0" brushRef="#br2" timeOffset="329842">27410 15195 8704,'16'15'3232,"-1"16"-1728,-15-16-832,0 0 896,15 0-289,-15 16 1,15-16-480,-15 15-64,0-14-448,0-1 32,0 0 32,0 0-128,0-15 32,0 0-224,0 0-32,0-15-160,-15 0 32,15-16-448,-15-14-96,15-1-576,0 1-160,0 14-831,30 1-257,-15-1-1536</inkml:trace>
  <inkml:trace contextRef="#ctx0" brushRef="#br2" timeOffset="330162">27821 15028 9216,'-16'0'3520,"16"-15"-1920,-15 15-1312,15 15 864,0-15-353,-15 0 1,0 31-256,0-1 0,-1 16-320,-14-1 160,30 1 96,-15 0-160,-1-1-32,16 1-160,16-16-32,-16 1-32,15-16-64,0 0-64,0-15 32,1-15-384,14-15-160,-15-16-256,16 0-32,-16-15-64,0 1 97,-15-1 191,15-30 64,-15 14 256,0 1 192,0 16 640,0 14 320,-15 16 0,15 14-33,-15 32 1,0 14-32,15 0-160,0 16-32,0 0-128,0 14-32,0 1-224,15 15-128,0-15-672,15 0-320,16 0-928,-16-31-447,16 1-737,0-16-256,-1 0-64</inkml:trace>
  <inkml:trace contextRef="#ctx0" brushRef="#br2" timeOffset="330496">28276 14997 9984,'-15'0'3680,"0"15"-1984,-15 16-1408,30-16 799,-31 15-415,16 16 32,0 0-224,-1 0-32,1-1-256,15-14-64,-15-1 0,30 0-160,-15-30-32,31 16-128,-1-16 32,1-16-192,-1 16-96,-15-30 32,16-16 64,-16 16 0,15-16 64,-30 16 224,15-1 192,-15 16 288,0 15 128,0 0-256,0 15-160,-15 16-32,15-1 0,0 0-384,0 1-128,15 0-736,1-1-287,-1 0-513,0-14-224,0-2-1440</inkml:trace>
  <inkml:trace contextRef="#ctx0" brushRef="#br2" timeOffset="330913">28688 15058 9216,'-31'-15'3520,"16"30"-1920,-16 0-1312,16 0 864,0 31-289,0-16 33,0 1-352,-16 14-96,31-14-256,-15 0-64,15-1 64,0 0-96,0-30 0,15 16-96,16-16-32,-1-16-320,0 16-96,1-15 0,-1-16 32,1 1 96,-16 0 32,0-31 192,0 15 32,1-15 64,-16 1 0,0-16 0,0 0 64,0 14 448,0 2 224,-16 14 128,16 31 32,-15 0-224,15 15-64,-15 30 64,15 0 96,-15 16-32,15 0 0,0 0-320,0 14-160,15-14-160,-15 15-96,15 0-416,0-16-192,1 1-736,14-15-352,-15-1-1152,16-30-447,14 0-1569</inkml:trace>
  <inkml:trace contextRef="#ctx0" brushRef="#br2" timeOffset="331212">29204 14967 12032,'-30'0'4479,"15"0"-2431,0 15-1952,15-15 832,-16 16-416,16-16-32,-15 15-288,15 0-128,-15 1-32,15-2 32,15 2 32,-15-1-128,31 16 32,-16-17 0,15 17 0,1-16 0,-1 15 64,-15-14-32,0-1-32,-15 0 160,-15 1 128,0-16-96,-15 14 64,-1-14-160,1 16 0,-16-1-544,15-15-160,17 0-992,-17 15-384,16-15-3359</inkml:trace>
  <inkml:trace contextRef="#ctx0" brushRef="#br3" timeOffset="649177">24475 16563 10368,'0'-30'3872,"0"30"-2112,0-15-1217,0 15 961,0 0-512,0 0-192,15 15-192,-15-15 0,16 30-320,-16 16-96,15 0-64,-15-1-64,15 16 32,-15 0-64,0 15-32,16 0 32,-16-15 32,0 0 96,14 0 64,-14-1-96,0-29-96,0-1 64,-14-14 0,14-32 96,0 1 32,-16-15-96,16-31-96,0 0-96,0-15 32,-15-15-128,15-1 32,0-14 64,15 30 32,1 0 32,14 0 0,0 15-96,16 15 64,14 16 32,-14 0 0,0-1 0,14 31 64,-14-15-96,-16 15 0,16 15 32,-15 0 0,-16 1 0,15 29 0,-14 1 64,-16-1 96,0 1 64,0 0 32,0-1 0,-31 1 0,1 0-128,-16-16-32,1 16-32,-31-31-64,14 15 32,-14-15-32,31 1-224,0-16-96,-1 15-608,30-15-192,-14 0-832,15 0-288,15 15-991,15 0-449,15 1-128</inkml:trace>
  <inkml:trace contextRef="#ctx0" brushRef="#br3" timeOffset="650113">25403 16884 9472,'-15'-15'3520,"15"-1"-1920,-30 1-1024,14 15 991,1 0-223,-15 0 0,-1 0-384,1 15-192,0 1-448,-1-1-64,1 15 64,-1 31-128,16-15-32,-15 15-64,14-1-96,16-14 32,0 0 32,0-16-96,16-15 0,-16 1 96,15-1 96,-15-30-224,15-1 0,0-14-224,16-16-32,-16-15-64,0 16 64,16 14 32,-16-14 96,0-1 128,0 31 96,0-15 128,-15 14 64,0 16-32,0 0 32,-15 16-64,0-1 0,15 15-192,-15 16 32,15-1 0,0 1 0,0 15-288,15-16-64,15-14-384,1-1-160,14 1-224,-14-16-64,14-15-191,1-15-65,0-16 64,15 1 96,-16-16 672,-14 1 320,14-16 352,-30 15 224,16 1 736,-31 14 448,15 1 160,-15 15 63,0 15-447,-15 0-128,0 15-352,-1 15-96,-14 16-256,15-1 0,0 1-64,-1 15 32,1-31-192,15 1-64,0-1-64,15-15-64,1-15-320,-1-15-128,0 0-288,15-31 0,-14 1-32,-1-1 64,15 16 160,-15-1 96,1 16 192,-1 0 160,0 0 128,0 30 64,1 30 96,-1 1 32,0 15 32,-15 15 64,15-15-96,1 0-64,-16 15 0,0-16-32,0 1 192,-16 0 192,1-15-64,-15-1 0,14-14-128,1-16 32,-15-15 0,-1-15 32,-14-16-128,-1 1-96,16 15-64,-16-31-96,16 16 32,14-1-32,1 1-448,15-1-160,0 1-384,15 0-192,16-16-704,-1 16-255,16-1-961,-16-14-448,31 14 64</inkml:trace>
  <inkml:trace contextRef="#ctx0" brushRef="#br3" timeOffset="650445">26254 16898 8064,'-15'0'2976,"15"15"-1600,-15-15-768,-1 16 928,2-1-256,14 0-33,-16 15-287,1 1-64,15 0-480,0-1 32,0 1 64,15-1-192,1 0-96,14-30-64,0 0-32,0 0-64,1-15-64,-16 0 32,15-15 32,-14-1-32,-1 16-32,0-16 96,-15 16 0,-15 0 32,15-1 0,-31 1 0,1 0 64,0 15-160,0 0-32,-1 0-416,0 0-160,17 0-736,-2 0-288,16 0-991,0 0-449,30 0-1184</inkml:trace>
  <inkml:trace contextRef="#ctx0" brushRef="#br3" timeOffset="650815">26999 16731 10880,'-30'0'4128,"15"0"-2241,-16 15-1567,1 1 896,15-2-320,-1 2 0,-29 14-192,-1-14-128,16 14-320,-16-15-96,31 0 32,0 1-96,-1-16-64,32 15-96,-1 0 32,15 0 32,1-15 0,-1 15 0,1 1 0,14-16-96,-14 15 64,-16 0-32,15 0 0,-30-15 64,-15 15 0,0 1 0,-16-1 64,-14-15 96,-16 15 128,0-15-64,0 16-64,16-16-224,-1 14-32,0-14-896,1 0-288,14-14-2240,16 14-991</inkml:trace>
  <inkml:trace contextRef="#ctx0" brushRef="#br3" timeOffset="702807">17904 13204 7808,'-15'-16'2976,"15"16"-1600,0-15-608,0 15 864,0 0-640,0 0-128,0 15-545,0-15-191,0 16-96,0-1 32,0-15 96,0 15 64,0 0 32,0 1-64,0-16 32,0 15-64,0 0 64,0 0-128,0-15-64,0 15-96,0 1 32,0-1 96,0 0 32,0-15-32,0 15 32,0 0 64,0 1 64,0-1-32,0 0-32,0-15 32,0 15 32,0-15-32,0 0-32,0 0-32,0 0 64,0-15-96,0 0-64,0 15 0,-15-31-32,15 16 0,0-15 0,0-1 0,15 1 0,-15 0 0,15-1 64,-15 1-96,16-1 0,-1 16-32,0 0-64,0 0-64,0 15 32,16-16-480,-16 16-192,16 16-1216,-16-16-511,15 0-1985</inkml:trace>
  <inkml:trace contextRef="#ctx0" brushRef="#br3" timeOffset="703111">18346 12914 10880,'-16'0'4128,"16"31"-2241,-14-16-1695,14 0 800,0 0-416,-16 0 0,16 16-224,0-1 32,-15 16-224,15 0-96,15-1-32,-15 1-32,16-16 0,-2 16-704,-14-16-320,31 1-992,-16-1-383,1-15-2113</inkml:trace>
  <inkml:trace contextRef="#ctx0" brushRef="#br3" timeOffset="706882">18680 12990 4480,'0'0'1760,"16"0"-960,-16 0-864,0 0 288,0 0-32,0 0 32,0 0 160,0 0 160,0 0-288,15 0 288,-15 0 160,0 0-64,15 0 0,-15 0-288,0 0-64,0 0-160,0 0-32,0 0-96,0 0-32,0 0 96,0 0 96,0 0 288,15 0 96,-15-15-64,0 15 32,0 0-224,0 0-96,0 0-32,0 0-32,0 0-64,-15 0-64,0 0 96,0 0 0,-1 0-32,1 15 32,0 0-64,15-15-32,-16 0 32,16 15-32,0 1 64,0-16 32,16 0-32,-16 15-64,30-15 96,-14 15 0,-1-15 32,15 15 0,-15 0-160,1 1 32,14-1 64,-30 0 32,16 1 95,-16-2 33,0-14 32,0 16 0,-16-1-64,1-15-32,-16 15-96,-14-15 32,14 16-64,1-16-32,0 0-64,-1 0 32,16 0-608,-15 0-1759,-1 0-289,31 0-1408</inkml:trace>
  <inkml:trace contextRef="#ctx0" brushRef="#br3" timeOffset="707114">18787 12823 8448,'0'15'3168,"15"-15"-1728,-15 16-832,0-16 832,16 15-800,-16 0-288,0 0-288,15 0-96,-15 16 32,0-16-576,0 15-160,15 1-928,-15 0-352,15-1-1568</inkml:trace>
  <inkml:trace contextRef="#ctx0" brushRef="#br3" timeOffset="707336">19076 13157 7552,'0'15'2880,"15"0"-1536,-15 0-928,15 1 704,-15 14-640,0-14-192,0 14-192,-15-15 0,15 16-64,0-1-160,-15-15-64,15 0-960,0 1-384</inkml:trace>
  <inkml:trace contextRef="#ctx0" brushRef="#br3" timeOffset="707799">19243 12991 6528,'-15'-15'2464,"15"15"-1344,-15-16-544,15 16 736,0 16-544,-15-16-96,15 0-288,0 30-64,-15-30-192,15 30 192,0-14 96,-16 14-128,16 0-96,0 16-96,0-16 0,0-14-64,0 14-32,0-15-64,16 1 32,-1-16-128,-15 0 32,15-16-224,0 1-96,-15 0 96,15-16 64,-15 16 0,16-15 96,-16-1 128,15 16 96,-15 0 352,0 15 224,0 0 32,0 0 0,0 0-64,0 15 31,0 16-319,0-1-96,0 0-128,0 1 32,0-1-640,15-14-191,0-1-737,0 0-288,1 0-992,-1-30-1664,15 0 1088</inkml:trace>
  <inkml:trace contextRef="#ctx0" brushRef="#br3" timeOffset="708237">19532 12853 9088,'0'15'3424,"-15"1"-1856,15 14-1184,0-15 768,-16 0-480,16 16-65,-15-1-223,15 1-64,-15-1-192,15 16-96,0-16 64,0 16-128,15-16 0,0 0-608,1 1-287,-1-16-929,15 1-352,-15-16-1728</inkml:trace>
  <inkml:trace contextRef="#ctx0" brushRef="#br3" timeOffset="708399">19760 13005 8320,'-16'0'3072,"2"0"-1664,14 16-1216,-16-16 704,16 15-480,0-15-64,-15 0-160,15 15-32,15 0-96,-15-15 32,16 15 64,-2 1 0,2-1 64,-16 0-128,15 16 0,0-16-32,1 0 32,-16 0-64,14 16-32,-14-16 224,0 0 159,-14 0-191,14-15-96,-16 15-64,1-15 32,0 0-608,-1 0-191,2-15-1025,-2 0-416,16-15-1664</inkml:trace>
  <inkml:trace contextRef="#ctx0" brushRef="#br3" timeOffset="708684">19852 12883 9600,'0'15'3584,"0"-15"-1920,0 30-1440,0-30 832,15 16-673,-15 14-127,16-14-384,-16-2-95,0 2 127,15-1-1312,-15 0-480,15 1-2208</inkml:trace>
  <inkml:trace contextRef="#ctx0" brushRef="#br3" timeOffset="708853">19988 12898 7552,'0'0'2816,"15"16"-1536,1-2-448,-16 2 992,15-1-384,0 0-129,0 1-383,0-2-192,-15 17-416,0 14-288,0-14-32,0 15-64,0-16 0,-15 1-704,15-1-320,-15-14-1119,15-2-513,0-14-1312</inkml:trace>
  <inkml:trace contextRef="#ctx0" brushRef="#br3" timeOffset="709052">20293 12807 9984,'15'15'3680,"-15"1"-1984,30 14-1216,-30-15 991,16 0-319,-1 15-32,0 1-352,-15-16-128,15 31-384,-15 0 32,16-1 128,-32 16-224,16-15-32,-15 0-96,0 14-64,0-14-832,-1 0-320,1-16-1952,15 0-799,-15-14-801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4:29.38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16625 12304 8832,'-15'-15'3328,"30"15"-1792,-15 0-1024,0 0 928,0 0-417,16 15-31,-1-15-288,-15 16-128,30-2-320,1 2 32,-1-1 64,0 16-128,16-1-64,15 30-64,-15-14 0,14 15-64,1-16-32,0 17 96,0-2 0,15 1-128,-15-15 32,0-1-64,-16-14 0,1 0 64,-16 14 64,16-14-96,-31-1 0,16-15 96,-16 16 32,0-17-32,-15 2-64,15-1 32,-15 0-32,0-15 0,0 16 64,0-2-96,0 2 0,-15-16 32,15 15 0,0 0-96,-15 15 64,0-14 32,15-1 0,-31 16 0,16-1 64,-16-15-32,-14 31-32,14-16-64,-29 16 32,29-16 32,-30 16 64,31-15-32,-16 29 64,1-30-64,-1 32-32,-15-17-64,0 16 32,16-15 32,-16-1 0,0-14 0,15-1 64,1 16-32,-1-16-32,16-15 32,-1 0 32,1 16-96,15-31 0,-1 15 32,1 1 0,0-16 0,15 0 0,-15 0 0,15 14 64,0-14-192,-15 0 32,15 0-192,0 0 32,-16-14-224,16 14-96,-15 0-832,15-16-287,0 1-3137</inkml:trace>
  <inkml:trace contextRef="#ctx0" brushRef="#br0" timeOffset="-847">15621 13325 7552,'0'0'2880,"0"0"-1536,0 0-736,0 0 832,15 0-256,-15 0 32,15 16-289,16-16-31,-16 30-480,15 0 96,16 16 64,0 0-192,15-1 32,-1 16-256,16 15-32,0 0-128,-15 0-96,0 0-96,0-15 32,-15 0-544,-1-31-192,1 16-640,-16-31-319,1-15-2817</inkml:trace>
  <inkml:trace contextRef="#ctx0" brushRef="#br0" timeOffset="-7894">15499 13264 8704,'-15'0'3328,"15"0"-1792,15 0-1216,-15 0 736,15-16-32,1 1 127,-2-15-159,32-1-32,-16-14-544,16 14 96,0-30 128,30 1-224,0-1 0,16-15-160,-2 0 0,2 0-224,-16 15-32,0 0 0,-15 15 0,-16 1-448,17 14-96,-17 1-480,-14-1-192,-1 16-448,0 0-255,-14 15-2753</inkml:trace>
  <inkml:trace contextRef="#ctx0" brushRef="#br0" timeOffset="-8496">16428 11713 6912,'15'0'2624,"-15"-16"-1408,0 16-640,0 0 800,0 0 0,0 0 128,0 0-193,0 0-95,0 0-672,15 16-32,-15-16-64,0 15-224,0 15-64,0 1-32,0 30 0,0-16-64,16 31-64,-16-30-64,0 15 32,0-16-128,0 16 32,0-30-576,0-1-256,-16 0-1055,16 1-385,0-1-2080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4:43.97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10527 12398 9216,'0'0'3424,"0"-16"-1856,15 16-1056,1 0 864,-16 0-257,30 0 1,0 16-288,31-16-64,-15 14-416,15 17 0,15 14 0,-16 1-128,2 0-64,14 0-64,-16-1-96,32 16-64,-16 0 32,15-16-128,-15 1-32,-15 0-64,15-16 64,-30 16 64,14-16 64,-30-14-32,1 14 32,0-15-96,-1 0 32,-15 1 64,-15-2 96,15 2 0,-15-1-32,0 0 32,-15 15 32,0 1-32,-1 0-32,-14-1 32,0 0-32,0 0 0,-16 16 0,-15 0-96,0-16 64,0 16 96,0 0 32,1 0-128,14-1 32,-15 16 64,0-1 32,1-14-32,14-16-64,0 1-128,0 0 0,1-17-224,0-14-96,14 0-800,0 0-415,16-14-1793,0-2-832,0 1 768</inkml:trace>
  <inkml:trace contextRef="#ctx0" brushRef="#br0" timeOffset="-884">9797 13417 7040,'-15'31'2720,"15"-31"-1472,0 0-672,0 0 736,0 0-32,0 0 0,0 0-129,15-16 1,0 1-640,-15-16 128,16-14 96,-1-16-32,15 15-32,1-14-160,14-2 0,1-14-160,0 16-32,14-16-192,-14-16-96,0 16-96,-1 0 32,1 30-32,0-14 0,-1 14-576,-14 0-224,-1 1-416,-15 0-64,0 29-1055,-15 1-3489</inkml:trace>
  <inkml:trace contextRef="#ctx0" brushRef="#br0" timeOffset="-584">10010 13493 8192,'46'45'3072,"-1"-29"-1664,31 14-800,-45-14 832,15-2-256,14 17-65,-14 0-255,14-1-160,-14 16-384,15 14-192,0-14-32,-1-16-416,-29 1-96,15-1-928,-16-15-351,-15-15-2977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11:56.373"/>
    </inkml:context>
    <inkml:brush xml:id="br0">
      <inkml:brushProperty name="width" value="0.05" units="cm"/>
      <inkml:brushProperty name="height" value="0.05" units="cm"/>
      <inkml:brushProperty name="color" value="#9966CC"/>
    </inkml:brush>
  </inkml:definitions>
  <inkml:trace contextRef="#ctx0" brushRef="#br0">11317 12276 7808,'0'-15'2976,"0"15"-1600,0-15-544,0 15 928,15 0-576,-15 0-129,0 0-191,0 0 0,0 0-480,0 0 0,0 0 32,0 15-160,0 0-64,0 16-32,0-16 32,0 31 32,0-16 32,0 31 0,0-15 0,0-1 0,16 1 0,-16-1-64,0-14-32,15-16-96,-15 0 32,0 0 0,0 1 32,0-32-64,0 1 32,0-15-64,-15-1 64,15-14-64,0 14-32,15 1-64,-15 0 32,15-1-32,0 1 0,0 14 64,1-14 64,-1 0-96,15 14 0,-15 1 96,16-15 32,-1 30-128,-14-15 32,14 15 0,0-16 0,-14 32-96,14-16 64,0 15-192,-14-15 0,-1 15-768,0-15-288,0 15-1376,-15-15-543,15 0-1665</inkml:trace>
  <inkml:trace contextRef="#ctx0" brushRef="#br0" timeOffset="501">11926 12033 8960,'-16'0'3424,"2"0"-1856,14 0-1056,0 15 864,-16 0-449,16 16-63,0-1-96,-15 0 64,0 1-448,-1 0 64,2 14 0,14-14 32,0-1 128,-16 16-288,16-16-96,0 16-128,16-1 0,-16-14-64,14-1-32,-14 0-192,16 0-32,-1-14-768,0-1-288,-15 0-832,16-15-255,14 0-2081,-15 0-1216,16-15 2624</inkml:trace>
  <inkml:trace contextRef="#ctx0" brushRef="#br0" timeOffset="931">12230 12337 7424,'0'0'2816,"0"0"-1536,0 0-640,0 0 864,0 0-448,0 0-32,-15 0-321,15 0-127,0 0-320,-15 0 32,15 0 128,-16 15-32,1-15 96,0 16-64,-1-16 0,2 0-160,14 15-96,-16-15-160,16 0 0,0 15 0,16-15 64,-2 15-96,2-15-64,-1 15 64,0 1 0,1-1 32,-1 0 64,0 0-96,0 16 0,0-16 32,-15 15 0,0-14 64,-15-1 32,0 0-128,0 0-32,0 0 32,-16-15 64,0 0-288,1 0-128,0-15-512,14 15-256,2-15-511,-2 15-161,1-15-1632,30 15-1568,1 0 1888</inkml:trace>
  <inkml:trace contextRef="#ctx0" brushRef="#br0" timeOffset="1147">12396 12596 8320,'-15'30'3072,"15"1"-1664,0 0-1152,0-17 672,0 17-416,0-16-64,0 15-320,-15-14-96,15-1-32,0 0-1152,15 1-480,-15-16-2208</inkml:trace>
  <inkml:trace contextRef="#ctx0" brushRef="#br0" timeOffset="1616">12579 12292 8448,'-15'-15'3168,"15"15"-1728,-15 0-1056,15 15 768,-16-15-416,16 16-96,0-1-224,-15 0-33,0 0-223,15 16 32,-15-1 128,15 0-128,0 1-32,0 0-64,0-1 0,0-15-64,0 0 64,15-15-128,-15 16-64,15-32-160,0 1 0,-15 0-160,16-1-64,-1-14 65,0 15 63,-15-16 160,15 1 32,-15 15 352,15 0 192,-15 15 255,0 0 65,0 0-96,0 15-32,0 0-128,0 15 32,0 16-256,0-16-128,0 16-64,0-16-32,0 1-352,16-16-96,-1 1-1056,0-2-447,-15-28-1441,15 14-2080,1-16 1600</inkml:trace>
  <inkml:trace contextRef="#ctx0" brushRef="#br0" timeOffset="1816">12777 11957 7808,'0'0'2976,"0"15"-1600,0 16-544,0-16 992,0 1-896,0 14-320,0 16-385,0-1-127,15-14-32,-15 14-415,0-14-65,16-1-1088,-16 0-384,0 0-2048</inkml:trace>
  <inkml:trace contextRef="#ctx0" brushRef="#br0" timeOffset="2082">12990 12261 9856,'-14'15'3680,"-2"1"-1984,1-1-1568,15 0 832,0 0-129,-15 0 65,-1 1-224,16-1 0,0 0-384,0 15-160,-15-14-32,15 14-128,0 1 0,15-1-672,-15-15-256,16 0-736,-1-15-255,0 0-961,1 0-320,14-15 96</inkml:trace>
  <inkml:trace contextRef="#ctx0" brushRef="#br0" timeOffset="2386">13172 12307 8704,'0'-15'3328,"-14"15"-1792,14 0-960,-16 0 992,16 15-513,-15 0-127,15-15-384,-15 16-128,15-2-224,-16 2-192,16-16-32,16 15 32,-16 0 0,15 1 0,0-2 0,1-14-96,-16 16 64,14-1 96,2 0 32,-16 1-32,0-1-64,0 0-64,0 0 32,-16 0 32,2-15 0,14 0-512,-31 0-128,16 0-735,-1 0-257,1-15-1472,0 0-1984,15 15 1376</inkml:trace>
  <inkml:trace contextRef="#ctx0" brushRef="#br0" timeOffset="2854">13279 12231 7808,'0'-15'2880,"0"30"-1536,0-15-640,0 0 896,15 0-480,1 15-160,-16 1-289,15-1-95,-15 0-320,15 16-96,-15-16 32,0 15-32,0 1 0,0-1-32,0 0 0,0 1-160,0-1 32,0 1-576,0-16-160,0 0-1343,0-15-481,0 0-1664</inkml:trace>
  <inkml:trace contextRef="#ctx0" brushRef="#br0" timeOffset="3155">13568 12003 7552,'0'15'2880,"16"-15"-1536,-1 16-512,-15-1 992,15 0-672,-15 15-257,16 1-319,-2-1-64,-14 1-288,16 14 160,-16-14 32,0-1-128,0 16-96,0-1-96,-16 1 0,16 15-128,-14-16 0,-2 1-672,1-16-320,0 1-1695,-1-16-705,1-15-608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5:03.92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16184 17203 8960,'-15'-15'3328,"15"15"-1792,-16-15-1216,16 0 736,-15 15-384,0-16-33,-16 16-31,1-15 0,0 15-320,-1-15 96,1 15 128,-1 0-64,1 0 64,-16 15-352,16 0-96,-16 16-64,1-1 0,-1 1 0,0-1 0,1 16 64,-16-1 32,0 1 32,0 0 64,16 14-96,-1 1 0,0 15-32,16 16 32,0-16 0,14 15 96,1-15-96,15 15-64,0 0-96,0 1 32,31-1 96,-1 0 32,31-15-128,-16-15 32,31 0 0,1-15 64,-1-16-192,0-15 32,30 0-192,1-15 32,-1-15-160,0 0 32,-14-31 32,-16 1 64,15-31 192,-30 15 32,15-15-32,-15 15 64,-16-15 160,1 0 64,-31 0-64,-15-15-96,0-1 0,-15 1 32,-15 15-32,-1 0 64,1-15 0,-1 30 96,-14-15 32,-1 15 96,0 15-224,-14 1-64,-16 14-192,0 16-32,-1 0-352,17 15-32,-1 15-928,0 0-351,15 16-3009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5:04.49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16260 17538 10368,'0'16'3872,"16"-16"-2112,-2 14-1344,-14-14 895,0 16-895,16-1-192,-16 0-512,0 15-160,0 16 224,0-16-1311,0 16-449,0-30-2400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5:07.29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16016 17812 7808,'-15'-15'2880,"15"15"-1536,0 0-928,-15 15 768,15-15-480,-16 0-64,2 15-32,-17 1 64,16-1-353,-15 0 161,-1 15 160,16-14-64,-15 14-32,-1-15-288,0 16-96,16-1-160,0-15-32,15 1-32,-15-1 0,30-15 0,-15 15 0,15-15 0,16 15 0,-16-15 0,16 0-64,-1 15 0,16-15 0,-1 16-64,-14-16 32,14 15 32,-30-15 64,15 15 32,-30 0 96,0-15-32,-14 15-32,-17 1 160,0-1 128,1-15 32,-16 15 128,1 0-160,0-15-32,-1 15-288,-15-15-32,15 0-1120,1 16-512,-1-16-3327</inkml:trace>
  <inkml:trace contextRef="#ctx0" brushRef="#br0" timeOffset="-3003">16093 17492 11648,'0'-15'4288,"0"15"-2305,0 0-1599,0 0 960,0 0-640,15 0-64,-15 15-384,0 0-96,0 1-96,0-1-64,-15 15 96,15-14-576,0 14-128,0 16-832,0-16-384,0 1-1343,0-16-609,0 0-64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5:26.53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12686 14815 7936,'-31'0'2976,"31"-15"-1600,-15-1-608,15 16 864,-16 0-352,16-15-97,-15 0-191,0 0-64,15 0-512,-15-1-32,0-14 32,-1 15-32,1-16 32,-15 1-32,15 0 0,-16-1-128,0 1 0,17-1-160,-17 16-64,0 0 64,1 0 0,-16-1 32,16 1 0,-16 15-160,1 0 32,0-15 0,-1 15 64,0 15-32,16-15-32,-16 15 96,16 1 0,-1-1-128,-14 15 32,-1 1-64,16-1 0,-16 1 64,16-1 0,-16 0 0,16 1 0,-1-1 0,-14 16 0,14-1 64,0 1 32,1 0-32,0-1-64,0 16 32,14 15 32,1 0-32,0-15-32,-1 15 32,1 0-32,15-15 128,0 0 64,15 0-64,1 0-32,14 15-32,0-16 32,1 1 0,0-15 32,29 0-64,-30-1-64,32-14 96,-32-1 0,30 0-32,-14-14-64,0 14 32,30-30 32,-15 15-32,15-30 64,0 15 0,0-15 32,0-16-64,-15-14-64,-1-1 32,2-15-32,-17 16 0,16-1 0,0-15 64,0-15 32,-31 0-32,-14 0-64,-2-15-64,-14-16 32,-14 31-128,-17-15-32,0 15-64,1 0 64,-16 15-32,1 0 64,14 31-480,-29-1-192,14 1-864,0 15-288,0 15-3743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9:04.95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8457 11636 9984,'0'-16'3776,"0"16"-2048,15-15-1184,-15 15 1055,0 0-479,0 0-64,0-15-256,0 15-64,0 0 256,-15-15-576,0 15-64,15-15-96,-15 15 0,0-16 0,-1 16-128,1 0-96,15 0 64,-30 0 64,15 0-64,-1 0-64,1 16 0,0-16 32,0 15-32,0 0-32,-16 0 96,16 0 64,0 1-64,-16-1-64,16 15 64,-15-15 0,14 1-32,1-1-64,0 0 96,0 15 0,0-14-32,-1 14 32,1 16-64,15-16-32,0 1 160,0 14 32,0-14-64,0-1-32,15 0 96,-15 1 32,16-1-32,-1 1-32,0-1-96,0-15-64,16 16 32,-1-16 32,-15 15 32,16-14 32,14-1-64,-14 15 32,14-15-64,-14 1-32,14-16 32,-14 15-32,14 0 0,-14-15 64,-1 15-32,16-15 64,15 15-128,-16-15 0,1 0 96,0-15 32,-1 15-32,1-15-64,-16 15 32,1-15 32,14 15-96,-14-31 0,-1 16 32,-15-15 0,1-1 0,-1 1 0,0-16 0,0 1 64,-15-16-32,0 0 64,0 0-64,0 16-32,-15-1-64,0 0 32,0 1 32,-1-1 0,1 16 0,-15-16 0,15 16-96,-16-16 64,1 16 32,-1-1 64,-14 16-32,-1 0-32,0-1-64,16 1 32,-16 15 32,16 0 64,-16 0-32,16 0-32,-16 15-64,1 1 32,-16 14-128,15 1-32,16-16-64,-16 15 0,16 1-288,-1-16-96,16 0-480,15 15-160,0-14-864,0-1-384,15 0-3327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5:27.357"/>
    </inkml:context>
    <inkml:brush xml:id="br0">
      <inkml:brushProperty name="width" value="0.05" units="cm"/>
      <inkml:brushProperty name="height" value="0.05" units="cm"/>
      <inkml:brushProperty name="color" value="#57D200"/>
    </inkml:brush>
    <inkml:brush xml:id="br1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7788 14421 4736,'-15'16'1824,"15"-1"-960,-15 0-448,15 0 608,-16-15-32,1 15 128,0-15-128,0 0-32,-16 0-544,16-15 256,-15 15 64,-16-15 64,16 0 0,-31 0-193,15-1-31,1 1 32,14 0 64,-14 0-64,-1-16-64,0 1-224,-15 0-128,16-16 32,-16 16 0,-15-31-192,0 15-64,0-15 64,15-15 96,0 15-32,0 0 0,1 1-32,-1-16 32,15 15-128,0-15-64,16 0 64,0 0 0,14-1-64,1 16 64,15 16 32,0-1 64,15 16-192,16-31 32,-1 0 32,16-15 96,-16 15 0,62-30-32,-1-1 32,15 16 32,-15 16-96,1 14-64,14-15 64,-15 15 0,16 1 32,-31-1 0,0 16-160,-15-1 32,-16 16-512,-14 15-128,-16 0-832,0 0-255,-15 15-2529,-15-15-1504,0 16 2624</inkml:trace>
  <inkml:trace contextRef="#ctx0" brushRef="#br0" timeOffset="369">7210 12049 8320,'0'-15'3168,"0"15"-1728,0 0-1408,0 0 672,0 0 32,15 0 96,0 0 64,1 0-1,-2 0-479,17 0 32,14-16 64,1 16-128,15 0 32,0 0-128,0 0 64,-16 0-192,17 0-32,-17 0-64,0 16-64,1-1-64,-16 0 32,1 15 32,-16 1 64,1 14 32,-16-14 32,0 14-160,-16-14-32,1-1 32,0 16 0,-15 0-544,-1-1-256,0 1-1248,17-1-511,-2 1-1985</inkml:trace>
  <inkml:trace contextRef="#ctx0" brushRef="#br1" timeOffset="-75531">7666 14131 7040,'-15'0'2624,"15"0"-1408,0 0-992,0 0 576,0 0 0,15 0 64,-15 0-32,16 0 32,-1-15-480,0 15 64,-15-15 63,30 0-63,-14-16 0,-1 16-192,15-30-96,1 14 64,-1-14 0,16-1-96,-1 0-32,16 1-32,0-1 32,0 0-64,-15 1 64,14-1 0,-14 0 96,15 1-96,-31 14 0,16 1-32,-16-16-64,-15 16-64,16 0 32,-16 14 32,0 1 0,1 0 0,-1 0 0,0 0-96,-15 15 0,15-16-160,-15 1-64,15 0-192,-15 15-96,16-15-639,-1-1-321,-15 16-1856,0 0-1824,15 0 1792</inkml:trace>
  <inkml:trace contextRef="#ctx0" brushRef="#br1" timeOffset="-106078">8747 12474 6528,'0'0'2464,"0"-16"-1344,0 16-608,0 0 704,0 0-224,15 0-32,-15-15 32,0 15 0,0 0-512,0 0 127,0 0 65,-15 15-224,15-15-96,0 16-128,-15-16 0,15 14-128,0 2 0,-15 14 96,15-14 32,-15-2-32,15 2-32,0 14-96,0-14-64,-16-2 32,16 2 32,0-1-96,0 0 0,0 1 32,0 14 0,0-15 0,0 16 64,0-1-32,0 0 64,0 1 0,0-1 32,0 1-64,0-1 32,0 0-64,0 1 64,0 0-64,0-1 64,0-15 64,0 16 128,0-1-128,0-15-32,0 0-128,0 1-32,0-2 96,0 2 32,0-16-32,0 15-64,0-15 32,0 15 32,-15-15-448,15-15-160,0 15-1120,0-15-448,15 15-3135</inkml:trace>
  <inkml:trace contextRef="#ctx0" brushRef="#br1" timeOffset="-105191">9112 12337 6656,'0'0'2528,"0"-15"-1344,0 30-672,0-15 768,0 0-256,0 0-32,0 0-128,0 0 0,0 0-480,0 0 63,0 0 65,0 0-128,0 0 32,0 0-128,0 0 0,0 0-96,16 0 32,-16 0-64,15 0 64,0 0-64,0 0 64,0 15-128,-15-15-64,31 16 64,-16-1 0,15-15 32,1 15 0,14 15 0,-14-14 0,30 14-160,-16-15 32,-14 16 64,14-1 96,1-15-64,0 16 0,-1-1-32,-14-15-64,-16 1 96,15-1 0,-14 0-32,-1 0 32,0-15-64,-15 15-32,15-15 32,-15 0-32,0-15-160,0 15 32,0 0-640,0 0-288,-15-15-1152,15 0-447,0 15-2049</inkml:trace>
  <inkml:trace contextRef="#ctx0" brushRef="#br1" timeOffset="-336556">9963 12306 9216,'0'0'3424,"0"0"-1856,0 31-1344,0-31 832</inkml:trace>
  <inkml:trace contextRef="#ctx0" brushRef="#br0" timeOffset="6509">9218 14512 4480,'0'14'1760,"0"-14"-960,15 31-448,1-16 576,-1 1-416,15-2-96,16 17 96,0 0 96,14-16-288,16 15 256,0 1 64,-15-1-64,15-15 64,16-15-64,14 15-64,1-15-128,-1 0-64,-15-15-64,31 0 64,0-15-160,-1 14-32,1-14 0,-16 0 0,16-16-64,15-15 32,-15 16 0,-1-1 32,1 0-1,0 0 65,-1-14 32,1-1 32,0-15-64,-1 0 32,-14-15-192,-1 29-32,1-14 0,15 0 64,-16 16 32,0-32 96,-14 16-32,-1-15 64,15 0 0,-14 15 32,14 0-64,1 0-32,-16 0-96,0 0 32,-15 0 128,15-16 128,46-14-192,-30 14-96,14 16-32,-14 0 32,-1 0-96,-14 0-64,14-15 64,1 15 0,-1-15 96,-15 30 32,-15 0-128,0 15 32,-15 1-160,0 30-32,-15-15-192,-1 14 0,1 16 128,0-15 64,-1 0-32,16 15 0,-30-16-224,14 16-64,-14 0-831,-16-14-353,0 14-1856,1 0-1600,-16-16 1920</inkml:trace>
  <inkml:trace contextRef="#ctx0" brushRef="#br0" timeOffset="4087">9476 15120 5632,'0'-16'2112,"16"16"-1152,-2-15-704,-14 15 512,16 0-32,-1-15 32,16 0 128,-1 15 160,0-15-576,16-1 96,0 16 64,-1-15-160,16 15 0,30-15-160,0 15 31,1-15-127,14-1 32,0 16-96,16-15 0,15 0-96,-15 15 32,15-15-64,-1 0 64,16 15-64,-14 0 64,-2-16 128,32 16 128,-16 0-192,15 0-32,-14-15-64,13 15-64,17 0 32,-16 0-32,1 0 0,-1 0 64,0 15 96,1 1 128,-16-1-128,30 0-96,1-15-32,-16 15 32,-15 0-96,16 1 0,-16-1 96,15 31 96,-30 14-64,-1 16-64,32 0-96,-16 1 32,16 14 32,-32-15 0,1 0 0,-15 30 64,-15-14 96,-1-16 128,-15 15 64,0-15 32,-15 0-192,-15-30-128,-15 14-32,-1-29 32,-14 15-32,-1-1-32,1-30-416,-16 16-128,0-16-768,-15 0-352,0 1-1247,0-16-545,16 0-512</inkml:trace>
  <inkml:trace contextRef="#ctx0" brushRef="#br0" timeOffset="16433">12077 13600 6656,'0'0'2528,"15"-16"-1344,15 16-1184,-14 0 512,-1 0-160,0 16 96,15-16 64,1 0-32,14 14-224,1-14 256,0 0 192,0 0-160,30 0 32,0 0 0,15 0 31,0 16-63,1-1 0,-2-15-224,32 0-64,0 15-64,15 1-32,-16-2-96,17 2-64,14-1 96,0 16 0,0 14-32,-16 0 32,32 1-64,-16 15-32,-15 0 32,15 15-32,0-15-96,0 15 64,1 15 32,-32 1 64,0-2-32,17 17-32,-17-16 96,16 1 64,-15 30-64,0-1 0,-32-14-32,17-1 32,-16-14-64,1 14-32,-1 0 32,-30 0-32,-1 1 128,-14 0 64,-16-16 128,1 16 32,-16-1-96,1 0-96,-16-14-64,0-1 0,-16-15-64,1 0-32,-16-15 32,1-15-32,-16-1 0,32 0 0,-17-14 0,16-16 0,-1 15-96,2-14 64,-2-16-32,16 15-64,-15 0 0,0 1 96,15-2 0,0 2 32,-16-1 0,16 16 64,0-17-192,-14 2-32,14-1-96,0 0 0,0 1 64,-16-1 64,16 15 64,0-15 32,0 1 32,-15-1 64,15 0 32,0 1 32,0-16-288,0 14-64,0-14-448,0 0-192,0-14-831,15-2-353,1-14-2368</inkml:trace>
  <inkml:trace contextRef="#ctx0" brushRef="#br0" timeOffset="6880">15104 11562 7808,'16'-16'2880,"-16"1"-1536,30 15-1280,-15 0 544,0-15 96,15-1 128,1 16-192,14-15 32,17 15-384,-17 0 32,0 15 31,1-15 1,-15 16 32,14 14-192,-14-14-64,-1 14 64,-15 0 32,-15-14-32,0 14 32,-15-15-192,0 16-32,-15 14-160,-1 0-32,-30 1-1599,15 0-737,16 14-1952</inkml:trace>
  <inkml:trace contextRef="#ctx0" brushRef="#br0" timeOffset="14710">14785 11013 8960,'-15'-15'3424,"30"15"-1856,16 0-1280,-16 0 864,16 0-416,-17 0-33,32-15-287,0 15 0,0 0-256,-1 0-32,0 0 64,1 0 32,0 0 32,-16 0-128,-14 15-32,-16 0-96,0 1-32,-31-1-256,0 0-64,1 0-576,-30 16-287,-2-1-3169,2 16-1792,-1-16 2912</inkml:trace>
  <inkml:trace contextRef="#ctx0" brushRef="#br0" timeOffset="14462">11545 12504 6272,'-31'-15'2368,"31"15"-1280,-14 0-640,-2 0 704,16 0-224,0 0-64,0-15-64,0 15-32,16-16-416,-2 1 128,17 0 96,14-15-65,1-1 97,0-14-128,30-16-32,30-15-192,16-16 0,0 16-160,30 15-64,0-15-96,30 0 32,-14 0 32,14-15 64,1 15-32,-16 15 64,1-15 0,14 15 96,-14 0-96,-2 16 0,-28 14 96,-2 1 32,2 15-192,-17 0 0,-14-1-32,-31 16 0,0 0 0,-16-15 0,-29 15-640,-1 0-224,1 0-1311,-31 0-545,0 0-1664</inkml:trace>
  <inkml:trace contextRef="#ctx0" brushRef="#br0" timeOffset="4487">16046 16261 8320,'-30'0'3168,"30"0"-1728,0 0-1472,0 0 576,0 15-32,16-15 128,-2 15 32,17 0-32,-16 16-320,15-1 223,1 16 161,-16 0-64,15-1 0,-14-14-224,14 14-96,-14-14-32,-1-1-32,0-15 0,15 0 64,-14-15 32,-1-15 96,0 0-160,15-15-32,-14-16-192,-1-15-128,0 16 32,15-1 0,-14 0-608,-1-15-224,16 16-480,-17-16-192,17 15-1087,-16 16-385,15-16-1056</inkml:trace>
  <inkml:trace contextRef="#ctx0" brushRef="#br0" timeOffset="19522">15850 12870 6656,'0'-16'2464,"-16"16"-1344,16 0-832,0-15 704,0 15-320,0-15-64,-15-1 0,0 2 0,-1-2-320,2 1 256,-17-16 96,0 1-64,1-16-1,-16 0 33,-14 1 0,-16 14-64,0 1 64,14-16-32,2 16-64,-16-30-352,0 14-64,-16 0-96,1-14 0,-15-2 0,-1 2 0,1-16 0,-31 14 0,0 17 0,0 0 0,0 14 64,1 0 32,-32-14-128,-14 14 32,14 1-64,-14 0-64,-16 14 96,16 2 64,-1-2 0,-14 16-32,-1 0 32,15 0-32,-30 16 64,31-2 32,-1 2-32,0-1 32,1 0-64,30 1-32,0-2 160,15 17 32,-15-16-64,0 15-96,15 1 64,31 0 0,14-17-32,32 2-64,-2-1 32,17 0-32,-1-15-704,16 0-320,15 0-1120,-1 0-479,1 0-2209</inkml:trace>
  <inkml:trace contextRef="#ctx0" brushRef="#br0" timeOffset="19842">9888 11744 11264,'-16'0'4224,"16"0"-2305,-14 15-2303,14-15 576,-16 15-320,1 1 0,0 14 96,-15 1 0,14-1 32,1 0 192,-16 1 192,16-1-128,0 1 0,15-16-192,0 0-64,15 0 0,16 0 0,-1-15 0,16 0 0,14-15-704,32 0-255,14 0-2497,0 0-2400,16-1 1760</inkml:trace>
  <inkml:trace contextRef="#ctx0" brushRef="#br0" timeOffset="13723">9766 10968 9856,'-16'-15'3680,"16"15"-1984,0 0-1760,0 0 640,-15 0-416,15 15-96,-15 15 224,-15-14 127,14 14-191,-14-14 224,0 14 96,-1 0-160,0 16 32,17-16-192,-2 0-64,16 1-64,0 0 0,16-1-64,14-15-32,0 0 32,31-15 32,-16 0-32,32-15-32,14 15-672,1-15-352,-2 15-2655,17 0-1185,-16 0 992</inkml:trace>
  <inkml:trace contextRef="#ctx0" brushRef="#br0" timeOffset="13391">10876 12322 5888,'-15'0'2176,"15"0"-1152,0 0-640,0 0 672,0 0-256,15-15-64,-15 15 0,15-15 64,-15-15-416,16-1 128,-1-14 128,-15-1-160,15-30 64,-15 15-129,15 15 1,0-15-224,-15 1-64,0-2 0,0-28 64,-15-2-32,0 1 64,0 15 0,-16 0 96,1 15-32,-16 0 64,-15 16-192,16-1-32,-16 16-64,0 14-64,-15 1 32,-15 0-32,0 15 64,-16 0 96,31 15-64,-1-15 0,1 15-32,16-15 32,-1 16-224,15-2-32,1 17-800,14 0-320,1-1-735,-1 0-353,31-14-1824,-15 14-896,30 0 2656</inkml:trace>
  <inkml:trace contextRef="#ctx0" brushRef="#br0" timeOffset="25106">13934 16170 6528,'-16'-15'2464,"1"15"-1344,15-31-1024,0 31 480,0-30-160,0 0 64,0-16 160,0-14 64,0-2-352,15-14 352,-15 0 160,16-15-96,-2-46-1,2 15-287,30 1-64,-16-31-160,16-15-96,14 15 0,-14-16 32,15 1-32,0 0 64,-15-1-128,-1 1 0,16 0 32,-1-1 64,2 32-32,14 14 64,0 0 0,0 16 32,-16-1-128,16 0-96,-14 1 128,14 15 32,-16 15 0,16 15-32,-15 0 32,0 16 32,-15-17-96,-1 17-32,1 0-96,-1 14-32,-14 0-384,0 17-224,-17-2-352,17 1-128,-16 0-96,15 15 33,-14-16-225,14 2-32,0-2-1440,-14 16-1632,14-15 1312</inkml:trace>
  <inkml:trace contextRef="#ctx0" brushRef="#br0" timeOffset="25352">15363 12049 9216,'16'-31'3424,"29"16"-1856,1-15-1472,-16 14 672,1 16-256,14-15 96,-14 0-129,14 15-31,-14 15-256,-1 0-192,-15 31-32,-15 0 32,0 30 64,-15-15-384,-15 15-192,-1 15-1055,1 16-449,0-1-2048</inkml:trace>
  <inkml:trace contextRef="#ctx0" brushRef="#br0" timeOffset="27370">7727 12991 10240,'-15'-30'3872,"30"30"-2112,16-31-1984,-16 31 672,15-30-352,1 0 0,14-1 95,1 16 33,30-15-96,-15 14 64,-16 1 96,1 30-160,0 1-64,-16-1-32,-15 30-32,1-14-512,-16 14-127,15 1-2369,0 15-1024,0-16 352</inkml:trace>
  <inkml:trace contextRef="#ctx0" brushRef="#br0" timeOffset="27108">12580 16749 5248,'-16'15'2016,"1"-15"-1088,0 15-736,15-15 544,-15 0-32,0 15 64,-16-15 64,1 0 96,-16 16-480,0-16 160,-14 0 128,-16 0-192,-1 0 32,17 0-64,-32 0-32,16 0-33,-15 0-31,-31 0-32,16 0 64,-16-16-96,1 16 32,-16 0-224,-15 0-32,15 0 64,-15 0 32,-16 0 160,1 0 96,0-15 0,-16 15 32,-15-15-256,16 0-96,15-16-96,-31 16 32,0-16-64,31 1 64,-16-16-128,-14-14-64,29 14 128,1 0 32,15 1 0,-15-16-64,15 0 32,15 0 32,15-15-96,0-15-64,16 15 64,15 0 64,-16-15 0,31 14-32,-30-29 32,30 0-32,30-16 0,0 15 0,16 16-96,30-15 64,15-1 32,16-14 64,-1-16-96,31 30 0,0 1 32,30-16 0,-30 0 0,15-15 0,15 16 0,15 14 0,-14 16 0,-1-15 0,-15 14 0,0 1 0,-30 30-288,15-30-128,-1 15-224,-29 15 0,-1 15-640,-15 1-288,1 30-1503,-1-1-609,-15 1-96</inkml:trace>
  <inkml:trace contextRef="#ctx0" brushRef="#br0" timeOffset="33269">11560 18315 6784,'-15'0'2528,"15"0"-1344,-15 15-1248,15-15 544,-16 16-160,16-16 128,-30 15-32,15 0 0,-16-15-224,1 15 224,0 0 192,0 1-128,-16-1 64,0 0 32,-14 0 32,14 0-192,-46-15-97,16 0-31,-15 0-32,15 0 0,-61 0 64,31-15 32,-31-15 96,15 15-224,-45-16-64,30 16-160,-30-15-32,15-1 96,-31 1 32,16-16 96,-46 0 32,30 1 32,-29-31 0,29 30-128,-15-30-32,15 15-96,-45-15-96,46 0-32,-16-30 96,16 14 0,-16-14 96,30 15-96,-29-46-64,45 30 64,-31-30 64,31 16-64,-15-62 0,30 46 96,0-30 96,16 15 0,-17-31 0,32 31-192,0-45-32,14 45 32,1-46 0,15 30-64,0-45 64,15 31 32,15-1 64,1 16 32,14-31 32,1 31-160,30-16 32,0 31 0,30-30 64,-14 29-96,30 1 0,-16 31 32,16-16 0,-1 30 0,31-14 0,0 14 0,15 1 0,1 14-96,14 1 64,-14 15 96,44 0 32,-30 15-32,16 0 32,-15 16-64,14-1 64,-14 16-64,14-1-32,-14 1-256,-16 15-96,1-16-384,-16 16-160,-16 15-160,16-15 1,-30 0-129,15-1 0,-16 16-608,1-15-224,0 0-1312</inkml:trace>
  <inkml:trace contextRef="#ctx0" brushRef="#br0" timeOffset="33522">6830 11562 10752,'-15'-15'4032,"30"0"-2177,16 15-1951,-16 0 768,15-16-416,16 16 0,15-14-128,0-2-32,0 16-32,30 0 96,-15 0 32,0 16-64,-15 14-96,0 0 0,-31 0-32,0 16-448,-14 0-96,-1 15-1279,15 0-481,-15-1-1984</inkml:trace>
  <inkml:trace contextRef="#ctx0" brushRef="#br0" timeOffset="35808">12184 18088 6144,'-30'-46'2368,"14"31"-1280,1-31-640,15 16 704,0-16 64,0-15 64,0 0 0,15-15 0,1-30-705,14-16 33,1-15 32,-1 16-224,16-16 0,-16-31-96,16 16-32,-1 0-96,-14 0-32,30-15 32,-1-1 96,16 16-128,0 0-32,1-15-64,14 15 32,-30-15-128,30 14 0,0-14 160,0 15 160,16-16-224,-16 31-96,16-30 0,-16 15 0,0 15 32,31 15 64,-16-15-96,1 16 0,-1-1 32,-15 16 0,1-1 0,-16 31 0,15-15 0,0 30 64,-15-15-96,0 15 0,0 0 32,-15 0 64,0 1-32,-15-1-32,-1 0 32,-14 15-32,14-15 0,-29 31 0,-1-16 0,0 31 64,0-15-256,0 15-32,-15 15 64,16-16 64,-16 1 64,0 15 96,15-15-96,-15 15 0,0 0-32,15 0 0,-15 0 64,0-15 64,15 15-96,-15 0 0,15-15 32,1 15 0,-1 0 0,0 0 64,0-16-32,1 16 64,14 0-64,-15 0-32,0-15-64,16 0-32,-16 15 128,0 0 32,0-15-96,1 15 32,-1-15 0,0 15 64,-15-16-32,15 1-32,0 0 32,1 0 32,-1-1-32,0 1 64,0 0-64,0 0-32,16 0-64,-16-16 32,16 16 32,-1 0 0,-15 0 0,0-1 64,1-14-96,-1 30 0,0-15-32,0 15 0,-15 0 64,0-15 64,15 15-96,-15 0-64,0 0-96,0 0-32,0 0-320,0 0-96,0 0-256,16 0 0,-16 0-575,15-16-257,0 16-1184,0 0-1952,0-15 1248</inkml:trace>
  <inkml:trace contextRef="#ctx0" brushRef="#br1" timeOffset="-15916">12868 17053 9728,'0'-15'3584,"15"15"-1920,0 0-1088,1 15 991,-1 0-511,15 16-32,1 14-256,14-14-96,1 30-352,0-16-64,14 16-32,17 0-32,-1-15-32,-16-1-96,16-14-64,-15 14 32,1-14-32,-2-1-96,-14-15 0,0-15 128,-1 0 32,1-15-96,0 0 32,-1-15 64,1-1 32,-16-15-128,16 1 32,-16-31-64,1 0-64,-1 0-64,-15 15 32,1-15-128,14 15-32,0 0-64,-14 0 0,-1 16-224,0 14-64,0-14-992,0 14-447,-15 16-2561</inkml:trace>
  <inkml:trace contextRef="#ctx0" brushRef="#br0" timeOffset="29948">13203 17615 4864,'0'16'1824,"0"-16"-960,0 15-576,0-15 512,0 15-96,0 0 32,0 0-192,0 16-64,15-16-288,-15 16 96,0-16 96,16 15-64,-2 1 64,2-1 64,14 0 32,-14 1-64,29 14 64,-14-14-192,14-1-32,-14-14-128,29 14-32,-30-15 32,32 0 64,-17 1-32,32-1 64,-17 0 160,16-15 127,-15 15-127,30-15-64,-30 0 32,15 0 96,-15-15-256,15 15-96,-15 0-64,15 0 32,-15-15-96,-1 15-64,2 0 64,-17 0 64,0 0-288,-14 15-128,0-15-864,-17 0-319,2 0-2433,-1 0-1664,0 0 2400</inkml:trace>
  <inkml:trace contextRef="#ctx0" brushRef="#br0" timeOffset="30217">14633 17920 10752,'0'-16'4032,"0"16"-2177,15 0-1823,1 0 864,-1 0-416,0-15 0,15 15-224,1 0 0,-1 0-160,-15 0-64,31 15 64,-16-15-64,-14 16-32,14-16 32,0 14 32,-14 2-32,-16 14-32,0-14-192,0 14-32,-16-15-320,2 16-128,-2-1-991,-14-15-385,0 16-2368</inkml:trace>
  <inkml:trace contextRef="#ctx0" brushRef="#br1" timeOffset="-35338">14160 16961 9088,'-15'0'3424,"30"0"-1856,1 0-992,-16 0 992,30 0-449,-15 0 1,31 0-288,-16 0-128,16 15-384,15-15 64,0 16 64,15 14-96,0 16 32,15 14-224,0 2-96,-15-2 32,0 1 0,16 0-32,-16-1-64,0 2-320,0-2-192,-15-14-544,-1 0-192,-14-1-1599,-16-30-641,16 1-992</inkml:trace>
  <inkml:trace contextRef="#ctx0" brushRef="#br1" timeOffset="-16463">12869 17068 7808,'-16'0'2976,"16"0"-1600,16 0-768,-16-16 832,0 16-256,15-15-65,0 0-191,15-15-128,-14-1-416,14-14 32,16-1 32,-16-30-96,16-16 32,-1 16-224,1 0-32,0 0-64,-1 16 32,16-1 64,-31 15 64,16 1-192,-15-17-64,-1 32 64,0-16 96,-14 16-32,14 15 0,-15-16-32,0 17-64,1 14 32,-1-16 32,0 1-32,0 15 64,16 0 0,-16 0 32,0 0-64,16 15-64,-1 1 32,16 14-32,-1 16 64,16-16 96,15 30-64,-15 2-64,15 29 0,0-15 32,-15 0-32,-16 0-32,16-15-64,-30-15 32,-1-1-736,1 0-384,-16-14-1664,0 0-671,0-31-1345</inkml:trace>
  <inkml:trace contextRef="#ctx0" brushRef="#br0" timeOffset="16832">16351 16901 8320,'0'0'3072,"15"15"-1664,0-15-1440,-15 16 576,16-1-256,-16 0 0,15 0 320,-15 16 160,0-1-384,15 16 64,-15-15 63,0-1 33,0 0 32,-15 1-160,15-16 0,0 0-128,15 0 0,0-15-96,1-15-32,-1 0-32,15-15 0,1 14-224,14-14 0,16-16 96,-15 31 64,-1-16-992,1 16-416,0-15-2015,-16 30-865,0-31 448</inkml:trace>
  <inkml:trace contextRef="#ctx0" brushRef="#br0" timeOffset="22762">17234 17175 9728,'-46'46'3680,"46"-31"-1984,-16 46-1632,2-31 800,-2 1-385,1 15 1,0-1 64,-1-14 96,-14 14-320,15-14-32,-16 14 32,17 0 0,-2 17 128,16-32-160,-15 16-96,15-32 32,15 17 0,-15-16-32,30-15-32,-14 0-192,14-15 32,0 0 64,1-15 32,14-16-320,-14 16-96,30-1-1408,-15 16-512</inkml:trace>
  <inkml:trace contextRef="#ctx0" brushRef="#br0" timeOffset="22461">17112 13920 5632,'0'-16'2112,"0"16"-1152,0 0-416,0 0 704,0 0-160,0-14 96,0 14-256,15 0-96,-15-16-448,15 16 96,-15 0 160,16 16-65,-2-16-31,2 14-96,14 2-32,16 14-96,0 16 32,14 0-64,-14-1 0,15 16-96,0 0-32,-1 15-32,-14 15 0,15 1-64,-16 14 32,17 0 0,-2 16 96,-14 0-96,0 14 0,-1 2-32,-14-17-64,-1 31 32,-15-15-32,16 0 64,-31-16 32,0-14 32,0 14 64,-31 1-96,1 0 0,-16 0 32,1-16 0,14-14-160,-14 29 32,-1-14 0,-15-1 0,16-14-96,-17 14 64,2-30 96,-32 0 32,32-15-32,-16 0-64,14-1-64,17-14 32,-16 0-32,15-16 0,16 0-448,0-30-192,0 0-704,14 0-256,1-14-1375,15-2-577,15-14-224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5:48.618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17187 11866 9344,'-15'-14'3520,"30"-2"-1920,-15 1-1248,0 15 896,15-15-449,-15 15-159,0-16 64,0 1 0,-15-15-352,15-1 64,-15 1 96,15-16-64,-31 0 0,1 16-256,15-16-128,-16 1-128,1 14 32,15 1 32,-16 0 64,31 14-192,-15 2 32,15 14-32,15-16 64,16 16-32,-1-15 32,-15 15 64,31-31 64,30 1 32,0 15 32,-15 0-64,0-15-64,0 30-672,-15-16-352,-1 16-1344,1 0-543,-16 16-1729</inkml:trace>
  <inkml:trace contextRef="#ctx0" brushRef="#br0" timeOffset="-449">17751 12856 9856,'15'-31'3680,"0"16"-1984,16-31-1408,-31 16 799,15 0-319,15-16-64,-14 0-32,14 0-32,16 1-352,-16-16 256,0 1 96,1-2-128,-1-29-32,-15 0-160,-15-1 32,0 32-128,0-1-64,-30-15 0,0 31-32,-16-17-64,0 17-64,-14 0 32,-1 14 32,0-15-32,-15 16-32,-16 15-64,16-1 32,0 1-320,15 15-96,15 0-832,1 15-288,14-15-1184,16 0-415,0 16-1409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6:03.747"/>
    </inkml:context>
    <inkml:brush xml:id="br0">
      <inkml:brushProperty name="width" value="0.05" units="cm"/>
      <inkml:brushProperty name="height" value="0.05" units="cm"/>
      <inkml:brushProperty name="color" value="#57D200"/>
    </inkml:brush>
    <inkml:brush xml:id="br1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15652 11821 5888,'-31'0'2176,"31"0"-1152,-15 0-480,15 0 704,0 15-288,0-15 0,0 16-128,15-16 32,1 14-480,-1-14 64,15 0 64,1 0-128,-1-14 31,16-2-63,-1 16 96,16-15-96,15 0-32,-15-1-192,0 16-32,-15-15-96,-1 15-32,-14 0 32,-1 15 0,-15 1 0,-15 14 0,0 31-96,-30 0 0,15-1-512,-31 16-160,0 0-1023,1-30-385,14 30-1888</inkml:trace>
  <inkml:trace contextRef="#ctx0" brushRef="#br1" timeOffset="-416104">16504 10923 12288,'0'-15'4575,"0"15"-2495,0 15-1504,0-15 1152,0 0-480,0 15-64,0 1-416,0-1-64,0 15-416,0-15-96,0 16-64,0-1-64,0-14 32,0 14-576,0-15-128,0 16-1120,0-16-480,15-15-3999,16 15-1857,-16 0 4032</inkml:trace>
  <inkml:trace contextRef="#ctx0" brushRef="#br1" timeOffset="-416486">16458 11045 10496,'-30'0'3936,"30"0"-2112,-31 0-1345,31 0 993,-15 16-576,-15-16-192,14 15-64,-14-15-32,0 15-320,14-15-32,-14 15 64,15-15-128,-1 15-32,16-15-64,-15 16 0,15-16-128,15 15 0,-15-15-32,16 15 0,14 0 64,-15 1 64,16-1-32,-1 0-32,1 15-64,-1-14 32,-15-1-32,0 0 0,1 0 64,-1 0 0,-15 1 128,0-1 64,0 0-160,-15 0 0,-1-15-32,-14 15 64,15-15-96,-16 0 0,16-15-256,-15 0-64,-1 0-448,16 0-128,0-1-800,0 1-319,-1 0-2369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12:01.813"/>
    </inkml:context>
    <inkml:brush xml:id="br0">
      <inkml:brushProperty name="width" value="0.05" units="cm"/>
      <inkml:brushProperty name="height" value="0.05" units="cm"/>
      <inkml:brushProperty name="color" value="#9966CC"/>
    </inkml:brush>
  </inkml:definitions>
  <inkml:trace contextRef="#ctx0" brushRef="#br0">7241 15044 9728,'0'-16'3584,"0"1"-1920,0 15-1152,0 0 863,0 0-543,0 0-128,0 0-160,0 15 64,0 1-352,0 29-64,0 1-64,0-1-64,0 16 32,0 0-128,15 0 0,-15-15 32,0 14 64,0-29-32,15-1-32,-15 1-64,0-16 32,0 0 32,0 0 64,0-15-32,0-30-96,0 15-32,0-31-96,0 0-32,0 1 32,0-16 128,16 31 32,-16-16 96,15 15-96,15 1 0,1 0 32,-1 14 0,1 16-96,-1-15 64,0 15-32,1 0-64,-1 15-896,1-15-448,-16 16-1631,15-1-673,-15 0 64</inkml:trace>
  <inkml:trace contextRef="#ctx0" brushRef="#br0" timeOffset="305">7774 14968 8832,'0'0'3328,"0"0"-1792,-15 15-1152,15-15 768,-16 0-128,16 15 31,0 16-223,0 14-128,-15 1-384,15 0 0,0-1 96,0 16-96,15-15 0,-15-1-288,16 1 0,-16 0-32,15-16 64,0 1-448,0-16-160,0 15-640,1-15-288,-16-15-1055,15 16-449,15-16-992</inkml:trace>
  <inkml:trace contextRef="#ctx0" brushRef="#br0" timeOffset="1310">8063 15227 8320,'0'-15'3168,"0"-1"-1728,0 16-704,0-15 992,0 15-545,-15 0-127,15 0-416,-15 0-160,15 0-256,-15 15-160,-1 1 32,1-1-64,0 0-32,0 15 32,15-14-32,-15-1 0,-1 0 0,16 15-160,0-14 32,0-1-96,0 0 0,16-15-32,-1 0 0,15 16 0,-15-16 0,16 14 160,-1 2 96,1-16 32,-16 15-32,15-15 32,-30 15 32,0 1-96,0-16 0,0 14 32,-15 2 64,0-1-32,0 0-32,-16-15-416,1 16-192,15-16-895,-1 0-321,16 14-2272</inkml:trace>
  <inkml:trace contextRef="#ctx0" brushRef="#br0" timeOffset="1511">8276 15546 7168,'0'16'2720,"0"-1"-1472,0 0-960,0 0 704,-16 0-544,16 1-160,0 14-256,-15-15-96,0 16 32,15-16-1120,0 0-448,0 0-1632</inkml:trace>
  <inkml:trace contextRef="#ctx0" brushRef="#br0" timeOffset="1965">8473 15212 7040,'-15'-16'2720,"15"1"-1472,-15 15-608,15 15 864,-15 1-512,0-1-96,-1 0-320,1 15-32,0 1-320,0 0-1,0 14 1,-1-14-32,16 14-32,0-14-32,0-17 0,16 17-64,-16-16-64,15 1-64,0-16 32,0 0-192,0 0-96,1-16-159,-1 1-65,0 0 160,-15-1 160,15 2 64,-15-17 96,15 0 32,-15 1 96,-15 15 256,15 0 160,0 15-96,0 0 31,0 15-255,0 0-32,0 15 0,0 16 0,15-16-64,-15 1-64,0 0-480,16-17-159,-1 17-961,0-16-320,0 1-2048</inkml:trace>
  <inkml:trace contextRef="#ctx0" brushRef="#br0" timeOffset="2242">8626 15044 9216,'-16'15'3424,"16"0"-1856,-14 31-1184,14-31 768,0 16-257,-16-1-63,16 16-192,0-1-64,0 1-320,0-16-160,0 1 0,16 14-64,-16-14-32,14-16-672,2 0-288,14-15-639,-14 16-289,14-16-1440,0-16-1664,0 16 1664</inkml:trace>
  <inkml:trace contextRef="#ctx0" brushRef="#br0" timeOffset="2527">8960 15181 7552,'-16'-15'2880,"16"30"-1536,-15-15-736,15 15 928,-15-15-480,15 16-32,-15 14-545,15-15-127,0 0-224,0 1-96,0-1 0,15 16-32,-15-17 64,15 2-32,0 14-32,1-30-64,-1 30 32,0-14 32,-15-16 64,0 15-32,0 0 64,0 1-64,-15-16-32,0 0 32,-1 14-32,1-14-288,0-14-128,-15 14-639,14-16-193,1 1-1120,15 0-480,0-1-416</inkml:trace>
  <inkml:trace contextRef="#ctx0" brushRef="#br0" timeOffset="2827">9127 15059 9344,'0'0'3520,"0"15"-1920,0 1-1024,0-16 895,16 30-639,-1-15-224,-15 31-288,0-16-160,0 16-64,15-16-96,-15 16 96,0-16-352,0 1-128,0-1-864,0 1-415,0-16-1729,15 0-1984,-15-15 1728</inkml:trace>
  <inkml:trace contextRef="#ctx0" brushRef="#br0" timeOffset="3043">9249 14907 7040,'15'0'2624,"-15"15"-1408,16 15-288,-2-14 960,2-1-672,-1 0-224,0 31-512,1 14-161,-16 2-191,14-2-96,-14 1 0,-14 0-128,14 0 64,0-16-671,-16 1-257,16-16-3456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12:07.143"/>
    </inkml:context>
    <inkml:brush xml:id="br0">
      <inkml:brushProperty name="width" value="0.05" units="cm"/>
      <inkml:brushProperty name="height" value="0.05" units="cm"/>
      <inkml:brushProperty name="color" value="#9966CC"/>
    </inkml:brush>
  </inkml:definitions>
  <inkml:trace contextRef="#ctx0" brushRef="#br0">13644 15408 9216,'-15'-16'3424,"15"16"-1856,0 0-1184,0 0 768,0 0-544,0 0-161,0 31-159,15 0-32,-15-17-128,0 17 192,0 0 96,15-1-128,-15-15-32,0 16-64,16-17-32,-16 17-96,0-16-64,0 1 96,0-16 0,0 0 32,0 0 0,0 0-64,0-16-64,0 16 32,0-15-32,0-16-96,0 1 0,0 15 128,0-16 32,15 1-96,-15 15 32,15-16-64,0 17 0,16-2 64,-16-14 0,15 14 64,-14 2 32,14-2 32,0 16 0,1 0-160,-1 0-32,-15 0-768,16 0-320,-16 0-1663,15 16-3137</inkml:trace>
  <inkml:trace contextRef="#ctx0" brushRef="#br0" timeOffset="5684">14102 15104 6656,'0'-15'2464,"0"-1"-1344,14 16-608,-14 0 704,0 0-224,0 0 64,0 0-192,0 0-64,-14 16-416,14-16 31,-16 30 33,1 0-160,0 1-32,-16 15 0,16-1 64,0 1-32,-16-1 0,31 1-96,-15 0 32,15-16-128,0 1-64,0-1 0,15 0 32,-15-14-96,31-1-64,-16 0-448,0-15-192,16 15-544,-1-15-159,-14 15-641,-2-15-288</inkml:trace>
  <inkml:trace contextRef="#ctx0" brushRef="#br0" timeOffset="6115">14420 15392 8448,'-15'0'3168,"15"-15"-1728,-15 30-1248,-1-15 704,16 0-192,-14 16 32,14-1-256,-16 0-65,1 0-223,15-15-64,-15 15 64,15 1-96,15-1 0,-15-15-96,15 15-32,1 0-32,-2 0 0,2-15 128,-1 16 32,0-1-32,1 0-64,-2 0 32,-14 0-32,0-15 128,0 16 64,0-1 64,-14-15 0,14 15 0,-31-15 64,16 0-96,-1 0-64,2 0-64,-17 0 0,16 0-416,-15 0-96,14 0-928,1 0-415,30 0-5985,1 0 3424</inkml:trace>
  <inkml:trace contextRef="#ctx0" brushRef="#br0" timeOffset="7086">14527 15179 6656,'0'0'2528,"0"0"-1344,0-15-320,0 15 928,0 0-288,0 0-96,0 0-641,0 0-223,0 15-352,0-15 0,0 16 32,0 14 32,0-15 64,0 0-160,0 16-32,0-1-128,0 1-32,15-1 32,-15-15 0,0 16-576,0-16-160,0 0-863,16 0-257,-16-15-768,0 0-288,0 0-128</inkml:trace>
  <inkml:trace contextRef="#ctx0" brushRef="#br0" timeOffset="7333">14603 15119 7168,'0'-16'2720,"0"16"-1472,0-15-608,0 15 768,0 0-224,15 15 32,-15-15-576,0 16-193,16-1-287,-16 15-192,0 1 0,15-16 32,-15 15 64,0 1-192,0 14 32,15-14-1183,-15-1-417,0 1-2112,15-1-1248,0-15 2208</inkml:trace>
  <inkml:trace contextRef="#ctx0" brushRef="#br0" timeOffset="7670">14800 15621 7552,'-15'0'2816,"15"0"-1536,0 15-1088,0 0 704,0-15-480,0 16-128,-15-16-192,15 15 0,-15 0-64,0 0-288,-1 0-96,1 1-928,0-16-448,15 0-1504</inkml:trace>
  <inkml:trace contextRef="#ctx0" brushRef="#br0" timeOffset="8171">15028 15316 7552,'-14'-15'2816,"14"15"-1536,-16 0-1152,16 15 672,0-15-384,-15 0 0,15 16-160,-15-1-96,15 0-64,-16 15 64,16 1 32,-14 14 0,-2-14 32,16-16-64,0 15 0,0-14-96,16-1-64,-2 0-64,-14-15 32,16 15-32,-1-30 0,-15 15-160,15-15 0,1 0-128,-16-1 64,14 1 0,-14-15 32,16 15 160,-16-1 32,0 1 192,0 0 160,0 15 192,0 0 96,0 0-160,0 15 0,0 0-192,15 1 32,-15-1-160,0 15-64,0-15 0,15 1-32,-15-1-640,0 0-224,0 0-960,16-15-384,-16 0-1216</inkml:trace>
  <inkml:trace contextRef="#ctx0" brushRef="#br0" timeOffset="8418">15105 15043 8064,'0'15'2976,"0"16"-1600,16-1-960,-16-15 768,0 16-672,15-1-256,-15 1-192,15 14-64,-15-14 0,0 14-928,15-14-320,-15-1-2560</inkml:trace>
  <inkml:trace contextRef="#ctx0" brushRef="#br0" timeOffset="8636">15303 15211 8960,'-16'31'3424,"1"-1"-1856,15 0-1344,0-14 832,0-1-384,0 15-65,0 1-287,0-1-64,0 0-128,0-14-96,0 14 0,0 0-608,15-14-255,1 14-1249,14-30-576,-15 16-1088</inkml:trace>
  <inkml:trace contextRef="#ctx0" brushRef="#br0" timeOffset="8974">15576 15362 7552,'-15'-15'2816,"0"30"-1536,0-15-736,15 0 864,0 16-512,-15-1-192,15-15-352,0 15-96,-16 0-128,16 0-96,16 1 0,-16-1-32,15 0 0,0 16 0,15-16 64,-14 0-96,-1 0 0,0 0 32,-15-15 64,15 16-32,-15-1-32,-15 0 32,0-15 32,0 15-32,-16-15-32,16 15-64,-15-15 32,-1 0-384,1 0-160,14 0-896,1-15-320,0 15-4640,15-15 3360</inkml:trace>
  <inkml:trace contextRef="#ctx0" brushRef="#br0" timeOffset="9294">15652 15287 8576,'0'15'3232,"0"-15"-1728,16 16-1056,-16-16 832,14 15-352,2 0-65,-1 15-415,0-14-192,-15 14-160,16 0-96,-16 1 32,0 0-32,0-1 64,0-15-896,0 16-351,-16-17-1537,16-14-672,0 0-128</inkml:trace>
  <inkml:trace contextRef="#ctx0" brushRef="#br0" timeOffset="9559">15850 14982 9472,'0'15'3584,"15"0"-1920,1 16-1440,-16-16 736,15 15-512,-15 31-161,15-15-127,-15 15-32,15-1-64,-15 16-128,-15-14-32,15-17-160,0 16 1,-15-1-1697,15-14-768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5:13.09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13355 16779 6912,'0'-15'2624,"0"0"-1408,15 15-352,-15 0 928,0-16-512,0 16-160,0 0-225,0-15-95,-15 15-448,15 0-64,-15 0-64,15 15-32,-16-15-32,1 31-96,0-16-64,0 15 32,15 1-32,-15-1 0,-1 1 64,16-16 32,-15 15 96,15-15-32,0 1 0,0-1-96,0 0-64,15-15 32,-15 0 32,16 0-32,-1 0 64,-15-15-64,15 0-32,0 15 32,0-16 32,-15-14-32,16 15-32,-16 0-64,15-16 32,-15 16 96,15 0 32,-15 0-128,0-1 32,15 16 64,-15 16 32,0-1 32,15 0 0,-15 0-160,0 0 32,0 1-160,16 14 32,-16-15-704,15 0-256,-15 1-735,15-1-193,-15-15-1920,0 15-1344,0-15 2272</inkml:trace>
  <inkml:trace contextRef="#ctx0" brushRef="#br0" timeOffset="200">13415 16398 7168,'15'-15'2720,"-15"15"-1472,16 0-672,-16 0 736,0 15-608,14 16-160,-14 0-192,0-1-64,0 16-160,0-1-160,0 0 0,-14 1-1024,14 0-416,0-16-2368</inkml:trace>
  <inkml:trace contextRef="#ctx0" brushRef="#br0" timeOffset="548">13629 16581 6784,'-15'0'2624,"15"15"-1408,0-15-800,0 16 768,0-16-128,0 15 96,0 0-96,0 0-1,0 16-575,0-1 64,0 1 32,0-1-192,15 0-64,-15 1-160,0-16-64,15 0-192,-15 16 0,0-16-608,15-15-256,1 15-703,-1-15-225,0 0-1472,0 0-1504,1-15 1696</inkml:trace>
  <inkml:trace contextRef="#ctx0" brushRef="#br0" timeOffset="832">13857 16688 7040,'0'-31'2624,"-16"31"-1408,16 0-1408,0 0 2976,-15 0-960,15 0-609,-15 15-447,15-15-512,0 16-160,-15-1-64,15 0-128,0 0 64,15-15 32,-15 16 64,15-1-96,0 0 0,-15 0 32,16 0 0,-1 1 0,-15-1 0,15 0 0,-15 0 0,0 0 0,-15 1 64,15-16-32,-15 15-32,-1 0 32,16-15-32,-15 15-96,-15-15 64,15 0-384,-1 0-160,1 0-799,15 0-417,-15 0-2368</inkml:trace>
  <inkml:trace contextRef="#ctx0" brushRef="#br0" timeOffset="1133">13857 16490 7808,'0'0'2976,"0"16"-1600,0-16-608,0 14 864,0 2-544,0-1-225,0 0-607,0 15-160,0-14-64,0 14-320,0 0-127,0-14-1057,15 14-480,-15-14-2080</inkml:trace>
  <inkml:trace contextRef="#ctx0" brushRef="#br0" timeOffset="1333">13902 16535 7296,'-15'0'2816,"30"0"-1536,-15 15-864,0 0 768,0-15-608,16 31-224,-16-16-928,0 16-352,15-17-1824,-15 17-672,0-16 768,15 1 480</inkml:trace>
  <inkml:trace contextRef="#ctx0" brushRef="#br0" timeOffset="4227">13964 16414 3712,'0'0'1408,"0"0"-768,-16 16 32,16-16 608,0 0-256,0 0-32,0 0-288,0 0-64,0 15-352,0-15 192,0 15 128,0 0 160,0 0 96,16 1-32,-16 14 32,0-15-352,0 0-129,0 16-223,0-16-128,0 16-96,0-16 32,14 0-1247,-14 0-577</inkml:trace>
  <inkml:trace contextRef="#ctx0" brushRef="#br0" timeOffset="1567">14055 16505 8960,'16'31'3328,"-1"-17"-1792,0 17-1216,0-16 736,-15 15-384,15-14-33,-15 30-383,0-16-160,0 0-64,-15 16-128,0-16 0,0-14-1151,0 14-513,-1 0-2496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4:56.11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12594 18071 9216,'-15'-15'3520,"15"15"-1920,0 0-1024,15 0 896,0 15-289,16-15-63,-1 15-416,16 1-128,0 14-320,14-15-32,1 16 0,0-1-32,0 16-32,15 15-192,0-16-32,15 16-64,-15-15 96,0-1-160,-15 1 64,0 0-96,-15-1 0,-1-14 32,-14-16 64,-16 15-32,0-15 128,0 1 0,-15-1 96,-15 15-96,15-14 0,-30-1 32,-1 15 64,-14 1-32,-16 29-32,-15-14 160,15 15 128,0 0-96,0-16-32,-15 16-160,15-30 0,16 14-352,-16-30-160,0 16-960,15-31-319,16 15-3169</inkml:trace>
  <inkml:trace contextRef="#ctx0" brushRef="#br0" timeOffset="-718">12488 18010 7040,'15'-15'2720,"-15"15"-1472,0 0-672,0 0 800,0 0-128,0 15-32,0-15-193,0 16 1,0 14-576,-30 0-128,-1 16-64,1 14-128,-31 16-32,0 16-32,-15-1 32,0 0-64,15-15 64,0 16-64,0-16-32,16-16-320,14 16-128,-14-30-1344,30 0-479,-16-16-2241</inkml:trace>
  <inkml:trace contextRef="#ctx0" brushRef="#br0" timeOffset="-516">11880 18862 9728,'16'30'3584,"-1"-30"-1920,30 16-1152,1-2 927,0 32-639,15 0-192,-1 15-352,1 15-128,15-15-64,-15 15-128,0-16 32,0-14-256,-16 15-64,16-16-672,-15-14-287,-16-16-2113</inkml:trace>
  <inkml:trace contextRef="#ctx0" brushRef="#br0" timeOffset="2541">13249 18513 9472,'-15'16'3584,"15"-16"-1920,0 15-1248,15-15 959,-15 15-479,0 0-128,16 0-160,-1 16-64,-15-16-288,15 15-32,-15 16 96,0-16-128,0 16-32,0-15-64,-15-1 0,15 0-640,-15 1-192,-1-1-1952,16-15-799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12:18.085"/>
    </inkml:context>
    <inkml:brush xml:id="br0">
      <inkml:brushProperty name="width" value="0.05" units="cm"/>
      <inkml:brushProperty name="height" value="0.05" units="cm"/>
      <inkml:brushProperty name="color" value="#9966CC"/>
    </inkml:brush>
    <inkml:brush xml:id="br1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9871 19073 7552,'0'-31'2816,"0"31"-1536,0-15-736,0 15 864,0 0-736,0 15-192,0 1-256,0-1-64,0 15-96,0 16-64,0-15 96,0 14 64,0-14 128,0 14 0,15-14 0,-15-1-33,0 0 1,0 0-64,0-14-32,0-1-96,0 0-64,0-15-64,0-15 32,0 15 32,0-15 64,0-1-32,0-14-32,0 0 32,16 0-32,-16-1 0,0 16 0,14-15 0,-14 14 0,16-14 0,-1 14 64,16 2-96,-17-2-64,17 1-32,-16 15 96,1 0-416,14 0-127,-15 0-1249,0 0-544,1 0-1536</inkml:trace>
  <inkml:trace contextRef="#ctx0" brushRef="#br0" timeOffset="353">10404 18875 6912,'-16'0'2624,"16"0"-1408,-15 0-864,15 15 736,-15-15-288,15 30 0,-16 1-160,2 15-32,-17-1-320,16 1 192,-1 15 128,16-16-129,-14 17 65,-2-17-256,16 16-96,0-31-96,16 16 0,-2 0-128,-14-16 0,16 0-832,-1 0-351,16-14-1441,-17-1-640,17 0-288</inkml:trace>
  <inkml:trace contextRef="#ctx0" brushRef="#br0" timeOffset="2309">10571 19149 8320,'0'0'3168,"0"0"-1728,0 0-1248,0 0 704,0 0-192,0 0-32,-15 0-160,15 0-64,0 0-257,0 0-63,-15 15 64,15-15-32,0 16 64,-15-2-192,15 2-32,0-16 0,-15 15 0,15 0-96,0 1 64,15-2 32,-15 2 0,0-16-96,0 15 64,15 0 32,-15 1 0,15-16-96,-15 14 64,0-14 96,15 16 32,-15-1-128,0 0 32,-15-15-64,15 16 0,0-2 64,-15 2 64,0-1-32,0-15 64,-1 15-128,1 1 0,0-16-256,0 0-63,0 0-737,-1-16-320,16 16-1248,0-15-480,0 15 96</inkml:trace>
  <inkml:trace contextRef="#ctx0" brushRef="#br0" timeOffset="2547">10601 18951 8320,'-15'16'3072,"15"-1"-1664,0 15-1152,0-15 768,15 1-576,-15 14-64,0 0-256,16-14-96,-16 14 0,0 1-192,0-16-32,15 0-1184,0 0-512,-15-15-1792</inkml:trace>
  <inkml:trace contextRef="#ctx0" brushRef="#br0" timeOffset="2778">10768 18921 8576,'15'0'3232,"-15"15"-1728,16 1-1472,-16-1 608,0 0-416,15 15-128,-15 1-512,0 14-192,15-14-1600,-15 0-704,0 14-128,0 0 64</inkml:trace>
  <inkml:trace contextRef="#ctx0" brushRef="#br0" timeOffset="3026">10920 19362 7424,'0'0'2816,"0"15"-1536,0 0-1216,0 1 544,0-2-320,0 17-96,0-16-192,-15 1 0,15-2 0,0 17-800,0-16-320,0 1-2112</inkml:trace>
  <inkml:trace contextRef="#ctx0" brushRef="#br0" timeOffset="3448">11133 19118 7296,'-15'0'2816,"15"0"-1536,0 0-1152,-15 0 672,15 0-384,0 15-64,-15 1-128,15-1 0,-16 15-128,1 1-64,15-1 64,0 1-64,0-1-32,0-15 32,0 16 32,0-16-32,15 0-32,-15-15 32,16 0 32,-1 0-448,0 0-160,-15-15 0,15 0 64,-15-1 288,0-14 96,15 15 96,-15 0 0,0-1 256,0 1 160,0 15 64,0 0 128,0 0-288,0 15-96,0 1-128,0 14 0,0-15-128,0 16-64,16-1-512,-16 0-160,15 1-1248,-15-16-512,15 0-384</inkml:trace>
  <inkml:trace contextRef="#ctx0" brushRef="#br0" timeOffset="3749">11285 18936 7296,'-15'15'2816,"15"1"-1536,0-1-800,0 0 768,0 15-672,0 1-224,0 14-32,0 1 96,0 0-224,0-16-96,0 16-64,0-1-32,0-14 0,15-1-800,-15 1-256,15-1-1920,1-15-1792,-1-15 1568</inkml:trace>
  <inkml:trace contextRef="#ctx0" brushRef="#br0" timeOffset="4014">11437 19194 8064,'-31'0'3072,"17"15"-1664,-17 1-1280,31-16 608,0 15-416,-15 0-96,15 0-224,0 1 0,15-1 0,0 0 0,1 0 64,-2 0-96,17 1 0,-16-16 32,15 15 64,1 0-96,-31-15-64,15 15 64,-15-15 0,0 15 96,0-15 32,-15 16-128,0-1 32,-15-15-352,14 15-160,-14 0-672,0-15-288</inkml:trace>
  <inkml:trace contextRef="#ctx0" brushRef="#br0" timeOffset="4298">11544 19118 8064,'-15'15'2976,"15"0"-1600,0 1-1184,0-1 640,0 0-384,0 0-96,15 0-192,-15 1-128,0-1 0,0 16-480,16-17-160,-1-14-896,-15 16-384,30-16-1344</inkml:trace>
  <inkml:trace contextRef="#ctx0" brushRef="#br0" timeOffset="4482">11681 19088 6656,'0'0'2464,"0"0"-1344,0 30-672,15-30 640,-15 16-480,0-1-96,0 16-320,16-17-64,-16 2-64,0 14-832,0-14-352,0-2-2336</inkml:trace>
  <inkml:trace contextRef="#ctx0" brushRef="#br0" timeOffset="4651">11711 19103 7168,'0'15'2720,"15"-15"-1472,1 31-544,-1-31 896,-15 15-608,15 1-256,-15-2-512,15 17-128,-15 0-96,15-1-96,-15 0 0,-15 16-1152,15-16-512,0 0-2080</inkml:trace>
  <inkml:trace contextRef="#ctx0" brushRef="#br0" timeOffset="4930">11879 18951 8064,'16'0'3072,"-16"15"-1664,0 1-928,15-1 768,-15 0-544,15 15-128,-15 1-288,0 14-32,15-14-160,-15 14-64,-15 1 64,15 0-64,0-16-32,-15 16-128,0 0 0,15-1-1056,0-14-416,-16-17-2528</inkml:trace>
  <inkml:trace contextRef="#ctx0" brushRef="#br1" timeOffset="-441254">12396 18646 9728,'-16'-15'3584,"16"15"-1920,-14 0-1376,14 0 800,-16 0-321,16 15-63,-15-15-256,0 16-32,-1 14-256,16 0 32,-14 1 32,-2 14-32,16-14 32,-15 0-128,15-1 0,0 16-32,15-32-64,1 17 32,-16-16 32,30-15-32,-15-15 64,0 15-128,1-15-64,-2-15-160,2 14-64,-1-14 64,0 0 160,-15-1 0,16 0 32,-16 1 64,0 0 0,14 14 64,-14 2 96,0 14 416,16-16-96,-16 32-32,0-2-160,0 17-128,0 0-64,0-17-96,0 17-256,0 0-96,0-1-1024,15 0-352,0 0-2239,-15-14-2209,16-1 1888</inkml:trace>
  <inkml:trace contextRef="#ctx0" brushRef="#br1" timeOffset="-441019">12594 18525 10240,'0'15'3872,"-14"0"-2112,14 16-1632,0-31 767,-16 30-159,16 0 96,0 1-320,0 0-64,0-1-256,0 16-128,0-16-32,0 0-128,16-14 0,-16 14-992,14 0-416,2-14-863,14-16-289,0 0-1312</inkml:trace>
  <inkml:trace contextRef="#ctx0" brushRef="#br1" timeOffset="-440671">12838 18692 9216,'-16'-15'3520,"16"15"-1920,-15 0-1312,0 0 800,-1 0-257,1 15-31,0 1-160,0-1-64,-1 0-320,1 0-160,0 16 0,15-16-64,15 0 64,0 0-64,1 0 64,14 1-128,-15-16 0,16 15-128,0-15 32,-16 15 64,0-15 32,0 15 32,0 0 0,-15 1 0,-15-1 64,15 0-96,-15 0-64,-15 1 64,14-1 64,-14 0-352,-1 0-96,16-15-736,0-15-287,-1 15-1153,1-15-416,15 15-480</inkml:trace>
  <inkml:trace contextRef="#ctx0" brushRef="#br1" timeOffset="-440402">12913 18602 8832,'0'-16'3328,"0"32"-1792,0-32-800,0 16 928,15 16-513,-15-16-191,0 15-352,0 0-64,0 15-320,0-14-192,0 14-64,0-15-128,0 16-32,16-1-832,-16-15-288,0-15-1087,14 0-3073</inkml:trace>
  <inkml:trace contextRef="#ctx0" brushRef="#br1" timeOffset="-439886">13096 18480 8576,'0'0'3232,"0"0"-1728,0 0-896,0 0 928,0 0-545,0 16-159,0-2-224,0 2 0,0 14-320,0 0-96,0-14-64,0 14-224,0-14 0,0 14-1088,0-15-415,0 16-2593,0-17-1824,0-14 2528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9:05.78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8702 11757 13952,'-16'0'5183,"16"0"-2815,-15 0-2208,15 0 1056,0 0-320,-15 0 32,0 0-384,-16 15-160,31-15-224,-15 0-128,0 16 64,0-1-64,0-15 64,-1 15-128,16 0-64,0 16 64,-15-16 0,15 0-64,15 16 0,-15-16 64,0 0 0,16 0-128,-1 16 32,0-16-96,15 0 64,1 0 32,-1 16-32,-15-16 128,16 15 64,-16-15-64,0 1 0,-15-1 96,0 0 32,-15-15 32,0 15 0,0-15-64,-16 0 32,16 0-64,-15 0 64,14 0-64,-14 0-32,15 0-320,0 0-128,-16 0-544,16 0-256,0 0-1536,15 0-575,-16 0-2017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5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4306 9947 8192,'0'-15'3072,"0"15"-1664,15-15-448,-15 15 1088,15-15-321,-15 15-31,0-16-256,15 16-128,-15 0-704,15-15 128,-15 15 32,0 15-192,-15 1-96,15 14-192,-15 1-128,0 14-64,-16 16-96,16 0-64,-15 0 32,15 0 96,-1-16 32,1 1-32,15-16 32,15 16-64,1-16-32,-1 1 32,0-1-32,15-15 0,1-15 0,-1 15 0,16-30 64,-15 15-32,-1-15-32,1 15-64,-1-15 32,0 15-320,-14-15-96,14 15-416,-15 0-96,0-16-544,-15 16-192,-15 16-1184,15-16-575,-15 15-1185</inkml:trace>
  <inkml:trace contextRef="#ctx0" brushRef="#br0" timeOffset="254">3895 10373 12416,'0'-15'4639,"0"15"-2495,0-15-1728,15 15 1120,1-15-224,-1 15 0,15-16-352,1 16-128,15-15-480,-1 15-224,0 0 0,-14 0-96,0 0 64,-1 0-640,0 0-192,-14 0-960,14 0-352,-15 0-1824,0 15-735,1-15-97</inkml:trace>
  <inkml:trace contextRef="#ctx0" brushRef="#br0" timeOffset="719">4427 11012 11648,'0'0'4288,"0"15"-2305,0-15-2303,0 15 704,0-15-512,0 16-32,0-1-1279,0 0-577,0 0-2400,0 16-1088</inkml:trace>
  <inkml:trace contextRef="#ctx0" brushRef="#br0" timeOffset="972">4488 11711 11776,'0'0'4480,"16"15"-2433,-16 1-2303,0-16 672,0 0-352,0 15 32,0 0-704,0 0-288,-16 0 448,16 16-2047,0-1-769,-15-15-608</inkml:trace>
  <inkml:trace contextRef="#ctx0" brushRef="#br0" timeOffset="1188">4488 12229 11264,'0'0'4224,"0"15"-2305,0 1-2111,0-16 704,0 15-480,0 0-64,0 0-864,0 1-2751,0-1-449,0 15 416,-15-15 448</inkml:trace>
  <inkml:trace contextRef="#ctx0" brushRef="#br0" timeOffset="1436">4504 12670 10496,'0'16'3936,"0"-16"-2112,0 14-1633,0-14 897,15 16-512,-15-1-64,0 0-576,0 1-288,0-2 192,-15 17-1376,15-16-511,0 1-2497</inkml:trace>
  <inkml:trace contextRef="#ctx0" brushRef="#br0" timeOffset="1619">4504 13080 11136,'0'0'4224,"0"0"-2305,0 16-2111,15-16 704,-15 14-544,0-14-32,0 16-1343,0-1-513,0-15-2464,0 15-1088</inkml:trace>
  <inkml:trace contextRef="#ctx0" brushRef="#br0" timeOffset="1889">4534 13400 11136,'0'0'4224,"0"16"-2305,0-16-2239,0 14 704,0-14-768,0 16-223,0-1-3297,0-15-1376,0 15 1888,-15 1 960</inkml:trace>
  <inkml:trace contextRef="#ctx0" brushRef="#br0" timeOffset="2105">4488 13734 8448,'0'15'3232,"0"-15"-1728,0 15-1696,0-15 544,0 16-1632,0-16-576,0 0-1472,0 15-544</inkml:trace>
  <inkml:trace contextRef="#ctx0" brushRef="#br0" timeOffset="2105">4518 14023 11648,'0'15'4288,"0"0"-2305,0 1-2111,0-16 608,0 0-512,0 15-1472,0 0-671,0-15-2433,0 15-992</inkml:trace>
  <inkml:trace contextRef="#ctx0" brushRef="#br0" timeOffset="-5706">4596 14601 12032,'-16'0'4575,"16"15"-2495,0-15-1152,0 0 1248,0 16-544,0-16-96,0 30-448,0-15-128,0 31-544,0-15-192,0 14 0,0 0-128,0-14-64,0 0 0,0 14 32,0-14-320,0-1-64,0 16-608,0-16-288,0 0-640,16-14-256,-16-2-928,0-14-383,14 0-1569</inkml:trace>
  <inkml:trace contextRef="#ctx0" brushRef="#br0" timeOffset="-5484">4427 14920 12288,'0'0'4575,"31"0"-2495,-16-14-1856,0 14 992,0-16-352,16 16 32,-1-15-352,1 0-96,14 15-256,1-16-128,-1 16 32,1 0-576,-16-14-192,1 14-960,-1 0-320,1 0-1855,-16 0-769,15-16 480</inkml:trace>
  <inkml:trace contextRef="#ctx0" brushRef="#br0" timeOffset="-5168">5127 14418 10880,'0'-30'4032,"0"30"-2177,0 0-1023,0 0 1152,0 0-704,15 0-160,-15 15-256,0 0-64,0 16-448,0 14 128,0 1 96,0 15-128,16 0 64,-16 0-224,0-1-32,0-14-128,15 0-32,0-1-96,-15 1-96,15 0-224,-15-16-128,0 0-544,0-14-224,15-1-1568,-15-15-576,-15 15-2367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5:09.789"/>
    </inkml:context>
    <inkml:brush xml:id="br0">
      <inkml:brushProperty name="width" value="0.05" units="cm"/>
      <inkml:brushProperty name="height" value="0.05" units="cm"/>
      <inkml:brushProperty name="color" value="#ED1C24"/>
    </inkml:brush>
    <inkml:brush xml:id="br1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13706 18832 7040,'0'0'2720,"-16"14"-1472,16-14-544,0 0 896,0 0-416,0 0-32,0 0-480,0 0-97,0-14-319,16 14 32,-16 0 128,0 0-32,14-16 96,17 1-192,-16 15-32,31-15 0,14-15 0,16 14 64,0-14 128,16 0-256,14-1-32,-44 16-160,74-31-32,-14 16 160,15 0 160,-31-1-96,1 0-32,-16 1-64,-15 0-96,0 14-256,-31 1-96,-14 15-928,-16-15-448,1 30-3679</inkml:trace>
  <inkml:trace contextRef="#ctx0" brushRef="#br1" timeOffset="48817">13629 19122 7296,'0'0'2816,"0"0"-1536,30 45-1152,-30-30 672,16 1-320,-1-2 64,0 17 96,16 0 64,-16-16-352,15 15 128,16-15 160,-1 16-65,16-16 33,0 0-32,15 0-64,-15 1-128,30-16 0,0-16-32,16 1 32,-16 0-128,16 0-96,-31 0-64,30-16-96,-15 1-256,31-1-160,-46 16-416,15-16-128,-15 1-607,-15 0-289,0 14-864,-15 2-352,-15-17-96</inkml:trace>
  <inkml:trace contextRef="#ctx0" brushRef="#br1" timeOffset="49085">15227 18939 7552,'-31'0'2816,"31"0"-1536,0 0-1216,0 0 544,15 0 32,-15 0 64,31 0 0,-16-16-64,31 16-320,-16 0 160,16 0 64,-16-15-225,0 15-95,1 0-128,-16 15 0,0 1 0,-15 14 32,0-15-224,-15 31 0,-15-16-959,-1 1-353,1-1-3008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9:06.66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16229 10696 9472,'-31'-16'3584,"17"32"-1920,-17-16-1152,16 14 927,-1 2-415,-14-16-32,0 15-32,0 16 32,-16-17-512,16 2-64,14 14-64,-14 0 0,0 1 96,14 0-160,-14-1-32,14 16 0,2-16 64,14 16-160,0-1-32,0 16 0,14-15 64,-14 14-160,16-14-32,14 15 0,16-16 0,0 1 64,-1 0 32,16-16-128,-1 0 32,2 1 0,-2-16 0,-14 1 64,15-16 32,-16 0-32,17-16-64,-2 1-64,1 0 32,0-15 96,-1-1 32,-14-14-32,0 14-64,-16-30 32,16 15-32,-31-14 64,0 14 32,1 0-32,-16 16-64,0-16 32,-16 1-32,1-16 0,-16 0 0,-29 16 0,-1-1 0,16 16 0,-17-16 0,2 16 0,-16 14 64,0-14-32,0 14-32,-16 2 32,1 14-32,15 0-96,15 14 64,1 2-32,14-1-64,16 30-544,-1-14-224,0 14-864,17-14-320,14 14-2783,-16-14-2305,16 0 2720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4:39.15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7880 14253 6656,'-15'0'2464,"-1"15"-1344,16-15-320,0-15 864,0 15-256,0 0-64,0 0-384,0 0-129,0 0-479,16 0 128,-16 0 96,15 0-64,0 15 96,0 1-32,16-1-64,29 0-64,1 15-32,-15 16-224,15 0-128,0-1-32,-1 16 32,1-30-32,-15 14-32,-16-14-320,16-16-192,-31 0-736,16 0-256,-16-15-1183,0-15-449,0 0-1152</inkml:trace>
  <inkml:trace contextRef="#ctx0" brushRef="#br0" timeOffset="1705">8549 13933 4864,'0'-31'1824,"0"31"-960,0-30-320,0 30 704,-15-15-160,15 0 32,0-1-160,-15 16 32,-1-14-544,1-2 320,0 16 96,0-15-256,-16 30-33,16-15-255,-15 30-128,-1 1-96,16 0-96,-15 14 96,14-14 0,1 14 96,15-14 32,-15-1-96,15 0-32,15 0-32,-15-14 32,15 14-128,1-30 0,-1 16 96,15-16 32,-14-16-32,14 16-64,-15-15-64,0-16-32,1 17-96,-1-2 32,0-14 32,0 0-32,-15-1 32,15 0 96,-15 1 0,0 15 32,0 0 0,0-1 0,0 16 192,16 0 128,-16 16 32,0 14-96,0-14-96,15 14 0,-15 16-32,0-16-64,0 0 32,15 16-288,-15-16-96,0-14-832,0 14-319,0-15-1377,15 0-544,0-15-256</inkml:trace>
  <inkml:trace contextRef="#ctx0" brushRef="#br0" timeOffset="3224">9081 13690 7040,'0'0'2720,"15"0"-1472,-15 0-672,15 16 736,-15-16-128,16 14 32,-1 2-256,0 14-65,0 0-479,0 1-32,-15 14-32,16 1-128,-16 0-64,0 0 0,0-1-32,0 1-160,-16-1 32,16-14-352,-15 14-96,0-29-832,0 14-287,0-14-2529,15-16-1632,0 0 2496</inkml:trace>
  <inkml:trace contextRef="#ctx0" brushRef="#br0" timeOffset="2371">8990 13903 7936,'-15'-15'2976,"15"-1"-1600,-15 16-896,15-15 832,-16 15-480,16 0-96,-15 15-224,0-15-1,0 16-287,0 14 0,-1-15 96,1 0-128,15 1-32,0-1-160,0 0 0,0 0 0,15 0 0,1 1-96,-1-16 64,0 15 32,0 0 0,16 0-160,-16 1 32,0-16 0,0 15 64,-15 0 96,0-15 64,0 15-32,-15 16 32,0-31-64,0 15-32,-1 0-64,-14 0-32,0-15-160,-1 0 0,1 0-735,15 0-225,-1 0-1472,16 0-672,0 0 128</inkml:trace>
  <inkml:trace contextRef="#ctx0" brushRef="#br0" timeOffset="833">8610 13311 8832,'0'0'3328,"15"-16"-1792,-15 16-1216,0 0 800,15 0-128,-15 0 63,16 0-223,-1 0-64,0 16-416,15-16 0,1 30 64,-1-15-160,16 0 0,-16 16-64,31 15 32,-15-16-128,-1 16 0,16-16-32,-15 16-64,15-16 32,-1 0-32,1 1-96,-15-1 64,15 1-32,-31-1 0,1-15 128,-1 16 32,-15-16-32,16 0-64,-16 0-64,0-15-32,-15 16 128,0-1 32,15-15 0,-15 15-64,0-15 32,15 15 32,-15-15-96,0 15 0,0 1 32,0-1 0,-15 0 0,15 0 64,-15 0-96,0 16 0,0-1 32,-16 1 64,1-1-32,-16 16-32,16-1 32,-16-14-32,16 14 0,-16 16 0,16 0 0,-31-15 0,30 15-96,-14-16 0,-1 1 64,16-16 64,-1 16 0,1-16 64,-1 16-64,1-31-32,15 0 32,0 16-32,-1-16 0,16-15 0,-15 15 0,15-15 64,0 0-96,-15-15 0,15 15 32,-15 0 64,0-15-32,-1 0-32,1-1-64,-15-14-32,-1 15-224,16-16-128,-15 16-256,-1-15-32,16-1-832,0 1-255,0 15-1665,-1-1-1984,-14 1 1632</inkml:trace>
  <inkml:trace contextRef="#ctx0" brushRef="#br0" timeOffset="1970">8625 13660 9088,'0'0'3424,"0"0"-1856,0 15-1536,0 0 608,0-15-64,0 31 96,0-16 63,0 31 97,0-1-448,0 1 64,0 0 64,0-1-256,0 1-128,0-1-192,15 1 32,1-16-608,-2 1-288,2-16-1023,-1 0-353,16 1-1952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4:44.61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10480 13158 8832,'15'-46'3328,"-15"46"-1792,0-15-1152,0-1 768,0 16-256,0-15-1,-15 15-127,15 0-96,-15 0-352,0-15-192,0 15-32,-1 15 0,-14 0 32,-1 16-160,1 30 32,15-16 0,0 1 0,-1 15-96,1-16 64,15 1 32,15 0 64,-15-31-96,16 15 0,-1-30 32,15 0 64,-15 0-32,16-15-32,-16 0-192,0 0-32,1 0-64,-16-16 96,15-15 64,-15 16-32,0-16 128,0 16 0,0 0 32,0 14 64,0 1 96,15 15 64,-15 0 32,0 15 0,15 1 0,-15 14 64,15 0-96,-15 1 32,16-1-224,-1 1-32,-15 14-288,0-29-64,0 14-736,15-15-256,-15 0-863,0-15-289,15 0-1472</inkml:trace>
  <inkml:trace contextRef="#ctx0" brushRef="#br0" timeOffset="217">10556 12717 10752,'0'15'4032,"0"-15"-2177,15 31-1887,-15-16 736,16 15-480,-16 1-64,15 0-96,-15-1-64,0 16 32,15-16-480,-15 16-160,15-1-1087,-15 0-513,15 1-1888</inkml:trace>
  <inkml:trace contextRef="#ctx0" brushRef="#br0" timeOffset="517">10876 13006 9728,'-15'31'3680,"0"-31"-1984,15 15-1472,0 0 832,-16 0-321,16 16-31,0 15-192,0-16 0,0 16-288,0-16-192,16 0-64,-1 1-608,-15-1-224,15-15-671,16-15-321,-16 0-1824,0 0-1472,15-15 2016</inkml:trace>
  <inkml:trace contextRef="#ctx0" brushRef="#br0" timeOffset="755">11104 13037 9472,'-15'0'3520,"0"0"-1920,0 0-1312,15 0 864,-16 16-417,1-1-127,15-15-320,0 15-128,0 0-96,0 0-128,0 1 32,15-1 32,16 0 64,-16 0-32,15 0-32,-14 1-64,-1-1 32,0 0 32,-15 16 64,0-16-96,0 15 0,-15-15 32,0 1 0,-1 14-352,-14-15-160,15-15-959,-16 15-385,16-15-2368</inkml:trace>
  <inkml:trace contextRef="#ctx0" brushRef="#br0" timeOffset="955">11195 12946 9472,'0'-16'3520,"0"32"-1920,15-1-1024,-15 0 991,15 0-447,1 0-64,-1 1-544,-15 14-160,15 16-224,-30-1-224,15 16-32,-15-15-1216,15 15-448,0-16-3263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6:19.468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19821 17294 7552,'0'14'2816,"0"-14"-1536,0 0-800,0 0 768,0 0 96,0 0 128,0-14-353,0 14-127,0 0-576,0 0 96,0 0 128,0 0 0,15 0 0,15 0-192,1 0-32,15-16-256,-16 16-96,1 0-544,14 0-160,-14-15-1088,-16 15-416,16 0-3167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4:48.92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16216 13158 9472,'0'-31'3584,"0"16"-1920,15-1-1312,-15 16 832,0-15-225,0 15 1,-15 0-192,15 0-32,0-15-384,-16 15-64,-14 15-64,15-15-96,-16 31-96,1-1-96,0 0 32,0 16 96,14-16 32,1 1-128,15 0-32,0-1-64,0-15 96,31 0-64,-17-15-32,17 0 96,0 0 0,-17-15 32,17-16 0,0 1-96,-17 0 64,2 0-32,-1-16 0,-15 16 64,15 14 64,-15 1 32,16 0 96,-16-1-96,0 16 0,0 16 96,0-1 96,0 16-64,0 14 32,0-14-32,15-1 32,-15 16-128,0-32-32,15 17-192,-15 0 0,15-17-384,-15 2-192,0-1-320,15-15-128,-15 15-608,0-15-159,0 0-2529,0-15-1344,0 15 2784</inkml:trace>
  <inkml:trace contextRef="#ctx0" brushRef="#br0" timeOffset="-16759">16642 12867 9472,'0'0'3584,"0"15"-1920,-15 0-1248,15 1 895,0-1-447,0 15-32,0-14-288,-15 14-64,15 0-288,0 1-128,0 14 32,0-14-128,0 14 0,15-14-608,-15-1-224,15 1-767,1-16-321,14 0-2272,-15-15-1216,0 0 2592</inkml:trace>
  <inkml:trace contextRef="#ctx0" brushRef="#br0" timeOffset="-16359">16962 12959 9984,'-15'-15'3680,"15"15"-1984,-15 15-1472,-1-15 735,16 0-319,-15 16 32,0-1-256,0 0-96,-1-15-160,16 30-192,-15-30 0,15 31 32,15-16 0,1 0 0,-1 0 64,0 16-256,0-16-32,16 15 64,-16-14 0,16 14-128,-16-15 32,0 16 64,-15-16 96,15 0 64,-15 0 96,0 1-32,0-16 64,-15 15 64,0 0 64,-15-15-192,14 15 0,-14-15-96,-1 0 0,16 0-448,0 0-192,-16 0-1055,31 0-417,-15 0-1824</inkml:trace>
  <inkml:trace contextRef="#ctx0" brushRef="#br0" timeOffset="-15843">17114 12869 10368,'0'0'3936,"0"0"-2112,0 0-1505,0 0 897,0 0-384,0 15-32,0 0-320,0 1-128,0-1-192,0 15-128,0-14 0,0 14-384,0 0-96,0 1-896,0-1-416,0 1-2335,0-16-1857,0 15 2208</inkml:trace>
  <inkml:trace contextRef="#ctx0" brushRef="#br0" timeOffset="-15543">17251 12945 9600,'31'0'3584,"-31"0"-1920,30 15-1440,-30 1 736,15-2-449,-15 2-63,15-1-192,-15 0-96,0 15-64,0 16 0,0 0 64,-15-16 0,0 16 0,0-16-96,0 16-64,15-16-672,-16 0-352,1 1-1183,15-16-449,0 1-1216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1:12:53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19248 3955 340 0,'-15'13'129'0,"12"-13"-70"0,-1 0-42 15,4 0 33-15,0 0-17 16,0 0-1-16,0-10-13 16,4-2-4-16,-1-10-8 15,1 3-1-15,3-9 4 0,4-16-2 16,3-9 1-16,3 9-5 16,5-10-1-16,-1-2 1 0,3-13 2 15,-2-3-5-15,-1-10-3 16,0 4 1-16,4 6 0 15,6 6 1-15,15-3 0 16,0 6-3-16,-4 1 2 0,-3 8 1 16,0 1 2-16,0 9-3 15,-4 0-2-15,0 16-1 0,-3 3 0 16,-4 6-2-16,1 10 1 16,-8 2 1-16,0 14-1 15,-3 2 1-15,-4 10 0 16,-4 6 0-16,1 3 0 15,-8-3 0-15,1 4 0 32,-8 5-2-32,-6-6 1 0,-4-3 3 15,-8 0 3-15,-6-3 0 16,0 3-1-16,-7 1-2 16,-8 2 1-16,-2-9 1 15,-1-1 2-15,0-2-1 16,7-7 2-16,7 1-4 15,4-10 0-15,7 0 1 0,3 0 2 16,4 0-3-16,0 0-2 16,7-3-18-16,3-4-7 15,4 4-42-15,8-3-18 16,13 6-64-16</inkml:trace>
  <inkml:trace contextRef="#ctx0" brushRef="#br0" timeOffset="563.3951">20105 3074 324 0,'7'-9'123'0,"-4"9"-66"0,1 0-31 0,-4 0 36 0,0 0-24 32,0 0-7-32,-4 9-14 0,-3 1-4 15,0 8-7-15,-3 7-2 0,-1 1 2 16,1 2 3-16,-1 0 2 16,0-3-5-16,1 10-2 15,3-7 0-15,0 0 2 16,3-3-1-16,1-6 0 15,3 0-1-15,0 3 0 0,3-10 0 16,4 4 2-16,4-7-1 16,3 1 0-16,7-7-3 15,7 3-2-15,4 0 1 16,0-6 1-16,0-6-8 16,-4 6-3-16,0-9-15 15,-3 2-5 1,-8 7-18-16,-3-9-8 15,-3 6-30-15,-4-3-13 16</inkml:trace>
  <inkml:trace contextRef="#ctx0" brushRef="#br0" timeOffset="847.9246">19897 3369 344 0,'28'-3'129'0,"-7"-3"-70"0,0-4-38 15,-10 4 35-15,3 3-26 16,4-4-8-16,6 4-23 15,4-3-7-15,1 6 3 32,2 0-48-32,-2-3-19 0,2 3-92 15</inkml:trace>
  <inkml:trace contextRef="#ctx0" brushRef="#br0" timeOffset="1079.261">20525 3428 380 0,'0'19'143'0,"0"-9"-78"0,0 9-52 0,0-4 35 16,-4-2-27-16,1 2-8 16,-1 4-12-16,1 0-1 31,-1 6 0-31,-3 3-9 0,3-9-4 0,1 3-18 15,3-9-5-15,0 2-27 16,0-12-13-16,3-3-69 16</inkml:trace>
  <inkml:trace contextRef="#ctx0" brushRef="#br0" timeOffset="1533.1322">20870 3102 368 0,'4'-9'137'0,"-8"6"-74"0,1-3-62 0,-1 12 27 16,1-3-13-16,-4 3 0 15,-4 4-9-15,-3-1-4 16,-4 0-1-16,1 7 1 0,3-3 1 15,0 2-4-15,3 1 1 32,4-3 0-32,3 5 2 0,8-8-3 15,6 5-2-15,1 1 2 16,3-3 2-16,0 2 0 16,0 4-1-16,4 0 1 15,-7 0-1-15,-4 3 2 16,0 0 1-16,-4-7-4 15,-6 4-1-15,-4 0 1 0,-4-3 2 16,-7-1-2-16,-3-2 0 16,-3-4-6-16,-1 1 0 15,0-4-13-15,4-6-4 0,3-6-18 16,4 3-9-16,4-4-36 16,10-2-17-16,7 0-5 31</inkml:trace>
  <inkml:trace contextRef="#ctx0" brushRef="#br0" timeOffset="1902.4058">21043 3510 348 0,'0'0'132'0,"4"3"-72"0,-8 3-33 0,4 4 37 0,-3-4-32 16,-1 4-10-16,-3 2-12 16,-3 13-5-16,-1 3-2 0,0-3-3 0,1 4 1 15,-1-1-12-15,1-3-5 16,3 0-34-16,-1-6-15 16</inkml:trace>
  <inkml:trace contextRef="#ctx0" brushRef="#br0" timeOffset="3081.481">21400 3156 264 0,'-4'-19'101'0,"0"9"-54"0,-3 1-22 0,4 3 33 16,-1 3-20-16,1-4-6 31,-4 7-13-31,-4-3-2 0,1 3-10 15,-5 3-2-15,-2 13 1 0,-1 3-3 16,1 9-2-16,-1 3 4 16,0-2 1-16,4 8 0 15,4-5-1-15,6-1-3 16,4-6 1-16,4 3-2 0,3-9-1 16,3-3 3-16,4-1 0 15,0-5-1-15,1-1-2 16,-1-6 1-16,0-3-1 15,0-3-9-15,0-3-2 0,0-3-3 16,-3-1 1-16,6-9-4 16,-10 1-2-16,4-1 4 31,-4-3 1-31,0 9 6 0,0-2 3 16,-3 2-2-16,-1-3 2 15,1 7 5-15,-1-7 4 16,1 7-3-16,-1-10-1 15,1 3 0-15,-1 4 2 16,1-4 3-16,-4 0 2 16,0 4-1-16,0 6-1 0,0-4-3 15,3 7 1-15,-3-3-2 16,4 6-1-16,-4 0 5 16,0 0 4-16,0 6-1 15,0 4 3-15,0 2-4 16,0 10-2-16,0 0 4 0,0 3 2 15,0 0-4-15,3-3 1 16,1 9-1-16,0-9 3 16,-1 4-3-16,1-1-2 15,-1-7 0-15,4 1-1 0,0 0-2 16,-3-3-2-16,3-7-4 16,-4 7 0-16,1-7-14 31,-1 1-5-31,1-7-19 0,-4 3-6 15,0-3-28-15,3-6-95 32</inkml:trace>
  <inkml:trace contextRef="#ctx0" brushRef="#br0" timeOffset="3921.2699">21900 2428 288 0,'-14'0'110'0,"4"3"-60"0,-8 4-25 16,8 2 33-16,-5 0-18 15,-2 4-5-15,-4 3-9 16,-1 28-5-16,1-7-11 15,7 13 0-15,4 4 3 0,3-7-5 16,3 6 0-16,8-9 0 0,3-6 2 16,3 2-5-16,1-8-3 0,3-7-4 15,4 3-1 1,-1-9-23-16,4 6-7 0,0-6-26 16,1-4-8-16,-1-5-68 15,4 5-60 1,-1-5 73-16</inkml:trace>
  <inkml:trace contextRef="#ctx0" brushRef="#br0" timeOffset="5152.7472">22225 2638 392 0,'0'-9'145'0,"0"-1"-78"0,-4 7-63 0,4-3 32 15,-3 6-20-15,-1 0-3 16,1 0-11-16,-4 0-1 16,0 6-1-16,0-3 0 0,0 7 2 15,0 6-1-15,3-13-1 16,1 12-2-16,-1-5 1 15,1 5-1 1,3-2 0-16,0 3 0 16,3-1-2-16,4 14-2 15,4-11-1-15,3 1-1 16,3 6 2-16,1-6 4 16,0 0 1-16,-1 0 1 15,-3 3 2-15,-6-10 1 16,-5 4 3-16,-6-7 1 0,-8 1 3 15,-3-1-5-15,-4 1-1 0,1-4-2 16,2-6 1 0,1-6-2-16,0 6-1 15,-3-10-13-15,2 1-4 0,1-1-13 16,0-5-4-16,4 5-24 16,6-2-10-16,4-4-77 15</inkml:trace>
  <inkml:trace contextRef="#ctx0" brushRef="#br0" timeOffset="5422.0886">22468 2353 408 0,'4'9'154'0,"-1"7"-84"0,1-7-60 0,-4 1 36 15,4 5-25-15,-4 4-6 0,0-3-9 16,0-3-3-16,0 2-1 16,0 10-21-16,0-3-10 0,0 3-27 15,0 10-10-15,3-7-106 16</inkml:trace>
  <inkml:trace contextRef="#ctx0" brushRef="#br0" timeOffset="5722.4529">22610 2986 348 0,'-4'16'129'0,"0"-10"-70"0,-6 4-45 0,6-1 31 16,1 4-16-16,-4 2-5 15,0 4-11-15,-4 9-4 16,4-3-5-16,-3 1-7 0,2-8-1 0,1 1-18 15,4 0-8-15,3-3-24 16,0-7-11-16,7-9-89 16</inkml:trace>
  <inkml:trace contextRef="#ctx0" brushRef="#br0" timeOffset="10476.4689">22832 2692 308 0,'-7'-13'115'0,"10"4"-62"0,4-13-29 0,0 19 35 16,4-16-17-16,7 3-1 15,-1-3-18-15,4 4-4 16,1 2-11-16,-5-3-3 0,1 1 1 31,-1 12-3-31,-2-7-2 0,-5 4 0 16,1 15-1-16,-4 7-3 15,-4 12 2-15,1 13 1 16,3-3 0-16,0-1 0 16,-3 4 2-16,-1-3-1 15,1-10-1-15,-1-3-2 16,-3-6 1-16,0-4 3 0,0-2 1 16,0-4-1-16,0-9-2 15,-3 0 1-15,-1-12-1 16,1-7-5-16,-1-12-1 0,0-1-2 15,1-2 2-15,3-1 2 16,0 10-1-16,7-3 6 31,0 12 1-31,4-3 0 0,3 10 1 16,3 0 7-16,5-1 5 16,-1 4-1-16,0 3 2 15,-3 3-9-15,-1 0-4 16,1 0-5-16,-1 0 1 15,-2 0-19-15,2 0-9 16,-3-6-21-16,0 6-6 0,1-10-36 16,-1 10-14-16</inkml:trace>
  <inkml:trace contextRef="#ctx0" brushRef="#br0" timeOffset="10813.2224">23364 2306 332 0,'4'-25'123'0,"7"25"-66"0,3-10-31 0,-7 7 34 0,3 3-26 16,4 0-8 15,4 3-14-31,0 13-6 0,-1-3-3 0,1 12 0 16,3 3 0-16,-3-3 3 0,-1 9 1 15,-2 14-3-15,-5 21-1 16,-3-7 1-16,-7 7 0 16,-3-3-5-16,-8-3 1 15,-3-10 2-15,-4 0 1 16,-3-9-1-16,-4 3 1 0,-3-6-7 16,0-3 1-16,3-10-23 15,1-9-11-15,2-4-42 16,8 1-19-16,11-6-59 15</inkml:trace>
  <inkml:trace contextRef="#ctx0" brushRef="#br0" timeOffset="13083.1843">24028 2726 288 0,'-18'-3'107'0,"15"3"-58"0,-1 0-26 0,4 0 29 0,0 0-14 31,7 0-4-31,4 0-9 16,-4 0-2-16,10 0-12 16,5 0-2-16,2-6-2 0,1 6-1 15,0-7 1-15,3 4-15 16,-3 3-5-16,-4-6-20 15,-7 6-6-15,-4 6-40 0,-3-6-16 16,-7 3-43 0</inkml:trace>
  <inkml:trace contextRef="#ctx0" brushRef="#br0" timeOffset="13284.7123">23918 2895 280 0,'0'0'107'0,"14"7"-58"0,8-4-20 0,-5-3 33 16,4 0-12-16,8-3-5 16,6-4-10-16,4-2-2 15,3 3-19-15,0 3-8 0,-6 3-2 32,-5-10-25-32,5 1-8 0,-1 3-52 15,0-4-23-15,-3 16-55 16</inkml:trace>
  <inkml:trace contextRef="#ctx0" brushRef="#br0" timeOffset="14037.9408">24783 2964 292 0,'-18'57'110'0,"11"-23"-60"0,-11 38-47 0,11-37 21 16,-7 12-5-16,4 3 1 0,-5-3 2 16,1-3 1-1,4-6-12-15,-1-7 2 0,4-9 1 0,0-3 1 32,4-7 4-32,-1-12-9 0,4-12-1 15,4-10-3-15,-1-13-1 16,8-24-6-16,-1-7 1 15,1-3-11-15,6-3-3 16,1 0 0-16,7-10 3 16,3 4 7-16,0-1 2 15,8 14 6-15,6 11 2 0,7 10 2 16,1 7 2-16,-5 2 1 16,-6 10 1-16,-3 6-6 15,-1 10-4-15,-10 3-1 16,-4 6-1-16,-7 15 0 15,-4 4 0-15,-6 6 0 16,-8 13 2 0,-3-7-3-16,-7 1 0 15,-7 2 1-15,-4 1 0 16,-6-7-9-16,-5-9-2 16,8-1-16-16,3-2-8 15,4-6-32-15,7-4-12 16,7-3-63-1</inkml:trace>
  <inkml:trace contextRef="#ctx0" brushRef="#br0" timeOffset="14438.3007">25354 2949 244 0,'4'-10'93'0,"-8"4"-50"0,1 3-50 16,-8 6 84-16,-3 3-41 15,-4-3-8-15,-3 4-11 16,-4 2-11-16,4 1 0 0,0-1 1 16,3 0-1-16,4-2-1 15,4 2-3-15,3 0-2 16,3-2 1-16,8-4 1 15,3 3-1-15,3-3 2 16,4 7 2-16,1-1 2 16,-1 0 1-16,-4 7 2 0,1-6-5 15,-4 5-3-15,-4-5-1 0,-3 5 1 16,-3-2-1-16,-1-4-1 16,-3 1-4-16,-3-1 0 15,-4-3-18-15,3-3-6 16,0 4-18-16,1-7-7 15,3-7-86 1</inkml:trace>
  <inkml:trace contextRef="#ctx0" brushRef="#br0" timeOffset="14669.8321">25474 3112 316 0,'-3'22'118'0,"-1"-10"-64"0,-3 13-45 0,3-9 25 16,1-3-21-16,-1 5-7 0,1-2-11 16,-1 0-2-1,1-4 3-15,3-2-33 0,0-4-15 0,3-6-83 16</inkml:trace>
  <inkml:trace contextRef="#ctx0" brushRef="#br0" timeOffset="15122.3428">25792 2968 272 0,'-7'-10'101'0,"3"7"-54"0,0-3-35 16,4 6 24-16,-3 6-15 16,-4-3-2-16,-4 3-9 15,1 7-2-15,-1-4-4 0,1 7 2 0,-1 3 3 16,0 9-1-16,4 3 1 16,4-2-5-16,-1-4-1 15,4-6 3-15,4-7 1 16,3-3-3-16,0-9-3 15,4-3-7-15,-1-12-1 0,4 2-13 32,0-3-4-32,0-2-5 0,-3-1 0 15,0 3 11-15,-4 0 8 16,0 4 18-16,-7 6 9 16,0 3 5-16,0 3 2 15,0 9 0-15,-4 0 0 16,1 7-7-16,3 3-2 15,0 3-9-15,0 3-4 0,3 0-4 16,1-6 1-16,3-4-34 16,0-2-15-16,3-7-51 15,1-6-23-15,0-6 12 16</inkml:trace>
  <inkml:trace contextRef="#ctx0" brushRef="#br0" timeOffset="15518.7401">26183 2469 332 0,'-25'16'123'0,"11"-1"-66"0,-7 4-47 16,11-6 30-16,-1 21-9 16,0 7-1-16,1-3-8 15,3 9-1-15,3-4-12 16,4 1 1-16,7 0 1 0,4-6-2 15,3-4 0-15,0-5-5 16,4-4-1 0,-1 0-10-16,1-6-3 15,0-1-28-15,3-8-11 16,0 6-58-16,0-4-26 16,0 4-5-1</inkml:trace>
  <inkml:trace contextRef="#ctx0" brushRef="#br0" timeOffset="16271.3333">26730 2645 252 0,'-4'-7'96'0,"1"4"-52"0,-4-3-29 15,0 6 26-15,-4 6-11 16,-3 4-2-16,-4-10-5 16,-3 9 0-16,0 0-13 15,0 1 3-15,3-1 3 0,4 1-4 16,4-4-2-16,-1-3-5 15,4 6-4-15,3 4 0 0,8-4-1 16,3 1 2-16,4-1 1 16,6 1-4-16,4-1-1 0,1 10 1 15,2-4 2-15,1 4 0 16,-4 0-1 0,-3 0 1-16,-1-3-1 0,-6-7 0 15,0 7 0 1,-8-4 0-16,-6-2 0 15,-8-1 2-15,-7 0 3 16,-6-2-4-16,-5 2-3 16,1-9 1-16,0 0 0 15,3 0-4-15,4-3 1 16,4-3-18-16,2-1-8 16,8 4-37-16,4-6-17 0,10 9-53 15</inkml:trace>
  <inkml:trace contextRef="#ctx0" brushRef="#br0" timeOffset="16524.0423">26920 2905 368 0,'4'15'140'0,"-4"-5"-76"16,0 15-59-16,0-12 27 0,0-4-18 15,0 7-3 1,0-1-9 0,0-2-2-16,0 12 0 15,4-13-14-15,-4 4-5 0,3 0-30 0,4-13-13 16,0 3-54 0,0-3-59-16</inkml:trace>
  <inkml:trace contextRef="#ctx0" brushRef="#br0" timeOffset="16871.2978">27076 2742 268 0,'3'19'101'0,"4"-10"-54"0,4 16-24 15,-4-12 29 1,4 2-10-16,-1 4 1 15,-3 0-23-15,0 0-9 16,-3 3-7-16,-4-4 1 0,0-5 1 16,-4 3-2-16,1-7-1 0,-1-3-1 15,-3-2-2-15,4-4 1 16,-1-10-1-16,1 1 0 16,-1-10 2-16,4-9-3 0,0-4 0 15,7 4 1-15,4 0 2 16,3 3-1-16,7 0-1 15,4 6-2-15,3 6 1 16,-3-2 3-16,-4 5 1 16,-4 4-17-16,1 6-7 15,0-3-30-15,-1-3-10 0,-3 6-89 16</inkml:trace>
  <inkml:trace contextRef="#ctx0" brushRef="#br0" timeOffset="17188.3134">27534 2519 332 0,'14'19'123'0,"-7"0"-66"0,8 9-38 0,-8-6 34 16,7 9-14-16,0 4 0 16,-4 9-18-16,-2 0-7 15,-5 9-9-15,-6-6-4 0,-8-3 2 16,-3 9-9-16,0-3-1 16,-7 0-12-16,-8-6-5 15,1-3-18 1,0-13-9-16,-4-3-65 15,-7-15-29-15,-3-10 24 16</inkml:trace>
  <inkml:trace contextRef="#ctx0" brushRef="#br0" timeOffset="17525.5729">26670 2359 356 0,'7'0'132'0,"4"0"-72"0,3 10-48 0,-7-4 32 32,0 6-23-32,0 7-4 0,-4-3-12 15,1 9-6-15,-4 3 0 16,-4 10-29-16,1 6-12 0,-8 0-64 16,-3 9-29-16,4 0 8 15</inkml:trace>
  <inkml:trace contextRef="#ctx0" brushRef="#br0" timeOffset="21689.8238">22539 4093 272 0,'4'-12'104'0,"-1"12"-56"0,1 0-27 15,-4 0 28-15,-4 3-20 16,1 6-5-16,-5 16-11 15,-2 10-1-15,-4 12-7 16,0 6-1-16,-4 1 0 0,4-4 2 16,0-6 1-16,3-7 3 0,1-2 1 15,3-13-3-15,0 3-3 16,7-16 20 0,0-9-15-16,3-9-3 15,4-1-5-15,0-18 0 16,0-6-10-16,0-10-2 15,4-10 0-15,3 7 4 0,0 7 3 16,0 2 2-16,4 13-2 16,3 6 2-16,7 0 7 0,0 4 6 15,4 5 0-15,3-2 3 16,1 2-6-16,3 4-3 16,-4-3-10-16,-3 9-5 31,-4-7-42-31,-4 7-18 0,-2 7-73 15,-12 2-63 1,-3 10 78-16</inkml:trace>
  <inkml:trace contextRef="#ctx0" brushRef="#br0" timeOffset="22122.5629">22867 4448 308 0,'25'-16'115'0,"-11"-3"-62"0,4 0-24 16,-11 19 36-16,0 0-33 15,0 0-9-15,-4 10-11 0,-3 5-1 16,-3-2-6-16,-4 12-3 0,-7 3 1 15,-8-3-4-15,1 4 0 16,0 5 5-16,0 4 5 16,3 6-3-16,4-1-1 0,4-8 0 15,2-1 1-15,5-5 1 16,6-4 1-16,5-3-2 16,6-7-1-16,3 1 1 15,4-6 1-15,1-7-3 16,-1-3-3-16,0 0-3 15,-3 0-1-15,-1-3-18 0,-3-4-7 16,-3 4-18-16,-4-6-9 16,-4-7-25-16,-3 0-10 15,-10 4-47 1</inkml:trace>
  <inkml:trace contextRef="#ctx0" brushRef="#br0" timeOffset="22329.9857">22698 4717 312 0,'-4'0'115'0,"8"0"-62"0,3-9-20 0,0 6 38 16,7-4-19-16,11-2-8 16,6 0-21-16,1 2-7 0,3 4-10 15,-3-3-13-15,0 6-5 0,0 0-27 16,-4 6-13-16,0-3-52 15,0 10-21-15,-3-10-13 16</inkml:trace>
  <inkml:trace contextRef="#ctx0" brushRef="#br0" timeOffset="22546.1653">23276 4573 360 0,'-3'9'134'0,"3"1"-72"0,0-1-50 16,0 1 30-16,0-4-20 16,0 10-4-16,-4 2-11 0,1 11-3 15,-1-1-2-15,4 6-2 0,-3-5 1 16,3-4-10-16,0 0-2 16,0-3-18-16,0-7-7 15,0-5-25-15,3-1-9 16</inkml:trace>
  <inkml:trace contextRef="#ctx0" brushRef="#br0" timeOffset="22778.5338">23213 4733 364 0,'24'-6'134'0,"-16"3"-72"0,9-4-72 15,-6 7 20-15,3 0-32 16,4 0-10-16,3 0-59 16,0-3-26-16,0 6 3 0,-3-3 6 15</inkml:trace>
  <inkml:trace contextRef="#ctx0" brushRef="#br0" timeOffset="22978.5407">23576 4598 372 0,'4'10'140'0,"-4"2"-76"0,-4 32-61 16,8-13 26-16,-4 7-15 15,0 6-3-15,0 0-13 0,0-7-4 16,0 1 3-16,3-3-32 16,4-7-13-16,0-3-73 15,0-16-72-15,0 1 62 0</inkml:trace>
  <inkml:trace contextRef="#ctx0" brushRef="#br0" timeOffset="23448.6699">21057 4307 340 0,'4'-4'129'0,"-1"-2"-70"0,1 3-31 16,-1-3 38-16,4 6-18 31,8-10-5-31,6 1-17 0,11 3-3 16,6-4-14-16,1 1-8 0,-4 6-1 15,1-4-13-15,-5 7-5 16,1 0-21-16,3 7-8 15,-6-4-32-15,-5 6-15 16,-2-3-63 0</inkml:trace>
  <inkml:trace contextRef="#ctx0" brushRef="#br0" timeOffset="23695.4774">21036 4589 376 0,'4'0'140'0,"10"-7"-76"0,0 4-50 15,-4-3 31-15,8-3-19 16,3 2-2-16,8 4-14 16,-1-3-4-16,3-3-4 15,1 9-24-15,-4-10-7 0,1 7-24 16,-1-3-8-16,0-4-39 0,0 4-16 15,-6 3-4 1</inkml:trace>
  <inkml:trace contextRef="#ctx0" brushRef="#br0" timeOffset="24049.8928">21308 3896 264 0,'-18'-19'99'0,"18"19"-54"0,0 0-11 16,0 0 34-16,7 0-13 0,0 0-5 16,4 6-24-16,-1 4-9 15,1-1-10-15,0 4 2 0,3 8 1 16,3 1-3-16,1 4-2 0,3 2-2 16,4 0 0-1,0 16-4-15,3 6 0 0,0-3 3 16,-3 6 1-16,-4 1-4 15,0-10-1-15,0 3 1 16,-3-13 0-16,-4 1 1 16,-3-1 0-16,-4-6 0 0,-7-3 2 15,-4-3-1-15,-3 10-1 16,-4-4-8-16,-3 0-5 16,-7 7-15-16,0-7-8 15,0 0-22-15,0-3-11 16,3-6-84-1</inkml:trace>
  <inkml:trace contextRef="#ctx0" brushRef="#br0" timeOffset="24765.2902">24021 4084 296 0,'-7'-10'112'0,"3"10"-60"0,1 0-32 0,-1 0 32 16,0 7-13-16,-3-4-2 15,0 6-13-15,-3 16-2 16,-1 13-13-16,1 6 1 0,-4 9 3 0,-1 1-5 15,1-4-2-15,4-3-3 16,-1-3-3-16,4-7-2 16,7-5 1-16,4-10-17 15,6-4-8-15,8-2-22 0,3 0-9 16,4-13-39-16,3 3-13 31,4-12-16-15</inkml:trace>
  <inkml:trace contextRef="#ctx0" brushRef="#br0" timeOffset="25149.8871">24373 4162 332 0,'-14'-15'126'0,"7"15"-68"0,-7 6-50 0,11-6 29 16,-4 9-17-16,-4-2-3 15,-3 2-10-15,0 3-3 16,0 4-2-16,0 0-2 0,3-4 1 16,4 7-4-16,7 0 2 0,3 3 1 15,8-3 0-15,0 0 0 16,-1-1 2-16,1 8-1 16,-1-8-1-16,1 1-2 15,-4-3 1-15,-3-4 3 0,-4 4 1 16,0 3 1-16,-8-3 0 31,-2-7 0-31,-1 10 2 16,-3-10-3-16,0 1 0 15,-4-1-8-15,4-3-4 0,4-6-28 16,3 3-14-16,3-3-55 16,4 0-24-16,0 0 13 15</inkml:trace>
  <inkml:trace contextRef="#ctx0" brushRef="#br0" timeOffset="25349.5141">24469 4608 348 0,'0'9'129'0,"-11"0"-70"0,-10 20-60 15,10-14 25-15,1 13-14 16,-4 1-1-16,0 5-7 15,3-6-2-15,0-2 0 16,4-8-31-16,4-2-12 0,3-7-53 16,10-9-21-16,4-9 6 15</inkml:trace>
  <inkml:trace contextRef="#ctx0" brushRef="#br0" timeOffset="25796.9021">24814 4162 260 0,'0'-25'96'0,"-3"25"-52"0,-4-9-18 0,3 9 29 15,-3 0-25-15,-3 9-6 16,-4 1-11-16,-4 15-3 16,0 9-6-16,-3 1 2 0,3 9 0 15,4-4 0-15,4 4 1 16,-1-9-2-16,4-7 2 31,4 3-4-31,3-9 0 0,3-6-1 16,4 0 1-16,4-7-4 15,-1-9-2-15,4-6-12 16,1-4-5-16,2-5 0 16,-3-4 1-16,0-9 4 0,1 3 2 15,-5-4 8-15,1 14 4 16,-4-4 13-16,-4 16 4 15,-3 3 4-15,4 12 0 16,-4 13-7-16,3-6 0 0,-3 6-2 16,7 3 3-16,0-9-7 15,1 6-4-15,-1-6-5 16,0-3-1-16,0-7-16 16,0 1-7-1,3-4-31-15,1-6-12 16,7-6-73-1</inkml:trace>
  <inkml:trace contextRef="#ctx0" brushRef="#br0" timeOffset="26082.1995">25037 4009 316 0,'21'9'118'0,"-4"4"-64"0,12 2-41 0,-19-5 28 16,4-1-8-16,0 7 3 16,-3 9-14-16,-4 16-3 15,-3 2-11-15,-4 17-7 0,-7-3-2 16,-11 5-1-16,-10-8-2 0,-4-1 0 16,4 0 3-16,3-3-7 15,7-12-2-15,4 0-16 16,4-13-7-16,3-7-33 31,7-18-15-31,7 0-56 16</inkml:trace>
  <inkml:trace contextRef="#ctx0" brushRef="#br0" timeOffset="26334.4">25375 4187 304 0,'0'-6'112'0,"4"6"-60"0,3-3-36 16,0-3 29-16,4 6-11 0,6-10 0 31,11 4-17-31,4 3-5 16,0-3-8-16,0 2-5 0,-4-2 0 0,-7 6-32 15,-3 6-13-15,-8-2-32 0,-6 11-11 16,-8 1-39 0</inkml:trace>
  <inkml:trace contextRef="#ctx0" brushRef="#br0" timeOffset="26550.564">25375 4432 320 0,'0'6'121'0,"4"-12"-66"0,3 12-36 0,-4-6 34 16,8 0-14-16,3-6 0 0,4-3-13 15,6-1-4-15,8 1-13 16,0 6-8-16,0-4-1 0,-4-2-20 16,0 3-9-16,-3 3-45 15,0-4-17-15,-4 4-68 16</inkml:trace>
  <inkml:trace contextRef="#ctx0" brushRef="#br0" timeOffset="27683.8091">26120 4125 320 0,'-7'9'121'0,"3"4"-66"0,-6 12-55 15,6-7 23-15,-7 14-11 16,1-4 1-16,-4 7-4 0,0 2 2 16,-1-9-6-1,1 1 4-15,4-4 1 16,3-6 1-16,0-4 3 0,0 1-3 16,3-7-1-16,1-6-6 15,3-6-1-15,3-3-3 16,4-13-3-16,4-6 2 15,-1-3 2-15,8-7 0 16,3 1-1-16,0-4-2 0,4 4 1 16,0 6 1-16,-1 9 0 15,1-6 0-15,0 6 0 16,-1 3 2-16,5 4 1 16,-5 2-4-16,1 1 1 15,-4-4-22-15,-3 10-10 16,0-3-39-16,-4 3-17 0,-7-4-53 15</inkml:trace>
  <inkml:trace contextRef="#ctx0" brushRef="#br0" timeOffset="28283.9599">26691 3905 320 0,'0'-3'121'0,"0"6"-66"0,-3-3-47 15,-1 0 27-15,-3 10-11 16,-7 5-2-16,-7 13-10 0,-4-2-3 15,0 8-5-15,1 4 6 0,3 15 3 16,3 7-2-16,4-4-1 16,3-9-4-16,4-3-1 15,4-3-10-15,3-13-2 16,3 0-27-16,8-9-13 31,3-10-33-31,7-2-14 0,4 2-41 16</inkml:trace>
  <inkml:trace contextRef="#ctx0" brushRef="#br0" timeOffset="28615.0434">26913 4053 384 0,'-10'-7'143'0,"3"7"-78"0,-14 7-63 15,14-4 30-15,-4-3-17 16,0 6-3-16,1-3-10 15,-1 3-1-15,4 4-1 16,4-1 0-16,3 1 2 0,3 8-3 16,4 11-2-1,0-4 4-15,4 0 3 16,-1 0-3-16,1-3-3 16,-4-3 1-16,-3 3 2 15,-4-10 4-15,-4 7 4 16,-6-3-4-16,-1-1-1 15,-3-2-4-15,-4-4-1 16,1-2-10-16,-5-4-5 0,1 3-12 16,4-6-5-16,2 3-26 15,5 3-10-15,3 4-76 16</inkml:trace>
  <inkml:trace contextRef="#ctx0" brushRef="#br0" timeOffset="28799.9518">27005 4423 296 0,'4'34'110'0,"-8"-15"-60"0,-10 15-36 15,11-15 26-15,-5 0-20 16,-6-3-3-16,-3 2-18 31,3 1-6-31,-1 0 3 0,5 3-47 0,3-9-20 16,3-4-61-1</inkml:trace>
  <inkml:trace contextRef="#ctx0" brushRef="#br0" timeOffset="29300.8186">27361 4031 260 0,'-7'-10'99'0,"0"10"-54"0,0 0-24 0,4 6 28 0,-4-2-15 16,-4 2-2-16,-7 3-8 16,-6 1-3-1,-4-1-11-15,-1 10 0 0,1 6 1 0,3 13-4 16,4 2-2-16,7-5 0 15,4-4 1-15,3-6-1 16,7 0 0-16,3-6 1 0,4 0 1 16,4-10-6-16,-1 1-2 15,4-10-14-15,4 0-5 16,0-10-3-16,-1 1 2 16,1-10 2-16,0-6 4 15,-4-3 4-15,-4 3 2 16,1 3 10-16,-4 6 6 0,0 0 10 15,-4 16 4-15,1 7 1 16,0 2 1-16,-1 10-7 16,1 6-1-16,-1-6-3 15,1 9 0-15,3-3-6 16,0 0-4-16,0-6-12 0,0 0-4 31,3-3-24-31,5-7-8 0,-5-6-33 16,4 3-13-16,0-6-44 15</inkml:trace>
  <inkml:trace contextRef="#ctx0" brushRef="#br0" timeOffset="29585.7301">27552 3993 288 0,'0'0'107'0,"3"6"-58"0,5 4-15 0,-1-7 34 16,3 12-15-1,4-5-6-15,0 6-12 16,4-4-2-16,0 16-19 16,-4 16-1-16,-4 0-2 0,-6 9-6 0,-11 1-3 15,-7 5-12-15,-4-12-6 16,0 7-10-16,1-10-1 15,-1-7-15-15,1-2-3 16,-1-1-53-16,0-6-22 0</inkml:trace>
  <inkml:trace contextRef="#ctx0" brushRef="#br0" timeOffset="1.42655E6">1591 13256 288 0,'-14'0'107'0,"14"10"-58"0,-4 5-37 15,-3-2 24-15,4 9-6 0,-4 6 0 16,7 10-9-16,0-4-2 16,7 4-11-16,-4 6-3 0,8 15-1 15,-8 4-5-15,8 0-1 16,0-7-10-16,-8 4-5 16,4-7-27-16,-7-6-9 15,0-9-47 1,-7-4-21-16,0-9 17 15</inkml:trace>
  <inkml:trace contextRef="#ctx0" brushRef="#br0" timeOffset="1.42678E6">1221 13748 364 0,'21'0'137'0,"0"-3"-74"0,18-6-54 15,-18 3 30-15,7 2-18 16,18-2-4-16,0-3-10 16,-4 9-5-16,4-10-1 15,11 10-12-15,6 0-5 0,4 0-28 0,-7 0-9 16,-7 0-10-16,-4-6-3 16,-6 3-63-1</inkml:trace>
  <inkml:trace contextRef="#ctx0" brushRef="#br0" timeOffset="1.42713E6">2032 13557 264 0,'-25'-9'101'0,"4"2"-54"0,0 1-33 15,17 12 26-15,-10 4-11 0,-7-1 0 16,7 7-10-16,-11 3-1 16,4 15-11-1,7 4 0-15,4-4 3 0,-1 1-4 0,11-7 2 16,11-9-3-16,-1 0 2 15,1-4-4-15,3-11 0 0,7-4-3 16,-7-4-3-16,4-14-1 16,-1-14 0-16,1 4-4 15,0 0-2-15,-1 3 5 16,4 6 2-16,-10 9 3 16,3 1 2-16,-3 12 3 15,-1 13 2 1,4 3-1-16,-3 6 1 15,0 3-4-15,-4-3-2 16,3 0 0-16,1-3 1 16,3-6-10-16,4 3-4 15,-11-10-23-15,3-3-10 16,1-12-18-16,-1-13-8 0,4-6-53 16</inkml:trace>
  <inkml:trace contextRef="#ctx0" brushRef="#br0" timeOffset="1.42754E6">2332 13222 316 0,'3'44'121'0,"4"-16"-66"0,8 22-47 0,-12-31 29 0,4 15-19 16,0 1-4-16,4-4-9 16,-1-6-2-16,1 3-1 15,0 4-6-15,-1-10 0 0,-6 3-11 16,6-10-3-16,-10-5-2 15,0-10 0-15,4-6-9 32,3 2-4-32,3-2 11 0,-3-3 5 0,4 9 8 15,3-7 6-15,4 7 11 16,-4 7 6-16,7 2 7 16,-7 10 2-16,-3 0-1 15,-1-4 1-15,-3 11-9 16,0-8-1-16,-14 11-3 15,0-4 1-15,-3-6-2 0,-11-1 2 16,-4-2-2-16,-7-7 0 16,0 1-5-16,-3-1-1 15,0-3-1-15,10-6-2 16,0-6-15-16,8 3-7 16,6-13-25-16,11 1-9 15,7-13-84 1</inkml:trace>
  <inkml:trace contextRef="#ctx0" brushRef="#br0" timeOffset="1.42778E6">2720 13175 304 0,'7'-10'115'0,"-3"13"-62"0,-1 7-35 15,-3-4 31-15,0 13-12 16,0 9 1-16,0 13-15 15,0 3-4-15,-3 3-11 16,3 0-5-16,-4 3 0 0,-3 3-2 16,7 4 2-16,0 5-22 31,7-8-9-31,0-4-24 0,0-12-9 16,4-10-30-16,6-13-10 15,8-15-14 1</inkml:trace>
  <inkml:trace contextRef="#ctx0" brushRef="#br0" timeOffset="1.42812E6">3171 13463 288 0,'4'-22'110'0,"-4"6"-60"0,-4 26-36 16,-3-10 26-16,-3 16-13 0,3 2-3 16,-11 1-6-16,4 0 1 15,0 6-10-15,-7 0 1 0,7 3 3 16,0 1-5-16,3 5-2 15,4-6-3 1,3-9 0-16,4 3-7 16,4-9-1-16,3-7-14 15,4-12-3-15,3-7-12 16,7-9-7-16,-7 3-2 16,4-6-1-16,-1 13 29 15,-6-4 15-15,-4 3 19 16,0 7 9-16,3 3 8 0,-6 6 4 15,3 13-4-15,-3 6-1 16,6 3-12-16,-6 9-3 16,3 1-12-16,7-7-3 15,-4 10-47-15,5-13-19 16,9 3-111 0</inkml:trace>
  <inkml:trace contextRef="#ctx0" brushRef="#br0" timeOffset="1.43042E6">938 15674 252 0,'-10'-16'93'0,"10"16"-50"0,-11-9-37 16,11 9 22-16,-10-3-4 16,-1 3 1-16,4 0-6 0,-11 0-1 15,1 0-10-15,-4 3 1 0,-4 3 2 16,4-3-4-16,7 7 1 15,-1-4-5-15,-2-3-2 16,10 3-3-16,0 4 1 16,7-4-1-16,10 3 0 15,1 1 2 1,-1-1 2-16,8 10-1 16,3 0 2-16,-7 0-4 15,4 6 0-15,-4-7 1 16,-3 8 0-16,-8-8 0 15,-3 1 2-15,0-3 5 16,-14 0 4-16,0-4-4 0,-14-3 1 16,0-2-1-16,3-4 1 0,-7 3-4 15,4-6-3-15,3 3-11 16,1 4-6-16,6-1-19 16,0-3-5-16,8 6-21 15,6 1-9-15,4 5-50 16</inkml:trace>
  <inkml:trace contextRef="#ctx0" brushRef="#br0" timeOffset="1.43163E6">1863 15620 208 0,'-11'-18'77'0,"1"8"-42"0,-5 4-21 0,15 6 20 16,-10-3-8-16,-1-3-1 0,-3 6-5 31,0 6-3-31,-7 3-9 16,7 4-1-16,-7 2 3 0,6 4-4 0,-6 6 2 15,0 4-1-15,3-1 3 16,8 6-3-16,6 1 1 16,-3-1-1-16,7-5 1 15,0-4-2-15,11-7-1 16,-8-8-1-16,8-1 0 0,3-2-5 16,4-14 1-16,6 1 2 15,1-3 1-15,0-10-10 16,0-3-3-16,-4 0-4 15,3-6 1-15,-9 9 0 16,-1 0 1-16,-4 0 7 16,1 4 2-16,-11-1 5 15,0 3 1-15,0-2 3 16,0 5-1-16,-7 4 2 16,3 3-2-16,4-3 2 15,-3 2-2-15,3-2 2 16,0 3 0-16,0-3 1 0,0 6-4 31,0 0-1-31,0 0-3 16,0 9-1-16,0-3 1 0,0-2 0 15,0 5 2-15,0 7 3 16,0 2 4-16,0 8 2 16,0 2-3-16,0 6-3 15,0-6 0-15,3 4-1 16,1-1-2-16,3 1 1 0,3-11-2 15,-6 5-1-15,6-8-2 16,-6 1 1-16,3-3-8 16,4 0-2-16,-11-7-45 15,3-6-20-15,-6 3-69 16</inkml:trace>
  <inkml:trace contextRef="#ctx0" brushRef="#br0" timeOffset="1.43582E6">3101 15523 264 0,'-11'-9'99'0,"11"9"-54"0,-3-3-42 0,-4 6 21 31,3-3-3-31,-13 6 2 0,-1-3 1 16,-3-3 0-16,-4 10-13 16,0-4 0-16,4-3 2 0,4 7-9 15,6-4-2-15,-3 3-2 16,7 1 0-16,7-1-3 16,7 7 2-16,7-4 1 15,7 4 2-15,4-7-1 0,0 7-1 16,-1-3 1-16,-6-4-1 15,0 7 0-15,-4 2 0 16,-4-8 0-16,1 6 2 0,-18-7-1 16,3 7 2-16,-13-4-2 15,-8-2-1-15,-10-1 1 32,-4-3 1-32,0 4-3 15,4-10-2-15,3 0-9 0,0 0-5 16,4-3-16-16,3-4-6 15,8 1-28-15,6-3-10 16,4 5-34 0</inkml:trace>
  <inkml:trace contextRef="#ctx0" brushRef="#br0" timeOffset="1.43608E6">3189 15112 316 0,'-3'7'118'0,"3"5"-64"0,3-2-39 16,4-4 31-16,-7 13-18 15,11 6-6-15,-8 13-13 16,8-1-6-16,-1 7-2 15,1 6-21-15,3-12-9 0,4-1-47 0,6-2-19 16,5-10-38 0</inkml:trace>
  <inkml:trace contextRef="#ctx0" brushRef="#br0" timeOffset="1.43697E6">3983 15432 288 0,'-7'-6'110'0,"7"6"-60"0,3 0-41 0,-3 0 25 15,7 9-8-15,0-2-1 16,4 12-2-16,0 9 0 16,3-3-13-16,0 13-1 0,-4-13-2 15,1 3-3-15,0-3-1 32,-1 0-1-32,-6-6-2 0,3 6 3 15,-7-6 0-15,0-10 1 16,0 1 2-16,0-1-3 15,-7-9-2-15,3 0 0 16,-10-9 1-16,3-1-3 0,1 1-2 16,-1-7-1-16,8-3 0 15,-8 0 0-15,11 1 3 0,4-1-2 16,6 3 1-16,4 0 2 16,4 4 0-16,7-4-3 15,-8 7 2-15,8 3 1 16,3 6 2-16,1 0-12 15,-1 0-3-15,0 0-49 16,0 6-19 0,4-6-67-1</inkml:trace>
  <inkml:trace contextRef="#ctx0" brushRef="#br0" timeOffset="1.43797E6">4547 15031 272 0,'-7'-16'101'0,"7"16"-54"0,0-3-39 0,0 3 21 15,0 0-6-15,0 3-2 0,0 7-3 16,0-4 1-16,0 10-10 15,4-4 3-15,-1 7 2 0,1 0-1 16,3 6 0-16,3 19-5 16,1 9 0-16,10 26-5 15,-10 2 0-15,3 1 1 0,0 34 0 32,7 9 2-32,-10-9 1 0,3 25-1 15,0 13-1-15,-3-10-1 16,-1 16 2-16,1 16-3 15,-4-13 0-15,0-3-3 16,-7 0-1-16,0-10 1 16,0-31 0-16,-7-6 6 15,0-6 4-15,3-7-3 0,1-3-2 16,-1-15-2-16,4-13 0 16,-7-13-2-16,7-2-1 15,0-11-10-15,0-8-4 16,7-1-11-16,-7-12-4 15,4-6-15-15,3-7-5 16,0 1-84 0,3-10-64-1,1-3 78-15</inkml:trace>
  <inkml:trace contextRef="#ctx0" brushRef="#br0" timeOffset="1.43879E6">5182 16016 224 0,'4'53'85'0,"-1"-28"-46"0,4 3-26 16,-3-18 22-16,-1 5-5 15,1 1 2-15,0-7-7 16,-1 1-3-16,1-7-12 15,-4 3 9-15,0 4 7 0,0-10-12 32,0-10-2-32,-4 1-6 0,1-10-1 15,-1-16-3-15,0-15 1 16,1-3-4-16,-1-10-2 16,1 7-1-16,-1 12 3 15,4-3 2-15,0 3 2 16,4 0 1-16,-1 6 2 15,4-2-1-15,4 2 0 0,0 4-1 16,3-4 2-16,3 3-1 16,-2 10 2-16,2 7-4 15,-3 8-2-15,0 1 0 0,0 9-1 16,1 9 0-16,-8 7 0 16,0 3 0-16,-4-1 0 31,-3 11-3-31,-3-4 2 0,-4-6 3 15,0-1 1-15,-11-2-4 16,0 3 1-16,1-3 0 16,-4-4 0-16,-8-2-11 15,1-1-5-15,-4-3-6 16,1 4 1-16,2-4-12 16,5-3-7-16,6-3-31 0,11 9-15 15,7 1-31 1</inkml:trace>
  <inkml:trace contextRef="#ctx0" brushRef="#br0" timeOffset="1.43959E6">5525 15674 324 0,'-18'-6'123'0,"18"-4"-66"0,-4 16-55 15,1-6 25-15,-1 0-18 0,-3 4-2 16,0-4-1-16,0 6 1 16,0-6-3-16,4 9-5 0,3-9 0 15,-8 10 1-15,8-4 0 16,8-3 2-16,2 6 1 15,8 1-4-15,6-4 1 16,8 10 0 0,-4-4 0-16,1-2 0 15,-8 5 2-15,0-5 1 16,-7 9 1-16,-3-4 2 16,-11-2 3-16,-7 9-4 15,-11-10-1-15,-3 7-4 16,0-9-1-16,-1-1-10 0,1-3-5 15,4 4-19-15,3-10-5 0,-1 0-21 16,8-10-9-16,11 4-48 16</inkml:trace>
  <inkml:trace contextRef="#ctx0" brushRef="#br0" timeOffset="1.43976E6">5736 15790 264 0,'11'3'101'0,"-8"3"-54"0,4 10-37 0,-3-7 23 16,-1 4-12-16,1 9 1 16,-4 0-15-16,0 3-5 15,-4 3-1-15,1-3-21 0,-1-6-7 16,1 0-41-16,3 0-17 16,7-10-21-16</inkml:trace>
  <inkml:trace contextRef="#ctx0" brushRef="#br0" timeOffset="1.44017E6">6011 15668 320 0,'-10'0'121'0,"6"0"-66"0,1 0-62 16,-1 0 21-16,-3 6 0 15,-3-6 3-15,-5 9-6 16,1 7-2-16,-3 3-5 15,-1 6 6-15,0 6 3 0,4 1-2 32,4-1-1-32,6-6-6 0,1 0-1 15,6-6-1-15,1-3 1 16,3-7-7-16,3-6-1 16,4-6-14-16,1-13-5 15,-1-3-5-15,0-9 0 16,0-3 7-16,0 9 6 15,-3-3 13-15,-1 9 7 0,-3-3 12 16,0 10 7-16,0 6 3 16,-7 3 4-16,4 3-10 15,-4 13-2-15,3 2-10 16,1 8-5-16,-1-5-11 16,1 5-3-16,3-8-23 0,0-2-8 31,0-3-33-31,4-7-13 0,3-12-32 15</inkml:trace>
  <inkml:trace contextRef="#ctx0" brushRef="#br0" timeOffset="1.44046E6">6167 15316 280 0,'-11'0'104'0,"4"10"-56"0,-11 15-21 0,11-13 32 16,-7 13-11-16,0 4-4 15,0 5-16-15,3 10-7 0,1-6-12 16,6-4-4-16,4 1 1 0,4-7-5 16,6 0-3-16,8 3-19 15,3-2-9-15,4-10-20 16,0-1-6-16,-1-8-21 15,1-10-9-15,3 0-35 32</inkml:trace>
  <inkml:trace contextRef="#ctx0" brushRef="#br0" timeOffset="1.44114E6">6431 15489 340 0,'-21'-19'129'0,"14"19"-70"0,-4 0-60 0,4 0 25 16,-3 0-12-16,-4 9-2 15,3 1-5-15,0-4-2 16,4 10-1 0,4-4-2-16,3 4 1 0,3 3-4 15,8-4 2-15,3-2 1 16,0 6 2-16,0-4-1 16,0-5-1-16,1-1 1 15,-5 1-1-15,-3-1 2 16,-7 1 1-16,-3-4-1 15,-8 3 1-15,-3-9-2 0,-4 6 2 16,1-2-15-16,-1-4-5 0,0 0-15 16,1 0-8-16,3-10-33 15,7-5-16-15,3-4-26 16</inkml:trace>
  <inkml:trace contextRef="#ctx0" brushRef="#br0" timeOffset="1.44129E6">6459 15163 312 0,'-17'9'118'0,"17"10"-64"0,0 19-39 0,0-20 31 16,0 17-23-16,0 2-7 0,3 7-39 15,-3 0-15-15,4 0-115 16,-1 0-52-16</inkml:trace>
  <inkml:trace contextRef="#ctx0" brushRef="#br0" timeOffset="1.44149E6">6583 15674 304 0,'0'9'112'0,"3"-3"-60"0,1-2-36 16,-4 5 29-16,-4-3-22 15,1 4-5-15,-1-1-35 32,4 7-16-32,0-4 16 0,0 4-58 0,4-7-21 15,3 1-22 1</inkml:trace>
  <inkml:trace contextRef="#ctx0" brushRef="#br0" timeOffset="1.44174E6">6731 15605 236 0,'11'6'88'0,"-1"3"-48"0,4 1-20 16,-7-1 27-16,0-2-16 15,-3-4-3-15,-1 6-16 16,-3 1-5-16,-3-4-5 0,-4-6 1 16,-4 3 0-16,1-3 1 0,-4-3 0 31,3-7 2-31,0 1 3 0,4-7-4 15,7 7-1-15,7-10-9 16,8 3-4-16,2 4-11 16,1-4-5-16,3-9-33 15,0 6-14-15,4-6-47 16</inkml:trace>
  <inkml:trace contextRef="#ctx0" brushRef="#br0" timeOffset="1.442E6">6939 15238 288 0,'-7'-13'107'0,"18"17"-58"0,6 2-35 16,-6 3 26-16,3 4 2 16,0 9 4-16,4 6-9 15,-1 6-3-15,1 7-19 16,0 9-5-16,-8-3-2 0,-6-3-2 15,-4 0-1-15,-4 0-3 0,-3 3-2 32,-3-3-10-32,-8 0-4 0,0-6-31 15,4-13-12-15</inkml:trace>
  <inkml:trace contextRef="#ctx0" brushRef="#br0" timeOffset="1.44341E6">1016 16317 240 0,'11'9'90'0,"3"-9"-48"0,17 0-29 0,-20 0 22 0,24 0-7 15,18-3 0 1,18-3-2-16,21-1-1 0,6-2-14 16,36 0 4-16,22-1 3 0,38-9 3 15,17 10 2-15,36 0-4 16,21-1-1-16,32 1-6 16,25 2-2-16,13-11-4 0,12 8-1 15,9 1-1-15,12-7 2 16,-25 7 1-16,-1 6 3 15,-31-13-5-15,-10 10-1 16,-33-7 0-16,-17-3 0 16,-42 7-2-16,-36-7 1 15,-27 7-4 1,-33-4-2-16,-24-2-14 16,-25 5-4-16,-21-5-27 15,-15-4-11-15,-17 0-117 16</inkml:trace>
  <inkml:trace contextRef="#ctx0" brushRef="#br0" timeOffset="1.44431E6">1785 16818 280 0,'25'-9'104'0,"7"9"-56"0,13-3-38 0,-31-3 23 0,11 6-20 15,10 0-5-15,1 0-29 16,-1 0-14-16,0 0-95 15,-6 0-42-15</inkml:trace>
  <inkml:trace contextRef="#ctx0" brushRef="#br0" timeOffset="1.44463E6">1757 17273 292 0,'25'-3'110'0,"10"3"-60"0,11-6-39 16,-29 6 26-16,4 0-18 16,4 0-5-16,7 0-25 15,-7 0-10-15,-8 0 11 16,4 6-44-16,-6-3-18 0,-5 6-47 16</inkml:trace>
  <inkml:trace contextRef="#ctx0" brushRef="#br0" timeOffset="1.44483E6">1693 17671 284 0,'14'-6'107'0,"11"6"-58"0,28-9-29 0,-21 9 30 15,3 0-27-15,-7 0-10 16,8 0-41-16,-1 6-20 15,-3-3-94-15,-4 6-41 16</inkml:trace>
  <inkml:trace contextRef="#ctx0" brushRef="#br0" timeOffset="1.44513E6">2801 16853 364 0,'-25'-28'134'0,"36"21"-72"0,14-2-66 0,-8 9 24 0,8-9-11 16,7 9 0-1,3 0-36-15,-7 0-16 0,4 6-87 16,-4 3-38-16,-3 10 60 16,-7-3 33-16</inkml:trace>
  <inkml:trace contextRef="#ctx0" brushRef="#br0" timeOffset="1.4453E6">2822 17235 308 0,'57'-15'115'0,"-11"12"-62"0,3-4-60 15,-28 4 21-15,0 6-64 16,4-3-25-16,-4 0-45 15,-7 7-15-15</inkml:trace>
  <inkml:trace contextRef="#ctx0" brushRef="#br0" timeOffset="1.44548E6">2769 17656 288 0,'-7'6'107'0,"14"3"-58"0,25-6-35 16,-7-3 28-16,10 0-5 15,11-3 2-15,-4-3-41 16,8 3-17-16,3-7 8 16,-4-5-71-16,4-13-28 0,7-7-17 15</inkml:trace>
  <inkml:trace contextRef="#ctx0" brushRef="#br0" timeOffset="1.44568E6">3881 16680 408 0,'3'-6'151'0,"4"6"-82"0,7-9-69 0,0 9 27 16,8 0-19-16,6 0-2 15,4 0-31-15,-4 0-12 16,-4 9-121-16,1 1-53 0,-14 8 88 15,-4-2 46-15</inkml:trace>
  <inkml:trace contextRef="#ctx0" brushRef="#br0" timeOffset="1.44583E6">3821 17210 324 0,'0'0'121'0,"14"7"-66"0,10-7-60 0,-2 0 20 15,2-7-84-15,1 7-33 16,3-3-20-16,-10-3-4 16</inkml:trace>
  <inkml:trace contextRef="#ctx0" brushRef="#br0" timeOffset="1.44595E6">4145 17345 364 0,'25'10'134'0,"3"-4"-72"0,14-12-48 0,-27 2 33 15,6-2-33-15,3 3-11 16,-10-6-52-16,8 2-23 16</inkml:trace>
  <inkml:trace contextRef="#ctx0" brushRef="#br0" timeOffset="1.44627E6">1207 16737 412 0,'56'-10'154'0,"-28"4"-84"0,7 6-86 0,-13 0 21 15,-8 6-57 1,7-6-20-16,-3 10-84 0,-1-1-38 31</inkml:trace>
  <inkml:trace contextRef="#ctx0" brushRef="#br0" timeOffset="1.44642E6">1136 17270 308 0,'-7'3'115'0,"10"3"-62"0,22-6-49 16,-11 0 26-16,18 0-19 0,3 0-6 16,4 0-74-16,-11 0-33 15,4 10-24-15,-11 5-6 16</inkml:trace>
  <inkml:trace contextRef="#ctx0" brushRef="#br0" timeOffset="1.44655E6">1129 17693 360 0,'-18'16'134'0,"25"3"-72"0,-7-10-52 0,11-9 30 16,3 6-15-16,28-12-5 15,15 6-49-15,17-9-20 16,7-10-121-16,25 3-55 15</inkml:trace>
  <inkml:trace contextRef="#ctx0" brushRef="#br0" timeOffset="1.4469E6">5965 16301 432 0,'-3'6'162'0,"3"4"-88"0,0-10-80 0,3 9 28 15,1-3-17-15,3-3-3 16,4 7-10-16,3-4-3 0,0 4 6 16,0-1-62-16,0 7-26 0,0-7-72 15</inkml:trace>
  <inkml:trace contextRef="#ctx0" brushRef="#br0" timeOffset="1.4471E6">5722 16734 356 0,'-7'0'132'0,"21"3"-72"0,14-13-59 0,-10 10 27 16,7 7-17-16,6-7-1 15,5 0-15-15,3-7-6 0,-1 7 5 16,1 0-44-16,-7 0-18 0,-4 10-75 16</inkml:trace>
  <inkml:trace contextRef="#ctx0" brushRef="#br0" timeOffset="1.44724E6">5888 16959 352 0,'-7'0'132'15,"14"7"-72"-15,3-4-48 0,1-3 30 0,3-3-26 16,0-4-6-16,7-2-36 16,4 0-13-16,0 2-125 15,-4 7-55-15</inkml:trace>
  <inkml:trace contextRef="#ctx0" brushRef="#br0" timeOffset="1.4474E6">5863 17254 312 0,'25'-9'115'0,"-7"9"-62"0,13 0-49 0,-17-6 26 16,4 6-35-16,0-4-9 0,3-2-101 16,-4 6-43-16,-2 16 53 15,-5-7 31-15</inkml:trace>
  <inkml:trace contextRef="#ctx0" brushRef="#br0" timeOffset="1.44755E6">5747 17700 392 0,'10'18'145'0,"8"-8"-78"0,10-1-54 16,-7-3 35-16,8-6-25 15,2-6-5-15,12-3-49 16,13-10-19-16,4 3-136 15,7 4-58-15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1:26:47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8153 5216 252 0,'-7'34'93'0,"7"-15"-50"0,-4 6-15 0,4-15 32 16,0-1-13-16,0-6-5 0,0 4-9 31,0-7-1-31,4-10-18 0,3-6-4 0,0-12-2 16,7-6-4-16,4-13-1 15,3-7-3-15,3-15-3 16,-2-22-9-16,-1 13-3 16,-7 12-3-16,-4 7-2 15,-3 15 12-15,-7 12 4 16,-7 10 0-16,-7 13 1 0,-7 25 2 16,-4 18 0-16,1 23 1 15,-4 12 0-15,-4-7 0 16,-4 4 0-16,5 13 2 15,3-7 1-15,6-3 1 16,8-3 2-16,4-7-5 16,6-12-1-1,8-3 0-15,6 0 0 16,1-10 0-16,3 1 0 16,-3-7 0-16,-1 0 0 15,-3-9 0-15,-3 6 0 16,-4 4-3-16,-4 2 2 0,-6-3 1 15,-8 0 2-15,-10 7 3 16,-8-7 2-16,-13 0-1 0,-11-6 1 16,0-9-4-16,-3-4-2 15,-4-9-5-15,-4-9 0 16,-7-10-9 0,-3 0-4-16,0-6 0 0,18 6 0 15,13 4-8-15,15 2-4 16,14-3-24-16,17 7-9 0,22-7-60 15</inkml:trace>
  <inkml:trace contextRef="#ctx0" brushRef="#br0" timeOffset="284.6521">8400 5482 408 0,'-4'0'154'0,"11"-15"-84"0,11 12-71 0,-4 3 31 15,7-7-21-15,7 7-2 16,4-3-5-16,0 3-2 15,0 0 1-15,-4 3-19 0,0 7-8 16,0-1-39-16,-7-3-16 16,1 4-75-1</inkml:trace>
  <inkml:trace contextRef="#ctx0" brushRef="#br0" timeOffset="500.2513">8470 5699 428 0,'32'0'159'0,"-11"6"-86"0,14-3-59 0,-13-3 39 16,-1 0-27-16,0-3-4 0,4-3-15 16,-1 6-5-16,5-3-2 15,2-4-36-15,5 7-15 0,-1-3-73 16,0 3-33-16,7-15 0 15</inkml:trace>
  <inkml:trace contextRef="#ctx0" brushRef="#br0" timeOffset="1815.8651">9663 4626 228 0,'-15'-15'88'0,"15"15"-48"0,4-10-23 0,0 7 27 16,6-6-8-16,4-7 2 16,4-3-9-16,0 0-1 15,-1 4-15-15,-3 12-8 0,0 3-3 16,-7 9 0-16,-3 10 3 0,-8 0-2 15,-3 9 0-15,-3 16-3 16,-4 9-1-16,0 0 1 16,-1-6 0-16,1 4-5 15,4-7 1-15,3-7 2 16,3-2 1-16,4-7 1 31,4 0 0-31,6-3-3 0,4-6 0 16,1-3-1-16,-1-4 0 15,0 4 0-15,0 3 0 16,0 0-4-16,-3 15-2 16,-8 7 5-16,-6 6 2 15,-1 6 0-15,-7 0 2 16,-3 1 3-16,-7-1 1 0,-4-9 3 16,-3-6 3-16,0 9 2 0,3 3 3 15,8-6-3-15,10 0 1 16,3-7-7-16,8-2-3 15,10-13-1-15,3 0 1 16,8-10-19-16,0-2-8 31,7-10-31-31,10-10-13 0,11-9-51 16,10-6-39 0,-3 6 71-16</inkml:trace>
  <inkml:trace contextRef="#ctx0" brushRef="#br0" timeOffset="2084.8924">10467 4902 356 0,'3'16'132'0,"1"-3"-72"0,3 5-46 0,-7-2 33 16,0 12-19-16,0 7-6 0,-3 2-11 31,-5 17-3-31,1 15-4 16,0 12-5-16,4-9 0 0,-1 0-4 0,1-12 1 15,3-7-18-15,0-6-8 16,0-3-26-16,0-6-12 16,-4-7-68-1,4-12-47-15,0-10 78 0</inkml:trace>
  <inkml:trace contextRef="#ctx0" brushRef="#br0" timeOffset="2331.6707">10199 5200 372 0,'21'0'140'0,"-7"-3"-76"0,11-3-57 0,-15 3 31 16,12 3-18-16,6-7-1 15,11 7-11-15,6 0-5 16,1 0-2-16,4 7-8 0,3 5-3 16,0 13-19-1,-4 4-6-15,-3 2-28 16,0-3-11-16,-1-9-15 16,1 0-5-16,0 0-4 15</inkml:trace>
  <inkml:trace contextRef="#ctx0" brushRef="#br0" timeOffset="3131.7497">11367 4780 340 0,'0'69'126'0,"3"-22"-68"0,-3 13-46 0,0-35 32 16,0 6-25-16,-3 4-5 15,-1 8-11-15,0 11-3 16,-3-7 0-16,4 3-3 0,-1-12 0 15,1-10-3-15,3-3-1 0,0-6-3 16,7-13-1-16,0-6-3 16,4-6 1-16,3 3 7 15,3-4 3-15,8 4 0 0,3-3 0 16,4 6 4-16,3 9 3 16,-3 1 8-16,-4-1 4 15,-3 13-4-15,-4 0-2 31,-3 3 1-31,-8 3 0 0,-3-3 3 16,-10 1 4-16,-8-5-4 16,-13-5 0-16,-12 3-8 15,-3-3-2-15,4-7-2 16,0-6-2-16,0 3-6 16,-1-12-1-16,5 3-13 15,2-3-4-15,5-4-14 0,6 1-6 16,4 0-31-16,10-1-15 15,8 1-38 1</inkml:trace>
  <inkml:trace contextRef="#ctx0" brushRef="#br0" timeOffset="5589.6582">11091 5413 248 0,'-3'-28'93'15,"-1"3"-50"-15,-3-22-28 0,4 31 26 0,-1-6-13 0,-3-3-4 16,-3 10-2-16,-5-4 0 16,-2 3-12-16,-1 7 1 0,-3 6 0 15,-4 3-6-15,4 18-3 16,0 17-1-16,3 9 1 15,1 9-3-15,3 4 0 16,3-4 3-16,4-9 1 0,3 0-4 16,4-16 1-16,0 0-2 15,7-12 0-15,4-7 2 16,3-9 0-16,4-3 0 16,3-19 0-16,4-6 0 15,-1 0 0-15,1-7 0 31,-4 10 2-31,0 6 1 0,-3 10 3 16,-4 0 8-16,-3 15 3 16,-1 13-2-16,-3-1 1 15,0 11-9-15,0 5-2 0,4-6-14 16,-4-3-7 0,4-6-42-16,6 0-17 0,8 0-83 15</inkml:trace>
  <inkml:trace contextRef="#ctx0" brushRef="#br0" timeOffset="5905.1995">11719 4868 320 0,'-3'6'121'0,"6"-3"-66"0,-3 13-36 0,4-7 32 16,-4 16-22-16,3 7-5 16,-3 2-15-16,0 7-4 15,0 9-3-15,0 19-4 0,-3 0 1 0,3 3-10 16,-4 0-5-1,4-15-28-15,0 2-11 0,4-5-70 16,6-1-59-16,1-9 69 16</inkml:trace>
  <inkml:trace contextRef="#ctx0" brushRef="#br0" timeOffset="6736.2492">11896 5511 316 0,'10'18'118'0,"-6"-11"-64"0,3-7-45 16,0 3 25-16,3-6-13 16,1 3 1-16,3-7-9 15,4-5 0-15,3-7-8 0,-3-3-3 0,-1 3-1 16,1-9-1-16,-8-6 2 15,-2-1-1-15,-8-2 2 16,-4 2-2-16,-3 13-1 16,-4 0 1-16,-6 13 1 15,3 15-3-15,0 13-2 0,-1 9 2 32,1 16 0-32,4 9 1 0,3-9 2 15,3 3-3-15,4-6-2 16,4-13 2-1,6 0 2-15,8-9 0 0,7-9 2 16,3 2-4-16,7-9 0 16,-3-3 1-16,0 0 0 15,-1 10-3-15,1-4 2 0,0-3 1 16,-4 7 0-16,-3-4 2 16,-4-3 1-16,-3 3-4 15,-8 0 1-15,-3-2 2 16,-7-4 3-16,-3-4 4 15,-4-2 2-15,-4 0-1 16,4-3-1-16,0-10-8 0,3-16 0 16,4 4-3-16,7-10-2 15,8-3 3-15,6 0 0 16,0 4-6-16,0-1 0 16,0 6-10-16,0 7-4 15,4 9 0-15,0 0 2 0,-4 10 11 31,-3 3 4-31,-8 15 4 16,-6 7 0-16,-4 12 6 0,-4 7 4 16,-3 2 3-16,4 7 3 15,-1-9-3-15,4 2 0 16,4-5-3-16,6-11 1 16,8 5 3-16,6-11 1 15,5-5-6-15,2-10-1 0,-2-7-4 16,-1-5-1-16,-3-10-1 15,-8 3 1-15,-6 0 0 16,-4-6 3-16,-11-12-5 16,-10-1-1-16,-14-3-7 15,-7 10-3-15,-1 9-10 16,1 19-2 0,3 12-18-16,1 10-4 15,2 9-26-15,12 7-10 16,3 2-54-1</inkml:trace>
  <inkml:trace contextRef="#ctx0" brushRef="#br0" timeOffset="7035.9706">13190 5153 408 0,'4'-9'154'0,"3"9"-84"0,-4 0-57 15,-3 0 33-15,8 9-22 16,-5 1-5-16,1 15-12 16,-1 19-3-16,1-7-2 15,-4 17-4-15,0-1 1 0,0 0-15 31,-4-6-6-31,1-3-18 0,-1-13-5 16,1-2-16-16,-1-11-6 16,-3-2-85-1</inkml:trace>
  <inkml:trace contextRef="#ctx0" brushRef="#br0" timeOffset="7236.7706">12993 5366 328 0,'0'4'123'0,"3"2"-66"0,8-6-31 16,-4 0 36-16,11-6-15 0,13 2-3 15,12-2-21-15,-1 3-6 16,4-3-11 0,0 3-11-16,3 3-4 0,-3 0-24 15,-4 3-9-15,-3 3-31 16,0 3-11-16,0-5-73 15</inkml:trace>
  <inkml:trace contextRef="#ctx0" brushRef="#br0" timeOffset="7836.8889">13653 5467 296 0,'10'25'110'0,"-3"-16"-60"0,4 7-41 0,-4-7 27 16,-4 1-16-16,1-1-1 0,-1 1-7 15,-3-4-2 1,0-3-6-16,-3-6-3 0,-4-7 0 0,3-5-1 16,1-10 0-16,-1-4 0 0,4-8 2 15,4-13-3-15,3 6-2 16,3 6 2-16,4 10 2 16,4 3 2-16,3 9 1 15,0 4 4-15,4 5 3 31,0 17 7-31,0 5 3 0,-1 14-8 16,-3 5-3-16,-6 1-6 16,-1-1-3-16,-4-6-3 15,-6 1-1-15,-4-1 2 16,0-3 2-16,0-6-2 16,-4-10 0-16,1-9-4 15,-1-9-1-15,1-4 3 0,3-9 1 16,7-6-1-16,3-7 2 15,4-8-1-15,4 5 0 16,3 10 4-16,-3 3 1 16,-4 6 3-16,4 3 1 15,-1 7 3-15,1-1 1 16,-1 10 6 0,1 10 1-16,0 5-5 15,-4 10-3-15,-4 4-3 0,-2-1-2 16,-5 0-3-16,-3 7-2 15,-3-1 1-15,-1 1-1 16,0-13-3-16,1 0 0 16,3-4-14-16,0-5-4 15,3-1-2-15,5-2-2 0,2-7-29 16,4 3-13-16,0-3-55 16,7-3-65-1</inkml:trace>
  <inkml:trace contextRef="#ctx0" brushRef="#br0" timeOffset="8973.936">14563 5338 284 0,'3'-34'107'0,"-6"18"-58"0,6 3-26 0,-3 7 29 16,-3 6-18-16,-4-3-7 15,-4 3-8-15,-3 3-2 0,-4 7-9 16,-3 15-3-16,0 3-1 0,-4 16 4 15,4-7 3-15,3 14-4 16,4-14 1-16,7-2-5 16,4-7-2-16,6-3-3 15,8-12 1-15,3-1 1 16,4-2 0 0,3-10-7-16,3-10 0 15,1-6 1-15,0-9 1 16,-4-9 0-16,0 3 4 15,-7-1 0-15,0 4 3 16,-3 9 10-16,-4 3 4 16,-3 7-3-16,-4 9 0 15,3 9-6-15,1 7-2 0,-4 9-2 16,3-3 0-16,1 3-7 16,3 3 1-16,0-6-19 15,3-3-8-15,8-6-15 16,3-13-7-16,4 0 1 15,0-10 4-15,-1 1 24 0,1-16 13 16,-4 3 9-16,-3-3 4 0,3 9 18 16,-7 7 11-16,-3-1 1 15,-1 10 1-15,1 10-2 16,-1 5 2-16,-3 4-7 16,1 0-2-16,-1-3-12 15,0 3-3-15,-4-4-6 31,1-5-1-31,-1-7 1 0,-3-3 2 16,4 0-3-16,-1-10-2 16,1-8 0-16,3-8 1 15,3-2-3-15,5-16 0 16,2 0 1-16,4-3 0 16,1 4 0-16,-1 14 0 15,-4 4 0-15,1 6 0 0,-4 10 2 16,-3 12 3-16,-4 13 2 15,0 18 1-15,-4 10-4 0,-3 0-1 16,0 3-6 0,0-9-2-16,0 3-20 0,4-13-9 15,-1 0-20-15,4-9-8 32,4-10-7-32,3-9 0 0,4 0 7 15,3-12 3-15,4-13-15 16,-1-10-27-1,-3 7 34-15,-3 0 279 32,-18 18-88-17,-7 4-22-15,-4 15-41 0,4 7-23 16,0 3-8-16,7 0-2 16,7-1-15-16,8-2 3 0,6-6 2 15,3-1-2-15,1-9 1 16,3-3-5-16,-3-7-2 15,3-5-6-15,-3-4-1 16,-4-6 1-16,-7-3 0 0,-7-7-11 16,-7-9-3-16,-7 10-13 15,-7 6-5-15,-7 9-18 16,-11 9-9-16,-3 10-52 16,7 10-23-16</inkml:trace>
  <inkml:trace contextRef="#ctx0" brushRef="#br0" timeOffset="9258.5923">15981 5062 408 0,'0'3'154'0,"0"-3"-84"0,0 16-62 0,0-7 32 16,3 1-19-16,1 9-4 15,-1 15-8-15,1 13-4 16,-1 7-2 0,1 5-5-16,3-6 1 0,4 1-19 15,-1-7-7-15,1-13-30 16,3 1-12-16,-3-16-62 15,-1-10-68-15,-3-3 65 16</inkml:trace>
  <inkml:trace contextRef="#ctx0" brushRef="#br0" timeOffset="9437.368">15935 5366 452 0,'49'0'167'0,"-27"4"-90"0,13-8-81 16,-14 4 29-16,7-6-47 0,7-6-16 16,11-4-150-16,14-3-63 15,0 3 123-15,11-21 62 16</inkml:trace>
  <inkml:trace contextRef="#ctx0" brushRef="#br0" timeOffset="11108.0915">16683 5526 468 0,'0'3'176'0,"0"-3"-96"0,3 0-82 0,-3 0 31 15,0 0-24-15,0 0-2 16,7-3-42-16,1-3-16 16,6 6 27-16,-4-9-59 0,4 6-19 15,7-13-45-15</inkml:trace>
  <inkml:trace contextRef="#ctx0" brushRef="#br0" timeOffset="11256.4921">17004 5457 404 0,'3'0'151'0,"-3"10"-82"0,0-20-78 0,0 10 25 15,7 0-24-15,1-3-7 16,6-3-43-16,3 3-17 15,1-3-77-15,10-4-30 16</inkml:trace>
  <inkml:trace contextRef="#ctx0" brushRef="#br0" timeOffset="11393.2881">17357 5413 340 0,'0'7'129'0,"3"-4"-70"0,-3-3-34 0,0 0 36 15,4 0-31-15,3 0-11 16,0-3-21-16,3-4-9 15,5-2 5-15,6 0-53 0,0-10-21 32,4 3-81-32</inkml:trace>
  <inkml:trace contextRef="#ctx0" brushRef="#br0" timeOffset="12126.0941">17861 4454 408 0,'4'3'154'0,"-1"-3"-84"0,1 16-75 15,-4-7 28-15,3 10-13 16,-3 6 2-16,0 6-7 15,0 23-1-15,0 5-2 16,0 13 3-16,0 1 4 0,0-11-1 16,4-2 3-16,3-13-8 15,3-3-2-15,5-7-1 0,6-5 0 16,3-10 0-16,1 3 0 16,0-6-3-16,-4-1 2 15,-3 1 1-15,-1 16 0 16,-6-4 0-16,-4 0 2 0,-4 10-1 15,1-3-1-15,-4-1 1 32,0-2 1-32,0 3 1 15,3-4 3-15,1 1 3 0,0-7 2 16,-4-3-3-16,0 0-3 16,0-3 0-16,-4 3-1 15,-3 3 2-15,-4-3 3 16,-3 4 0-16,-7-4 2 15,-4-7 0-15,-3 8 1 0,0-8-6 16,3-2-2-16,-3-3-2 16,3 2 1-16,1-5-11 15,2-1-2-15,5-3-11 16,-1-3-1-16,4 4-16 16,3-7-5-16,1-7-15 15,3 4-4 1,3-12-37-16,4-1-14 15,0 3-19 1</inkml:trace>
  <inkml:trace contextRef="#ctx0" brushRef="#br0" timeOffset="20731.9277">18948 5699 280 0,'7'-3'107'0,"3"-4"-58"0,8-2-44 16,-4 9 22-16,7-13-2 15,11-8 4-15,3-1-9 16,8-19-4-16,2-3-9 16,1-13-1-16,4-12 4 0,-4 4-2 15,-1-8 1-15,8-14-5 0,7-1-3 16,4-9-3-16,-11 12 1 15,-4 10 1-15,-10 9 0 16,-7 13 0-16,-4 9 2 16,-3 9-1-16,-8 16 2 15,1 10-2-15,0 12 2 0,-4 22-2 32,0 28-1-32,0 10 3 15,0 16 0-15,0-1-4 16,0 16-1-16,4 0 1 0,-4-3 2 15,0-3 2-15,0-16 1 16,-3-9-2-16,-1-7-2 16,1-12 3-16,-4-9 0 15,0-7 1-15,-3-13 2 0,-4-15-5 16,0-9-1-16,-4-10-5 16,-10-15 1-16,-11-10-5 15,-10-19-1-15,-7 4-6 16,-15 2-3-16,-13 4 6 15,6 9 5-15,-3 0 3 16,0 16 0 0,-3 9 4-16,2 3 2 15,1 7 0-15,-3 9-1 16,6 6-2-16,8-3 1 16,10 7 3-16,11-1 1 15,10-3 1-15,15 4 2 16,10-1 6-16,17 1 4 0,18-1 5 15,15 7 2-15,13-4 1 16,1 10 2-16,21-9-1 16,13 2 2-16,8 1-11 0,-11-3-2 15,-6-4-10-15,-1 7-3 16,0-7-14-16,-7 1-7 16,-7-4-14-16,-3-3-6 15,-8-3-25-15,-6-3-8 0,-4-3-90 16</inkml:trace>
  <inkml:trace contextRef="#ctx0" brushRef="#br0" timeOffset="21016.2587">20376 4579 348 0,'-14'0'129'0,"7"3"-70"0,-3 7-60 0,3-1 25 15,0 26-5-15,-4 18 3 0,-3 10-8 16,0 15-3-16,-4-3-6 16,8 23 1-16,3-4 0 0,7-3-2 0,7-10-3 15,7-2-7-15,7-17-4 16,7-8-23-16,7-17-9 15,4-9-31-15,3-12-11 32,4-10-49-32</inkml:trace>
  <inkml:trace contextRef="#ctx0" brushRef="#br0" timeOffset="21316.157">20768 5084 336 0,'-71'16'126'0,"36"0"-68"0,-11-4-59 0,32-2 25 16,4 5-14-16,-1-5-1 15,4 8-5-15,0-2-3 16,7 12 0-16,7-3 3 0,14 0 2 16,11-3 4-16,7 4 1 15,3 2-5-15,0-9-4 0,-6 6-4 16,-8 0 1-16,-10 0 3 15,-8-3 1-15,-13 3-1 0,-8-6 1 16,-14-1-11-16,-6-2-4 16,-5-6-27-16,5-10-10 15,2-10-57-15,5 1-21 32,6-35 17-32</inkml:trace>
  <inkml:trace contextRef="#ctx0" brushRef="#br0" timeOffset="21563.0586">20944 4620 352 0,'18'0'132'0,"-4"6"-72"0,11 10-50 0,-11-3 30 15,0 21-11-15,0 4-2 16,0 21-15-16,-3 20-5 15,-4 15-5-15,-4 19 1 0,-3 3 0 16,0 3-1 0,-3-3-2-16,-4-3-8 15,0-22-3-15,3-10-29 16,-3-12-14-16</inkml:trace>
  <inkml:trace contextRef="#ctx0" brushRef="#br0" timeOffset="21816.8464">21410 5188 380 0,'-14'0'143'0,"32"-16"-78"0,6 7-67 0,-10 5 27 16,11-2-15-16,3-9-3 16,1 5-29-16,2-2-12 15,5 2 17-15,-1 1-74 0,-3-4-27 16,-4 4-8 0</inkml:trace>
  <inkml:trace contextRef="#ctx0" brushRef="#br0" timeOffset="21963.6427">21586 5348 364 0,'-17'28'134'0,"20"-22"-72"0,8-3-48 0,-4-3 31 15,4-3-14-15,3-3-3 0,14-4-27 16,7-8-13-16,11-14 6 16,0 4-49-16,7-6-17 0,0 5-94 15</inkml:trace>
  <inkml:trace contextRef="#ctx0" brushRef="#br0" timeOffset="22332.3391">22211 4350 348 0,'-42'0'132'0,"31"19"-72"0,0-9-70 16,-6 5 92-16,-4 14-42 15,-4-4-15-15,4 9-14 0,3-6-8 16,4 1-3-16,10 11 1 0,12-2-1 16,9 6 0-16,4-7 0 15,8 1 2-15,9-3-3 0,8 9 0 16,4-1 1-16,-8 1 0 16,-7 10 2-16,-10-7 1 15,-11 15 16-15,-14 7 8 16,-4-6 1-16,-6 6 1 0,-4-12-10 15,3-10-1-15,1 3-13 16,-4-6-3-16,6-10-9 16,1-3-3-16,7 1-27 15,4-10-14-15,3-7-33 32,0 4-12-32,7-9-83 15</inkml:trace>
  <inkml:trace contextRef="#ctx0" brushRef="#br0" timeOffset="22932.8069">23061 4636 288 0,'42'-35'107'0,"-24"13"-58"0,-4-3-46 0,-7 10 21 0,-3-4-3 16,-4 0 4-16,-4-6 0 15,1 6 0-15,-4 3-14 16,-4 7 2-16,-3 9 3 0,-4 9-4 0,4 13 1 16,0 10-2-16,-4 2 3 15,4 19-5-15,0 10-3 32,4 16 5-32,6-7 3 15,4-10-7-15,4 1-2 0,3-10-3 16,0 7-2-16,3-4-6 15,-3-2-1-15,0-10-15 16,-3 0-5-16,-4-22-19 16,-4-10-9-16,-6-18-34 15,-4-10-16-15,-7-15-19 16</inkml:trace>
  <inkml:trace contextRef="#ctx0" brushRef="#br0" timeOffset="23300.9331">22797 4877 296 0,'7'10'112'0,"3"-10"-60"0,15 0-25 15,-8 0 32-15,8 0-22 16,3 0-9-16,4 0-21 16,0 0-7-16,0 0-1 15,-1-3-24-15,-2-4-11 0,-1 7-8 0,-7 10-1 16,0-1 18-16,0 13 11 15,-3 0 21-15,-4 12 11 16,0 1 15-16,-3-7 8 0,-4 7-4 16,3-7 0-1,-6 0-14-15,-1-6-5 0,1-3-5 16,-4-7-2-16,0-2 1 16,0-4 1-16,0-12-5 15,0-4-4-15,0-2-1 0,-4-13 1 16,4 0-21-16,-3-13-7 15,3 4-14-15,0-1-5 16,3-3-8-16,8 10-5 16,3 3-4-16,11 6 1 15,3 4-39 1</inkml:trace>
  <inkml:trace contextRef="#ctx0" brushRef="#br0" timeOffset="24234.0108">23576 4843 236 0,'21'0'90'0,"-24"0"-48"0,-1 0-49 15,-6 6 84 1,-4-3-27-16,-4 10-17 0,-3-1-10 16,-7 7-15-16,-1 12 8 0,1 1 4 15,0 12 1-15,7-10-1 16,7 4-4-16,10 3-2 0,11-7-6 16,11-3-3-16,6-6 0 15,5-9-1-15,2-13-2 16,5-12-2-16,-1-7-13 15,-3 4-4-15,-1-13-11 16,1-4-3 0,-7-21-3-16,-4-6 1 15,-3-23-2-15,-4 4 0 16,-4-3 10-16,-3 15 7 16,1 10 31-16,-5 15 15 15,1 13 0-15,-1 9-1 16,-3 16-2-16,4 16 1 15,-4 12 1-15,0 16 1 0,0 9-4 16,0 10-1-16,0 0-10 16,0-4-5-16,0-2-5 15,0-7-3-15,-4-12 1 16,4-4-1-16,0-12 0 0,0-12 0 16,4-4 0-16,-1-16 0 15,4-5-5-15,4-4 1 16,3-9 0-16,7-7-1 0,7 1 4 15,4 12 0-15,0 0 1 16,-4 9 2-16,-3 4 3 16,-1 9 2-16,-2 9-3 15,-8 10-1-15,-4 0-3 32,-3 15-1-32,0-5-17 0,-3 5-8 15,3 4-17-15,7-4-6 16,4-6-1-16,3-3 1 15,4-6-1-15,6-9 1 16,-2-10 9-16,-1-10 5 16,-4-2 31-16,-2-13 13 15,-5-10 11-15,-6 1 5 0,-4-10 11 16,-4 6 5-16,-3 4 8 16,-7 5 7-16,-3 11-19 15,-4 2-9-15,0 22-15 16,-1 4-6-16,-2 8 2 0,3 8 2 15,3 2 0-15,4-3 1 32,7-3-2-32,7 3-1 15,0 0-5-15,7-12-3 16,0 2 0-16,4-9-1 0,0-6 0 16,-1-6 0-16,1-9-7 15,3-4 0-15,0-10 1 16,-3 4 3-16,-4 3 2 15,-3 0 3-15,-4 13 8 0,-4 0 3 16,-3 9-6-16,-3 9-2 16,-1 7-3-16,4-1-2 15,0 4-2-15,0 0-1 16,7-3-29-16,7-4-12 16,8 4-12-16,9-13-6 15,8-3-17-15,3 0-5 0,1-9-26 16</inkml:trace>
  <inkml:trace contextRef="#ctx0" brushRef="#br0" timeOffset="24485.2455">24765 4902 304 0,'-32'0'115'0,"11"0"-62"0,-7 10-42 0,21-4 28 32,-4 3-12-32,4 4-3 0,4-4-8 15,3 10-2-15,7 3-8 16,7-3 9-16,3 0 5 0,8 0 1 15,3-1-1-15,-3-2-6 16,-4 3-4-16,-3-10-8 16,-4 7-1-16,-7-7 1 15,-10-5 1-15,-8 8-8 0,-7-3-4 16,-6 1-22-16,-5-1-10 16,-2 1-38-16,-8 8-15 15,0 1-56 1</inkml:trace>
  <inkml:trace contextRef="#ctx0" brushRef="#br0" timeOffset="25087.4978">23562 5608 364 0,'-21'-16'137'0,"7"7"-74"0,-7 6-62 0,10 6 27 15,-3-3-15-15,-7 9 0 32,-4 1-5-32,-3 12-3 0,3 0-2 15,4 21-3-15,3 1 3 0,4 6-2 16,4-9 2-16,3 3 0 15,7-9 1-15,3-7-7 16,4-3 0-16,4-9-1 0,6-16 2 16,5-7-8-16,2-11-1 15,1-8-3-15,-4-11 1 16,-3-1 5-16,-1-3 2 0,-3 13 6 16,-3 0 2-16,-4 9 13 15,-3 3 7-15,-4 10-7 16,0 6-3-16,-4 16-3 15,1 12-1-15,-1 13-4 32,4-10-1-32,0 10-3 0,7-3-1 15,4-4-19-15,6-6-7 16,8-9-21-16,3-3-10 16,4-16-42-16,14-6-18 15,3-23 7 1</inkml:trace>
  <inkml:trace contextRef="#ctx0" brushRef="#br0" timeOffset="25318.8064">24243 5338 392 0,'-7'0'148'0,"7"3"-80"0,-4 7-53 0,4-1 34 16,-3 7-18-16,-1 9-4 15,4 3-11-15,-3 19-3 0,3-3-7 16,0 6-6-16,3 13-1 0,1 3-1 15,3-3 0-15,0-1-18 16,0-12-7-16,-4-6-21 16,1-12-10-16,0-7-38 15,-8-10-16-15,0-11-26 32</inkml:trace>
  <inkml:trace contextRef="#ctx0" brushRef="#br0" timeOffset="26305.3291">24038 5671 384 0,'7'0'143'0,"4"0"-78"0,17-16-56 16,-10 16 30-16,6 0-18 15,12-3-4-15,-1 3-13 0,0 0-2 16,8 0-2-1,3 3-5-15,3 3-1 0,-3 0 0 0,-4 7 4 32,-3 6 1-32,-7 6 1 0,-4 13 6 15,-3-4 4-15,-8 1-3 16,-3-10-2-16,-3-3 0 16,-4-7-1-16,-4-5 0 15,-3-1 0-15,0-9-5 16,0-9 1-16,4-7-13 15,0-6-5-15,3-12-3 0,3-1-1 16,1 7 6-16,3 3 5 16,0 6 4-16,0 9 4 15,0 1 4-15,4 3 4 16,-4 12 2-16,4 3 1 16,-1 17-2-16,-3 2 1 15,0 0-4 1,-3 0 0-16,0-6-1 15,-4-3-2-15,-4-6 5 16,-3-4 4-16,-3-3-5 16,-1-6-2-16,-3-9 1 15,7-10 2-15,0-12-7 16,0-1 0-16,0-2-5 0,7-1 2 16,0 1-2-16,7 6 2 15,11 3-4-15,7 6-1 0,7 0 0 16,3 9 1-16,0 4-1 15,1 6-1-15,2 0 3 16,-6 0 5-16,-3 0 2 16,-8 0 1-16,-7 0 11 15,-3 0 7-15,-11 10 22 16,-7 2-13-16,-7 1-5 16,-4-4-10-16,-3 16-4 15,-4 3 0-15,1 13 0 16,-1 0-2-16,4 0-1 15,7-13-6-15,0 0 1 16,7-9-2 0,3-3 0-16,8-1-3 15,3-12 1-15,7-3-7 16,4-12-3-16,3-13-1 16,0 0-1-16,0-3 4 15,1 2 5-15,-5 8 4 16,1 2 2-16,-4 13 5 0,0 3 5 15,1 15 6-15,-1 7 3 0,-4 4-3 16,1-8 1-16,-7 7-3 16,-4-6 0-16,-4-3-1 15,-3-4 2-15,-3-2-1 16,-4-1 2-16,0-2-4 16,-1-7 1-16,5 0-5 31,3-7-2-31,7-12-2 0,7-9-3 15,7-6-2-15,8-1 1 16,-1-2-19-16,7 2-7 16,0-3-28-16,1 4-10 15,-1 0-52-15,-3-14-20 16,-8-11-12 0</inkml:trace>
  <inkml:trace contextRef="#ctx0" brushRef="#br0" timeOffset="26806.0633">26123 4557 416 0,'-3'7'154'0,"6"-1"-84"0,-3 6-68 16,0-2 28-16,0 9-12 15,0 21 2-15,0 14-5 16,4 8 1-16,-1 4-9 15,4-3-4-15,7 0 0 0,4-1 0 32,0 7 3-32,3-6-5 0,0-10-1 15,0-9-2-15,0-6 0 16,-3-10-5-16,0-3-3 16,-4-6 3-16,-4 6 4 15,-3-6 2-15,-3 6 1 16,-4 3 0-16,-4 7 2 15,-3-1 5-15,0-5 6 0,0-1-1 16,0 3 3-16,4 1-2 16,-1 11 0-16,4-2 4 15,-3 0 1-15,-1 0-5 16,1-7-3-16,-5-2 6 16,-2-1 1-16,-4-3-4 0,-7 0-3 31,-4-3-5-31,-10 1-4 0,-4-5 0 15,0-2 1 1,4-3-36-16,-15-7-17 0,-3-12-139 16,4-12-61-16</inkml:trace>
  <inkml:trace contextRef="#ctx0" brushRef="#br0" timeOffset="49548.1598">26480 2532 252 0,'0'-10'93'0,"3"7"-50"0,8-3-13 15,-4 6 34-15,0-10-16 16,3 10-3-16,4-3-17 16,1 3-8-16,-1 3-11 15,-4 7-4-15,1 15 1 0,-4-6-3 16,-7 34 0-16,-4 16-3 16,1-6-1-16,-1-16 3 0,4 6 1 15,0-9-4-15,4-6 1 16,-1-4-5-16,4-6-1 15,0 4-8-15,1-10-4 0,-1-4-21 16,0-2-10-16,0-16-40 16,3 6-19-16,-3-12-8 31</inkml:trace>
  <inkml:trace contextRef="#ctx0" brushRef="#br0" timeOffset="49848.6248">26480 2469 296 0,'-4'-28'112'0,"8"9"-60"0,6-6-43 0,1 15 27 0,10-18-2 15,14 3 4-15,11-3-10 16,0 3-2-16,7 6-15 16,0 0 0-16,0 13 2 0,-8 6-7 15,-6 6-1-15,-3 19-3 16,-5 3-2-16,-13 7-4 15,-7 3-2-15,-8-4-2 0,-10 4 2 16,-11 15 4-16,-17 0 3 16,0 1-5-16,-15-7-1 15,-13 6-12-15,-1-12-1 0,11-7-13 16,8-12-3-16,6-6-20 16,4-13-5-16,13-6-75 31</inkml:trace>
  <inkml:trace contextRef="#ctx0" brushRef="#br0" timeOffset="50280.4748">27033 2958 256 0,'11'35'96'0,"-11"-17"-52"0,0-2-38 15,0-13 22-15,-4 13-2 16,-3-13 4-16,-3 3-10 15,-1-6-2-15,1 0-10 16,-1 0-5-16,4-9 0 0,0 0-4 16,3-17-2-16,4-2-7 15,7-16-4 1,4-3-1-16,3 3 1 16,7 4 6-16,8 2 4 15,2 13 1-15,1 12 1 0,0 7 0 16,-8 6 0-1,-2 9 0-15,-8 17-2 0,-7-1 7 16,-7 3 3-16,-4 10 8 16,-3-4 3-16,0-6 5 0,4-3 3 15,3-6 0-15,7 0 2 16,7-3-2-16,3-1 2 16,5-5-11-16,-1-10-4 15,3 0-10-15,1-7-1 16,3-2-12-16,-6-7-5 15,-5-12-14-15,-6-10-6 0,-8-12-23 16,-6-6-10-16,-4 3-73 16</inkml:trace>
  <inkml:trace contextRef="#ctx0" brushRef="#br0" timeOffset="50681.6528">27513 2331 248 0,'25'19'93'0,"-18"6"-50"0,7 12-13 16,-3-21 34-1,3 6-14-15,3 13-2 0,-6 27-25 16,-8 7-9-16,-3 3-9 16,-7-6-4-16,0-6 0 0,0-13-4 0,0-3 2 15,0-16-4-15,4-3-1 16,-1-6-8-1,4-10-2-15,4-9-4 0,6-18-3 16,8-20-12-16,7 3-2 16,6-2 17-16,8 2 10 15,0 10 12 1,-4 6 7-16,8 16 15 16,-15 6 7-16,-4 4-5 15,5 5-3-15,-8 4-13 16,-7 9-4-16,0-6-2 15,-14 3 0-15,-11 9-5 16,-3-3 1-16,-7-3-5 16,-11-3 1-16,4-6-18 0,4-7-6 0,2 1-25 15,12-10-9-15,10-3-62 32</inkml:trace>
  <inkml:trace contextRef="#ctx0" brushRef="#br0" timeOffset="51035.4938">28028 2817 284 0,'18'-9'107'0,"-18"9"-58"0,3 25-37 0,1-16 26 16,-4 7-11-16,0-4-3 15,-7 10 1-15,3-3 1 16,-3 0-13-16,-3 15 5 0,3-5 5 16,7-4-10-16,3-13-4 15,1 7-6-15,3-10 0 16,0-2-7-16,7-7 1 0,-4 0-10 15,8-10-4-15,0 1-9 16,3-19-4-16,-3 3 12 16,-1 0 8-16,-3 6 17 15,-7 3 8-15,0 7 1 0,-3 15 1 16,-1-6-5 0,-3 12-2-16,0 1-6 0,0 0-1 0,0-4-3 15,11 0-3-15,-4 1-25 16,11 2-9-16,-4-2-23 15,7-7-10-15,-3 6-9 16,3-9-1-16,-4 0-18 16</inkml:trace>
  <inkml:trace contextRef="#ctx0" brushRef="#br0" timeOffset="51236.0839">28420 2870 260 0,'3'-9'96'0,"4"18"-52"0,11 1-21 0,-14-4 31 16,10 3-6-16,-4 1-1 15,15-1-4-15,-7 1 0 16,6 5-24-16,-6-5-4 0,0 5-1 16,-4-5-4-16,-7-1 0 0,0 1-6 15,-14-7-3-15,0 3-16 16,-11 0-7-16,4-3-22 16,0-6-8-16,0 3-38 0,7-12-18 15,10-7-30 1</inkml:trace>
  <inkml:trace contextRef="#ctx0" brushRef="#br0" timeOffset="51837.6061">29030 2663 316 0,'42'-34'121'0,"-42"24"-66"16,4 1-36-16,-1 9 32 0,-6 0-24 15,-1 0-5-15,-10 16-4 16,0-4-3-16,0 23-7 0,4-7 4 0,-5 13 3 15,1-7-1-15,7 4 0 16,0-10-6-16,4 0 0 16,-1-3 1-16,11-6 2 15,0-3-12-15,14-7-6 0,-3 1-15 16,7-17-4 0,-4 4-2-16,4-31 0 0,-4 6-6 15,3-26-2-15,-2 7 7 16,-5-19 2-16,8 16 16 0,-14-3 6 15,-1-7 21-15,-10 32 12 16,0 3-3 0,-3 25-2-16,-1 0 2 0,-3 19 1 31,0-3 0-31,7 18 1 0,-4-6-6 16,4 26-1-16,0-17-5 15,4 7 1-15,7-9-7 16,6 2-3-16,-3-12-3 15,11 4 0-15,-4-11-9 16,7-2-3-16,-6-7-11 16,2-18-5-16,-6 9-2 0,3-16-1 15,-7-2 16-15,-3 8 8 16,-4 1 8-16,-4 18 5 16,1-3 0-16,-4 7 2 15,0-4-2-15,7 7 0 16,3 9 1-16,5-6 1 15,9-7-1 1,1 1-1-16,-4-4-1 16,14-5 0-16,22-4-4 15,3-10-1-15,3 1-21 0,-13-1-10 16,-11 1-39-16,-18-7-15 16,-14 16-96-1</inkml:trace>
  <inkml:trace contextRef="#ctx0" brushRef="#br0" timeOffset="52221.8252">27492 3316 408 0,'11'0'151'0,"3"9"-82"0,0 16-58 0,-4-6 34 15,4 0-8 1,4 15 2-16,3-6-17 0,0 16-8 16,4 16-8-16,-4 6-7 0,0 12 0 15,-6-6-15-15,-5-9-6 0,-3-3-22 16,-7-13-8-16,-3-3-29 16,-8-16-14-16,1 0-64 15</inkml:trace>
  <inkml:trace contextRef="#ctx0" brushRef="#br0" timeOffset="53039.1788">27432 3751 316 0,'14'0'121'0,"7"7"-66"0,11-14-25 0,-18 7 37 15,11 0-23-15,10 0-5 16,11 0-19-16,3 10-7 0,-3 6-8 15,-7-4-6-15,0 13 0 0,-4-6 1 16,-3 6 0-16,-7 0 0 0,-4-6 0 16,-7-6-3-16,-4 2 0 15,-6-9 2-15,-8-12 2 16,-3-3-7-16,0-16-3 16,0-13-6-1,4-6-4-15,-1 0 6 16,8 7 3-16,6 2 6 15,8 10 4-15,3 6-1 16,0 10 0-16,-3-1-1 16,7 4 0-16,-4 3 2 15,11 3 0-15,10-6 0 16,-7 6 2-16,-7-3-1 0,-6-4 2 16,-8 7 2-16,-11-3 2 15,1-3-1-15,-18 15 1 16,-4 1-2-16,0 12 2 15,1 6-4-15,-4 0-2 16,3 10 2-16,0-4 0 16,8 1-1-16,6-7 1 0,1-9-2 15,6 3 2-15,4-10-2 16,4-2-1-16,6-20 1 0,8 1-1 16,7-10-7-16,3-9-3 15,0-3-3-15,-3 2 0 16,-4 1 5-1,-3 12 4 1,-7 7 5-16,-4 9 2 0,-4 0 3 16,1 9 1-16,3 16 1 15,0 1 0-15,-3-4-2 16,-1 3-1-16,-3-7-3 16,-3-2 1-16,-4 0 2 15,0-7 4-15,0-15-4 16,3-3-3-16,1-7-1 15,3-16-6-15,4-8 1 16,3 2-3-16,0 13 2 16,-4 6 3-16,5 3 1 15,2-2-2-15,1 8 2 16,-4 1 3-16,-3 9 3 16,3 0 2-1,-4 19 1-15,1-1-4 16,-1 8-3-16,-3-8-11 15,1 14-6-15,6-10-23 0,3 3-10 16,11-6-21-16,11-10-6 16,0-9-47-1,-4-3-37-15,4-13 68 16</inkml:trace>
  <inkml:trace contextRef="#ctx0" brushRef="#br0" timeOffset="54256.3844">28998 3566 328 0,'-17'-18'123'0,"17"18"-66"0,-11 9-36 16,11-9 33-16,-7 6-18 15,7-3-6-15,-3-3-6 16,-1 7-1-16,4 2-13 16,0 1 10-16,0 5 3 0,0-2-5 0,7 9 0 15,7-3-11-15,0 2-2 16,-7-5-5-16,7 9-1 16,-6-6-1-16,-12 0-2 15,0-3-4-15,-10-4 0 16,7 4-7-16,-21-13-3 0,-18 3-8 31,0-12-1-31,8-3-13 16,2-13-2-16,15-10-8 0,11 4-2 15,13 3 13-15,11 6 9 16,11 0 12-16,0 10 9 16,-8-1 10-16,8 10 5 15,-4-6 19-15,7 12 10 16,-3 4 9-16,3 9 3 0,-7-4-14 15,4 10-8-15,-7-6-6 16,-4 0 0-16,0 9-4 16,-7-12 1-16,0-3-7 15,0-7-3-15,0 3-14 16,4-9-8-16,-1-6-13 16,11-7-7-1,4-15-17-15,7-6-6 16,7-1-8-16,0 7-3 15,-4 3 31-15,-3 0 17 16,-4 12 35-16,-14 4 16 16,4 3 14-16,-11 2 7 15,3 4-5-15,-10 4-3 16,0-4-4-16,-10 15 1 0,-1-5-12 16,-3 8-5-16,-4 8-8 15,4-5-1-15,7 5-4 0,7-8 0 16,0-2-3-16,14 3-1 15,18-3-3-15,-7-7 1 16,-8-6-4-16,-6-3 0 16,6 0-4-16,1-9-1 0,3-1 0 15,0-9 2-15,-3 1 2 16,0-7 1-16,-4 6 3 16,-4 0 1-16,-3 3 7 15,4 7 4-15,-4-1 4 16,-3 17 3-16,-1-4-9 31,-3 13-2-31,0-4-6 0,7 4-3 16,-3 3-7-16,10-1-4 15,-4-2-16-15,12-7-7 16,-8 7-6-16,21-13-4 16,25-3 10-16,-11-3 5 15,-6-13 12-15,-15-2 5 0,-7 2 7 16,-3-9 4-16,-8 6 14 15,1 7 6-15,-1-4 3 0,-10 6 1 16,0 4-2-16,-10 12-2 16,-1-6 1-16,1 19-1 15,3 0 0-15,0-3 2 16,7 3-8-16,10-4-1 31,-6-2-7-31,6-7-2 0,11-6-9 16,-6-6-4-16,-5-4-9 15,1-2-3-15,-8-4-5 16,22-3 1-16,-7 1 9 16,-1 2 5-16,-6 6 7 15,-1 1 2-15,-6 9 13 16,-4 9 5-16,0-2-4 0,0 12 1 16,-4-7 1-16,4 7 3 15,0-3-5-15,4 2-2 16,7-8-5-16,3-4-2 15,-4-6-8-15,11-9-4 16,-6-1-4-16,27-9-2 0,-10 4-1 16,13-1 0-16,1-3 4 0,-7 10 5 15,-4-1 6-15,-10 10 5 16,0 0 5-16,-1 10 5 16,-6-4-10-16,-4 7-2 15,-3 2-20-15,-8-2-5 16,-3 3-57-16,-3-1-23 31,-15-12-55-31</inkml:trace>
  <inkml:trace contextRef="#ctx0" brushRef="#br0" timeOffset="54421.1501">30307 3171 364 0,'25'-69'137'0,"7"51"-74"0,28-8-56 0,-32 23 31 15,-7-3-29-15,-7 3-6 16,4-3-93-16,-4-4-40 16,14 1-17-16,-14-1-1 15</inkml:trace>
  <inkml:trace contextRef="#ctx0" brushRef="#br0" timeOffset="56026.9267">28540 4905 272 0,'31'-31'104'0,"-13"15"-56"15,-4-9-23-15,-7 7 33 0,-3-1-24 16,-1-10-9-16,-3-2-11 16,0 12-4-16,-3 7-6 0,-1-4 2 0,-10 16 0 15,-11 16 2-15,1 12 0 16,-4 19 0-16,3 6 2 16,4 1-1-16,7-1 0 15,3-9-3-15,7-10 1 16,8-5 0-16,7-11 1 15,10-2-2-15,3-7-1 0,1-9-8 16,0-15 0-16,0-4-12 16,10-25-3-16,-3-19-7 15,3-2 1-15,-3-4-11 16,-11 15-3-16,-4 10 11 16,-10-18 6-1,8 8 24-15,-15 17 12 16,0 8 2-16,-7 20 0 15,-1 3 2-15,-2 21 2 16,-1-2 6-16,1 21 4 16,-1 26-4-16,11 3-2 15,7-7-5-15,11-2-2 0,-1-1-6 16,12-16-2-16,-1-2-6 16,0-16-1-16,-3-4-8 15,-4-15-2-15,0-9-16 0,0-10-8 16,-3-22-14-16,-4 4-5 15,-7-1 18-15,-7 4 9 16,-7 18 20-16,4 16 10 16,-12 9 10-1,1 13 7-15,-3 0 0 16,3 13 1-16,3-7-6 16,0 7-1-16,18-7-4 15,1-6 1-15,2-3-8 16,8-7-2-16,-1-6-3 15,8-6-2-15,3 0-6 16,1-6-1-16,2 12-2 0,-3 10 3 16,-3 6 2-16,-4 3 2 15,-3 10 1-15,-7 12 3 16,-4 3-6-16,0-3-1 16,-4-10 4-16,-3-2 2 0,0-10 9 15,-3-6 4 1,-1-10-5-16,-3-9-3 0,-7-9-1 0,10-10-1 15,-3-15-5-15,0-10-1 16,0-3-10-16,7-16-3 16,11-6-1-16,-1-10 0 15,8 7 6-15,3 16 4 16,15 6 4-16,-12 28 1 31,-3-3 5-31,11 15 5 0,-4 1 4 16,1 9 2-16,-8 0-8 15,0 9-2-15,-3 1-3 16,-8 9-2-16,8-1 1 16,-11 1-1-16,10 6-3 15,1-6 2-15,0 3-1 16,-1-13-2-16,5-5-2 0,-5-8 1 16,1-11-4-16,-4-1 1 15,-3-12-3-15,-8 9 0 16,8 3 3-16,-11-2 5 15,0-1 2-15,-4 12 3 0,-3 4 1 16,-4 13 3-16,8-1-1 31,-8 19 0-31,-3 13 3 0,4-3 3 16,-1-4-4-16,11-6 1 16,7-2-5-16,4-8 0 15,3-2-3-15,0-7-1 16,0-5-8-16,11-14-4 15,-4 1-9-15,-7-7-3 16,0 7-5-16,4-10-1 0,6-6 14 16,-6 12 8-16,-7 4 10 15,6 3 7-15,-10 6 5 16,4 9 4-16,0 0-7 16,-4 1-1-16,-4-4 4 15,-3 3 3-15,0-9 1 16,0 0 1-16,-3-6-5 0,6-6 0 15,8-4-8-15,3-3-3 16,-4 0-6-16,15-9-2 16,10-16-2-16,-10 19 2 15,-4 0 2-15,-3 6 2 0,-4 0 3 16,4 10 2-16,-4 0 3 31,-4 12 3-31,1 3-6 0,-4 13-2 16,0 0-8-16,-3 6 0 15,-4 3-37-15,14 6-13 16,3 10-28-16,1-15-12 16,14-1-32-1</inkml:trace>
  <inkml:trace contextRef="#ctx0" brushRef="#br0" timeOffset="56874.4173">30332 4636 340 0,'-28'-3'126'0,"28"3"-68"0,-32 18-57 16,32-14 27-16,-11 21-8 16,-6 12 0-1,6-5 1-15,0-10 1 16,1 18-12-16,3-8 5 0,7 2 5 16,3 7-5-16,8-10 2 15,0-6-6-15,6-9-1 16,8-13-9-16,7-6-2 15,6-19-5-15,1-6 1 16,0-25-8-16,-14 15-4 0,-8 10-5 0,8-22-1 16,-7 6 6-16,-4-28 3 15,0 18 8-15,-3 1 5 16,-8 9 8-16,-3 25 6 16,0 0-5-16,-11 29 0 15,-3-4 5-15,0 13 1 16,0 0 4-16,4 25 3 0,2-10-5 15,16 13 1-15,6 32-4 16,0-36 0-16,-4-5-5 16,1-3-3-16,-8-1635-5 15,22 3247-2-15,7-1638-8 16,3-9-4-16,-7-19-3 31,8-9-3-31,-12-10-2 0,-2-2 1 16,-12 11 10-16,-6 14 5 15,3 5 7-15,-14 7 2 16,7-3 1-16,-11 25 2 16,-14 12-3-16,11 0 0 15,4 4-1-15,10-10-2 16,0-6 1-16,10 0-1 0,-3-4 0 16,7-5 2-16,1-4-8 0,9-19-1 15,19-8-5-15,-12-5 0 16,-2 8-1-16,2-7 1 15,5 6 4-15,-12 3 5 16,1 16 8-16,-14 6 7 16,-1-3 0-1,4 13 3-15,-3 3-2 16,-4-10 0-16,-4 1-1 16,1-1 0-16,-1-3-2 15,5 4 1-15,2-10-6 16,4-10-3-16,-3 1 1 15,-1-7 2-15,-6 7-9 16,14-10-2-16,6-15 3 0,-6 15 1 16,3 3 2-16,0 7 0 15,-3-1 4-15,-8 17 5 16,12 2 6-16,-8 16 3 16,0-3-7-16,3 9-2 15,-2 1-10-15,-1 2-1 0,10-9-51 16,1 4-21-16,0-4-128 15</inkml:trace>
  <inkml:trace contextRef="#ctx0" brushRef="#br0" timeOffset="57960.2551">31937 4673 312 0,'-4'-28'118'0,"-3"19"-64"0,-3-1-50 0,10 4 24 0,-11 3-12 16,4 3-1-16,-10 0-7 31,-1 3 0-31,-7 13-5 0,1 18-2 0,-5 10 2 16,15 0 0-16,0 0 3 15,11-3 3-15,10-7 5 16,3 1-4-16,11-7 2 16,-7-19-7-16,11-2-1 15,0-23-11-15,10-3-3 16,0-6-11-16,4-19-4 0,-4-3 9 16,1 3 6-16,-4-12 2 15,-8-13 1-15,-10-3 4 16,0 9 3-16,-14 19 12 15,0 19 7-15,-14 22-4 16,-10 15 0-16,-5 23-1 16,1-7 2-1,11 13 2-15,-5 6 3 16,19 6-2-16,3 7 0 16,10-13-6-16,8-3 0 15,3-7-8-15,4-2-3 0,0-16-6 16,-1-4 0-16,-10-15-9 15,8-9-2 1,-8-10-8-16,10-12 0 0,-13-7-6 16,0 4-1-16,-11 5 9 0,0 11 7 15,0 2 9-15,-15 16 5 16,-16 9 12-16,-5 10 4 16,-2 12 6-16,2-2 3 15,12 8-2-15,2-5 0 16,8-4 1-1,14-3 0-15,22-3 2 16,6-13 3-16,7 1-6 16,7-4-2-16,1-12-14 15,3-4-7-15,-8 1-25 16,5-4-8-16,-15-2-35 16,4 5-11-16,-15 1-111 15</inkml:trace>
  <inkml:trace contextRef="#ctx0" brushRef="#br0" timeOffset="58392.2254">29647 5564 376 0,'-3'-9'140'0,"6"15"-76"0,-3-3-75 16,0 16 74-16,8-4-25 16,-5 23-7-16,-3 15-7 15,0 20-14-15,-3 5-2 0,-5-6 2 0,8-3-8 16,-3-3-1-16,3-3-14 16,3-1-7-16,8-12-22 15,0-12-11-15,3-19-25 31,10-13-9-31,8-15-52 16,7-7-33-16,7-3 81 16</inkml:trace>
  <inkml:trace contextRef="#ctx0" brushRef="#br0" timeOffset="58676.9737">29997 5921 304 0,'-25'16'112'0,"11"3"-60"0,-7 19-41 0,7-23 28 0,7 10-6 16,0-3 3-16,3 3-7 15,4 0-1-15,11-6-15 16,3-3-3-16,3-3 0 0,8-4-4 16,7 0 2-16,-4-2-5 15,0-7-2-15,-3 0 0 16,0 0 1-16,-8-7-1 0,4-5-1 16,-10-7-2-16,-11-6 1 15,-7-3-4-15,-11-4-1 16,-3 13 0-16,-7 1 4 0,-14 8-15 15,-1 4-3-15,-3 12-21 16,4 1-7-16,10-4-31 31,11 6-15-31,18-3-34 16</inkml:trace>
  <inkml:trace contextRef="#ctx0" brushRef="#br0" timeOffset="59008.6119">30452 5893 316 0,'7'0'118'0,"-14"-6"-64"0,-11 3-37 16,4 3 33-16,-4 3-24 15,-3 3-6-15,-3 1-10 16,-1-4-2-16,11 6-5 16,0-3-4-16,3-3 0 0,8 13 1 15,6-3 2-15,8 2 1 16,6 4 3-1,4-3-3-15,1 3-2 16,-5-4 0-16,-6-2 1 16,-11 3-1-16,-7-7 2 0,-11 7 0 15,-7-4 1-15,8-6-2 16,-11-2-2-16,-8-4-2 16,-3 0 1-16,1 0-12 15,6-4-5-15,4-2-21 16,7 6-8-16,21-3-206 15,7-3 98 1</inkml:trace>
  <inkml:trace contextRef="#ctx0" brushRef="#br0" timeOffset="59331.2847">30812 5956 340 0,'-36'19'129'0,"22"9"-70"0,-7 6-53 16,14-15 28-16,0 3-9 16,-4 0 0-1,11-6-7-15,11 3-1 16,0-4-10-16,3-2 5 0,17-7 1 16,8-3-2-16,4-6-1 0,-1-6-6 15,0-7-3-15,-10-3-5 16,-11-6 0-16,0-3-7 15,-10-7-1-15,-11-2-2 16,-18 2 1-16,-17 10-2 16,-4 13 0-16,-7 5-6 0,4 7-1 15,-7 7-6-15,3 2-2 16,3 1-28-16,5 5-13 16,16-2-55-1</inkml:trace>
  <inkml:trace contextRef="#ctx0" brushRef="#br0" timeOffset="59594.3474">31298 5404 448 0,'-10'16'167'0,"10"12"-90"0,-7 16-81 0,7-19 31 15,0 3-15-15,0 0 1 0,0 23-10 16,0 11-2-16,0 4-1 16,0 6-3-16,0-9 0 0,7 0-16 15,-14-13-5-15,7-3-19 32,-7-13-8-32,0 1-34 0,-7-10-16 15,3-6-39 1</inkml:trace>
  <inkml:trace contextRef="#ctx0" brushRef="#br0" timeOffset="60148.6343">30963 5912 264 0,'21'0'101'0,"4"0"-54"0,10 0-11 16,-20 6 38-16,2-3-28 15,8 4-8-15,3 2-21 16,4 1-8-16,0 8-6 15,-4 1 0-15,-7 6 0 0,4-6-1 0,-11 0-2 16,3-3 1-16,-2-7 1 16,-5 7 1-16,-6-7 1 15,3-6 6-15,-7-3 4 16,3-3-5-16,-3-6-1 0,0-16-4 16,4-1-3-16,3-11-3 15,3 2-1-15,8 1-3 31,14 6-1-31,3 3 4 0,0 6 1 16,-6 6 2-16,2 7 0 16,-6 0 0-16,-7 12 0 15,-8 3 0-15,8 7 0 16,-4 3 0-16,-10 0 0 16,3 9 0-16,-4-3 2 15,1 3-3-15,-4-3 0 0,7-6 7 16,-4 0 4-16,8 0 1 15,3-4 1-15,7-5 0 16,0-4 0-16,-3-6-6 16,7-6-2-16,-4 3-2 15,-7-13-2-15,4 0 1 0,-11-12 1 32,3 0-3-32,-3-16 0 15,-14 0-8-15,4 6-2 16,-19 4-3-16,-2 6-1 0,-1 9-25 15,-10 3-9-15,0 7-32 16,10 3-12-16,4 12-51 16</inkml:trace>
  <inkml:trace contextRef="#ctx0" brushRef="#br0" timeOffset="60495.9236">32240 5671 428 0,'0'-4'162'0,"-10"4"-88"0,3-6-82 0,0 12 29 0,3-2-17 16,-6 2 0-16,6-3-4 15,-3 6-1-15,-4 1 1 16,11 5 0-16,0 11 0 0,7 2 0 16,4 6 2-16,3-5-1 0,0 5 2 15,-3-6 0-15,-8 0 1 31,4-9 0-31,-14 6 2 16,-7-9 8-16,-10-3 5 0,-15-4 2 16,-18 4 2-1,8-10-7-15,0-3 1 0,3 0-10 16,0 0-4-16,3-10-13 16,8 4-6-16,3 3-30 15,11-3-12-15,14-4-47 0,0 7-19 16,7-6-38-1</inkml:trace>
  <inkml:trace contextRef="#ctx0" brushRef="#br0" timeOffset="121732.1708">14806 3058 364 0,'-10'-12'134'0,"6"12"-72"0,-7 0-48 15,4 0 33-15,-7 3-26 16,-7 13-8-16,-4 9-7 15,-3 12 0-15,-7 17-3 16,-4 5 5-16,-7 7 4 0,-7 6-2 0,-14 32 2 16,-7 2-7-16,7-5-1 15,4-4-2-15,3-6 1 0,7-3-9 16,7-13-3-16,7-6-20 16,11-16-8-16,7-9-36 15,7-25-128 1</inkml:trace>
  <inkml:trace contextRef="#ctx0" brushRef="#br0" timeOffset="122032.6549">13854 3814 364 0,'7'19'134'0,"3"0"-72"0,-3 15-61 15,-3-15 25-15,-1 16-16 16,-3-7-1-16,0 16 1 16,-3 15 1-16,3 7-5 15,0-13 7-15,0 1 6 0,3-10-1 16,4-10 1-16,4-6-1 0,10-2 0 16,7-17 0-16,1-15 0 15,2-7-5-15,15-21-3 0,11-10-10 16,-1 0-5-16,1 0-30 15,-1-3-13-15,-3-13-54 16,-4-2-25-16,-6-11-39 31</inkml:trace>
  <inkml:trace contextRef="#ctx0" brushRef="#br0" timeOffset="123080.2661">15258 2262 344 0,'-32'0'129'0,"18"28"-70"0,-7 4-62 0,14-20 24 15,-4 13-11-15,-3 3 2 16,0 16-1-16,3 10 3 16,1 5-7-16,3-12 2 0,7 7 2 15,3-20-2-15,4-6 0 16,4-12-1-16,3-13 2 0,7-12-5 16,7-20-3-16,-7 4-6 15,18-19 0-15,0-9-16 16,-4-19-4-16,-7-25-8 15,-6 6-3-15,-8 3 13 16,-4 16 7-16,-3 9 19 16,0 19 9-1,-3 16 0-15,-4 12 3 16,0 13 0-16,-4 13-1 16,-3 24-1-16,0 13-1 15,4 16 1-15,-1 0 4 0,8-1-4 16,3-8 2-16,7-10-5 15,4-1 1-15,3-5-7 16,3-13-1-16,5 0-4 0,2-12-1 16,-2-13-10-16,-5-10-3 15,1-8-9-15,-4-11 0 16,-3-15-8-16,-8 10-3 16,-2 0 16-16,-8 15 10 15,0 6 12-15,-4 13 6 16,-7 10 6-16,1 8 4 0,-4 1 5 15,0 9 2-15,3-3-3 16,4-9-1-16,3 3-10 16,8 0-5-16,7-10-5 15,6 1-3-15,11-4-15 16,18-6-7-16,14-6-20 16,-3-10-9-1,3-3-14-15,-4-3-5 16,-7-9 5-16,-6-7 2 15,-11-6-24-15,-8 0 22 16,-10 0 69-16,-7 13 52 16,-7 0 28-16,-3 21-12 15,-4 7-5-15,0 16-22 16,0 2-7-16,3 1-22 0,8 6 1 0,6 3 3 16,4 0 2-16,1 3 4 15,-1-9-12-15,0 6-5 16,-7-6-4-16,-4 9 1 15,-6-3-1-15,-11-9 2 16,-7-3-4-16,-8 6-2 16,-2-4-9-1,-5-5-5-15,-3-4-29 16,4-6-10-16,7-6-35 16,14-1-15-16,10-2-31 15</inkml:trace>
  <inkml:trace contextRef="#ctx0" brushRef="#br0" timeOffset="123665.6393">16457 2146 324 0,'-25'34'123'0,"4"-15"-66"0,-14 16-44 16,21-16 28-16,0 9-8 15,-4 6 3-15,4 1-11 16,3-7-6-16,4-3-10 0,4-6-6 0,10 0 0 15,3-10-2-15,12-9 2 16,2-9-7-16,5-10 1 16,-1-6-10-16,0-19-2 15,-3-13-8-15,-4-12-2 16,-4-3-1-16,-6-3 2 31,-4-3 8-31,-3 15 5 0,-1 13 18 16,-3 18 7-16,0 32 13 15,4 13-3 1,-4 6 1-16,3 6-3 16,1 19 1-16,3 3-4 15,0 6-2-15,3-9-3 16,5 0 1-16,2 0-6 0,1-16-3 16,-1-3-3-16,5-6-3 0,-1-10-2 15,0-18 1-15,0-7-17 16,-3-15-8-16,-4-10-8 15,-4 4-5-15,-6 2 13 16,-4 13 7-16,-7 6 14 31,-4 16 6-31,-3 16 4 0,0 6 4 16,-7 13 5-16,7 2 1 16,3-2 3-16,8-1 1 15,10-6-4-15,7-3 1 16,7-6-7-16,4-3-3 15,14-13-6-15,10-3 0 16,4-12-24-16,3-4-10 0,1-9-26 16,3-22-12-16,-4-3-90 15</inkml:trace>
  <inkml:trace contextRef="#ctx0" brushRef="#br0" timeOffset="123881.2087">17374 1494 348 0,'-14'19'132'0,"14"-19"-72"0,0 50-41 16,0-41 32-16,4 19-8 16,-1-9 1-16,4 19-22 15,0 21-8-15,-3-24-9 16,-1-7-8-16,4 10-1 0,4 24-27 31,3-2-9-31,7-4-26 0,8-2-11 16,2-23-1-16,1-9 0 15,0-13-40 1</inkml:trace>
  <inkml:trace contextRef="#ctx0" brushRef="#br0" timeOffset="124200.7174">17769 1782 280 0,'-14'-31'107'0,"14"31"-58"0,-24 19-26 16,20-16 29-16,-6 12-14 15,-8 14-2-15,-3 5-6 16,3 4-1-16,0-4-16 15,4 16-3-15,11-9 0 0,3 0-4 16,7-13-1-16,7 0-2 0,4-12-3 31,3-16-8-31,3-6-3 16,5-13-10-16,-12 7-1 0,1 2-5 16,0-21 2-16,-1 9 5 15,-3 0 2-15,-3 3 22 16,-4 6 8-16,0 4 11 15,-3 12 6-15,-1-3-5 16,-3 19 0-16,0-10-11 0,0 26-5 16,0-1-12-16,0 23-5 15,-3 2-39-15,-4-12-19 16,-11 7-102 0</inkml:trace>
  <inkml:trace contextRef="#ctx0" brushRef="#br0" timeOffset="124720.3562">15614 3450 368 0,'-4'16'140'0,"15"12"-76"0,-4-3-59 15,0 1 30-15,0 17-21 16,0 4-2-16,0 16-8 0,0-10-3 16,0-5 0-16,0-5 1 0,-3-2 1 15,0-13 5-15,-4-9 5 16,0-3-1-16,0-13 1 15,-8-22-7-15,1-9-4 16,-3-32-10-16,-1-5-5 16,4-14-2-1,4-2-1-15,3-7 6 16,7 0 6-16,7 16 3 16,7 9 1-16,11 10 8 15,14 18 5-15,3 7 2 16,-7 19 4-16,-6 18-11 15,-5 10-4-15,-6 12-3 0,-11 7 1 16,-10 9-1-16,-11-3-1 16,-15 0-6-16,-9 0-1 0,-5 3-10 15,5-3-4-15,6-10-22 16,4-9-10-16,3-22-34 16,11-3-12-16,11-18-30 15</inkml:trace>
  <inkml:trace contextRef="#ctx0" brushRef="#br0" timeOffset="125151.73">16171 3118 324 0,'14'-34'123'0,"-14"24"-66"0,0 1-49 0,0 9 29 16,-7 0-14-16,-3 6-1 15,-1 7-7-15,-6 21-1 0,-1 4-8 16,4 6 7-16,0 6 4 0,3-3-3 15,4-3 0-15,4-7-6 16,10-5 0-16,7-10-5 16,3-4 0-16,5-8-3 15,2-4-3-15,4-15-14 0,4-1-4 16,0-5-2-16,3-7-2 16,-3 0 10-16,-7 12 6 15,-4 1 8-15,-4 0 3 0,-6-1 2 16,-4 10 0-16,-7 0 6 15,-7 0 6-15,-4-6-2 16,-6 3 2-16,-1-4 0 31,1-2-1-31,-1-4-5 0,0-18-4 16,4-7-6-16,4 1 0 16,6 2 0-16,8 1 0 15,10-1-3-15,10 13 0 16,8 0-9-16,3 10-5 15,1-4-18-15,-1 13-5 16,0-3-23-16,1 6-10 0,-5 9-74 16</inkml:trace>
  <inkml:trace contextRef="#ctx0" brushRef="#br0" timeOffset="125783.7304">16796 3002 304 0,'-11'-16'115'0,"8"16"-62"0,-8 7-29 0,4-7 33 0,-4 0-29 15,-3 9-7-15,0-3-14 16,-3-3-3-16,-1 7-2 15,7-4 1-15,4 4 0 0,4-1-4 16,6 3 1-16,8 1 0 0,7-4 2 16,3 1-1-16,-4-1 2 15,4 1 4-15,-3-1 6 16,-4 7-3-16,-7-4 0 16,-10 7-2-16,-4 3 2 15,-11-3-3-15,-3 0-2 31,-7-1-13-31,-4-2-5 0,4-6-18 16,7-7-8-16,6-13-32 16,8-9-15-16,7 1-60 15</inkml:trace>
  <inkml:trace contextRef="#ctx0" brushRef="#br0" timeOffset="126722.3101">17029 3102 364 0,'38'54'134'0,"-31"-1"-72"0,1 10-55 0,-5-29 29 0,-3 1-17 16,0 9-1-16,-3-7-1 16,-1-2 1-16,0-7-10 15,-3-3 2-15,0-6 3 0,0-10-5 16,-3-2 0-16,-1-14-4 0,1-12-3 16,-5-18-9-16,1-23-3 15,4 16-7-15,10-37-4 16,7 9 5-16,7 3 5 15,4 15 5-15,-1 7 2 16,4 10 7-16,4 12 6 31,0 9 2-31,-1 13 4 0,-2 3-5 16,-5 3-1-16,-3 6-4 16,-7 7-1-16,-3 0-12 15,-4 3-7-15,3 2-24 16,1 1-10-16,7-12-3 0,-1-10 2 15,8-6 16-15,-1-4 8 16,1 7 27-16,0-10 12 16,-1 1 19-16,5-4 8 15,2-3-5-15,1-6-3 0,-4 7-9 16,-3-8-1-16,-1 4-6 16,-6-3 1-16,-4 7-5 15,-3 2 1-15,-4 3-3 31,-8 7 0-31,-2 12-1 0,-8 4 0 16,1 9-2-16,-1-1-1 16,4 1-1-16,3 6 0 15,4 0-2-15,7-6-2 16,7-6-2-16,11-1 1 16,-4-2-12-16,28-7-7 15,1-6-14-15,-1-4-6 0,-3-2 0 16,0-7-1-16,-4-6 12 15,-17 0 7-15,-1 10 13 16,-6-13 5-16,-4-10 21 16,-7 17 11-16,-7 5 8 0,-4 7 5 15,-3 12-5-15,0 3 1 16,-4 4-8-16,4 6-1 0,4 3-6 31,6-4-2-15,4 1-9-16,7-3-2 0,4-7-3 15,10 1-1-15,0-10-8 16,7-10-2-16,4-5-23 16,-11 5-8-16,-3-5-13 15,10-23-5-15,11-34-17 0,-4 3-5 16,-3-6 1-16,-7-1 1 16,-8 14 64-16,-10 30 27 15,0 1 31-15,-7 12 13 16,0 10-6-16,-3 15-1 15,-1-3-10-15,1 16-3 16,-1 3-1-16,4 25 0 0,0-9-9 16,0 15-4-16,-3 28-20 15,-1-12-6-15,1-6-31 16,-1-13-12-16,1-12-59 0,-1-4-22 16</inkml:trace>
  <inkml:trace contextRef="#ctx0" brushRef="#br0" timeOffset="127223.0286">17734 2833 340 0,'0'6'126'0,"11"-12"-68"0,6 6-37 16,-3 6 33-16,4-12-14 16,10-4-1-16,11 1-16 15,3 3-6-15,4 2-10 0,-3-2-7 0,-8 6-3 16,-3 10 4-16,-8-1 1 15,-2 7-5-15,-5 3 0 16,-3-4 1-16,-7-5 3 16,0-1 0-16,0 0 2 15,-3 1-2-15,0-4 2 16,3-3-4 0,0-6 0-16,0-6-1 15,0-13-2-15,3 0-6 16,-3-13-4-16,0 1 3 15,1 6 4-15,2-1 2 16,-3 14 3-16,0 5 1 16,4 10 3-16,-4 0 8 0,10 10 3 15,-2-1 7-15,2 7 2 16,-3-7-7-16,8 1-2 0,-5-1-7 16,4-3-4-16,-3-3 1 15,0-3 0-15,-4 0-1 16,-7-9-2-16,0 0 1 15,-7-26-1-15,0 10-11 16,-4-3-5-16,1 0-1 0,-1-1 2 16,1 4-4-16,3 0-3 15,0 6-10-15,14 10-3 16,-4 0-16-16,19 9-6 16,-5-7-18-16,8 4-7 15,0-3-36 1</inkml:trace>
  <inkml:trace contextRef="#ctx0" brushRef="#br0" timeOffset="127538.5747">18891 2466 356 0,'11'-16'132'0,"-11"16"-72"0,-4-3-44 15,4 3 32-15,-3 0-15 0,-1 0-4 16,-10 3-9-16,4 3 0 16,-12 4-11-16,5-1 3 0,-1 16 4 15,4-6-6-15,3 9-3 16,1-9-7-16,3 6 0 15,3 0 0-15,8-12 2 0,-1 3-14 16,11-13-7-16,-3 3-1 16,7-15-1-16,-4-7 5 15,3-3 5-15,-2 3 1 16,-1-2 4 0,-4-1 6-16,1 9 4 15,-1-5 8-15,1 12 4 16,-4 3-2-16,4 9 2 15,3 10-9-15,0 9-2 16,3 6-10-16,1 1-2 16,-4-7-36-16,0 0-14 15,-3 7-127-15</inkml:trace>
  <inkml:trace contextRef="#ctx0" brushRef="#br0" timeOffset="128485.3627">16485 4134 364 0,'11'-34'137'0,"-11"24"-74"0,-4 1-65 0,4 2 27 32,-3-2-13-32,-4 6 1 15,-4-3-4-15,-3 6 0 16,-4 9-5-16,-6 0-3 0,-1 17 0 15,4 21 1-15,3-4 3 0,4 8-4 16,7-7-1-16,7-7 2 16,7-9 3-16,7 1 4 15,7-14 2-15,4-5-3 0,0-10-3 16,0-10-2-16,-1-15 0 16,1-12-7-16,-4-10 1 15,0-4-10-15,-7-11-2 16,-3-4-3-16,-4-13 1 15,-3-2 7-15,-4 12 5 16,0 16 6-16,-4 34 4 16,0 28 2-16,4 10-3 15,0 22-1-15,0 0 3 16,4 2 1-16,3 11 3 16,4 5 4-16,3-2-2 15,3-4 1-15,5-12-5 0,2-10-3 31,-3-6-2-31,4-6-3 0,-4-9-4 16,0-14-2 0,-3-11-8-16,-4-14-4 0,-7-5-8 15,-3-1-4-15,-4-2 3 16,-4 2 4-16,1 17 13 16,-4 2 6-16,0 16 9 15,-4 0 7-15,0 6 5 0,4 13 2 16,0 6 1-16,4 3 0 15,3 0 0-15,3 4 0 16,4-10-3-16,4 3 0 16,3-9-5-16,4-4-2 15,6-12-9-15,5 0-2 16,2-19-20 0,1-6-7-16,0-3-25 15,-4 0-9-15,-3-13-29 16,-4 0-12-16,0-9-27 15</inkml:trace>
  <inkml:trace contextRef="#ctx0" brushRef="#br0" timeOffset="128706.4381">17032 3519 292 0,'0'26'110'0,"7"-14"-60"0,4 23-23 0,-4-7 32 16,0 16-18-16,3 9-4 0,1 0-21 15,0 1-10-15,-1-1-4 16,1-6 0-16,3 3 3 0,0 3-15 0,4-6-8 16,6-3-27-16,5-6-8 15,-1-13-41 1,14-16-18-16,0-2-4 16</inkml:trace>
  <inkml:trace contextRef="#ctx0" brushRef="#br0" timeOffset="129006.4135">17755 3886 304 0,'0'0'115'0,"4"7"-62"0,3 2-27 15,-4 0 34-15,1 4-15 0,-1 12-3 16,1 0-11-16,0 3-3 15,-1 10-15-15,-3 12 1 0,0 7 0 16,-3-4 1-16,-5-3 1 16,-6-3-4-16,0-6 0 0,-7 0-7 15,0-10-1-15,0-9-9 16,-4-6-4-16,-7-7-17 31,-3-9-7-31,0-19-28 16,3-25-12-16,7-12-38 0,11-10-17 15,11 3-5 1</inkml:trace>
  <inkml:trace contextRef="#ctx0" brushRef="#br0" timeOffset="129653.4881">17985 3661 352 0,'14'31'132'0,"-11"0"-72"0,-10 13-48 16,7-25 32-16,-3 9-14 15,-1 7 0-15,1-1-8 16,3-2-2-16,0 2-11 0,7-9-3 0,3 0 0 16,4-6-3-16,4-6 0 15,3-7-3-15,0-6-1 16,4-6-15-16,0-13-6 16,-4-16-9-16,0-2-4 15,0-17-5-15,-3 7-2 0,-4 7 23 31,-3 8 12-31,-1 16 28 16,-3 16 5-16,0 16 2 16,0-3 1-16,-3 12-1 15,3 0-7-15,-4-3 0 16,4 3-12-16,1-6-3 16,2 0-4-16,1-10-2 15,3-3-8-15,0 0-3 0,0-12-5 16,0-3-1-16,4-10-6 15,3-9-2-15,-3-13 2 16,-1-3 1-16,-3 13 10 16,-3 6 7-16,-4 15 17 15,0 13 3 1,4 13 3-16,3 3 0 0,3 9-2 31,8-3 5-31,7 13 3 16,-4-4-6-16,0 1 0 15,0-1-11-15,-3-5-2 16,-4 5-3-16,-7-6 1 0,-3 10-2 16,-11-7 2-16,-7 1-2 15,-4-7 2-15,-10-7-2 16,-11-8-1-16,-6-10-2 16,-1-13-1-16,0-5-7 15,7-8-4-15,4-8-3 0,7-4-3 16,7 4-6-16,7-10-1 15,10 0-13-15,18-3-4 16,15-3-27-16,3 3-12 0,10 12-42 16</inkml:trace>
  <inkml:trace contextRef="#ctx0" brushRef="#br0" timeOffset="130769.8942">18930 3476 304 0,'-11'-4'112'0,"4"8"-60"0,-3 2-32 0,10-3 30 16,-7 6-14-16,0-2-3 16,-4 2-8-16,-6 19-4 15,-1 0-11-15,4 16 0 0,7-9 1 16,3 2-4-16,4-11-2 16,7-1-2-16,4-7-3 0,3-8-4 15,0-4 0-15,0-12-5 0,0-4 1 16,0-15-3-1,0 3 0-15,1-3 3 0,-1 0 3 16,-4 13 5 0,-3-4 2-16,-3 10-3 0,-1 3-1 15,1 6 1-15,3 12 0 16,4 4 1-16,6 6 0 0,8-6-14 31,7 0-3-31,3-3-4 16,-3-13-3-16,3-6-4 15,0-7-2-15,1-9 2 16,-5-3 5-16,-6-6 11 16,-4 3 4-16,-7-3 6 15,-3-10 1-15,-8 4 12 0,-6 9 5 16,-8 12 11-16,-3 7 8 16,0 15-1-16,0 7 2 15,0 3-5-15,3 18 1 16,4 7-9-16,4 0-2 15,3-6-10-15,7-4-2 0,3-9-5 16,4-6-3-16,0-3 0 16,4-13-1-16,0-12-7 15,-1-13 0-15,1-10-6 0,-4-5-2 16,0-7-7-16,-3-3-1 16,-8-13 3-16,1 7 4 15,-4 6 16-15,0 22 7 31,0 0 11-31,0 15 3 0,-4 1 1 16,4 15 1-16,0-3 0 16,0 13 3-16,0 3-12 15,4 0-3-15,3 9-7 16,0 6-1-16,0-2-12 16,4-1-7-16,6 4-16 15,8-7-7-15,14-13-10 0,0-5-3 16,-1-13-4-16,-2-4-3 15,-5-8 13-15,-6 2 7 16,-4-6 29-16,-7-3 13 16,-3 13 36-16,-4 0 17 15,-7 9-3-15,0 6 1 0,-3-3-6 32,-1 13-3-32,4 3-7 15,4 6-1-15,-1-7-15 16,4 1-3-16,0 0-11 15,0-10-3-15,4-9-12 0,3-9-3 16,7 0-15-16,4-10-6 16,-1 0 2-16,-2 0 5 15,-1 4 3-15,-4-4 3 0,-2 3 10 16,-1 7 4-16,-4 6 15 16,-3 3 5-16,0 3 0 15,0 6 3-15,-3 0-4 16,-1 1 1-16,1 6-7 15,0-1-1-15,-1-5 5 16,-3-7 1-16,0-3-3 0,0 0 1 16,0-10-7-16,0 1-3 15,4 0 1-15,3-17 0 16,3 5-4-16,4-11-1 16,7 4-6-16,4 0 0 15,3 3-7-15,4 6-3 16,0 3-19-1,0 13-6-15,3 3-35 16,4 0-15-16,3 9-64 16</inkml:trace>
  <inkml:trace contextRef="#ctx0" brushRef="#br0" timeOffset="130854.599">20736 3485 272 0,'11'0'104'0,"-15"-9"-56"0,-6-1-173 16,6 1-34-16</inkml:trace>
  <inkml:trace contextRef="#ctx0" brushRef="#br0" timeOffset="173913.7322">17724 6414 304 0,'-7'-3'115'0,"7"12"-62"0,-4 10-44 0,0 0 27 16,1 15-20-16,-4 16-6 15,0-3-2-15,0 35-1 16,0 6-3-16,0 3 4 0,3-13 2 16,-3-12-3-16,4-13 1 31,-5-9-5-31,5-9 0 0,-1-7 8 15,4-6 2-15,0-10-2 16,0-12-1-16,0-25-4 16,0-12-1-16,-3-26-6 15,-4-16-1-15,7-5-4 16,7-29 1-16,3-6 1 16,12 12-1-16,9 19 6 0,5 10 1 15,2 12 4-15,12 16 3 16,10 12-4-16,0 19-1 15,-7 10 0-15,-4 3 0 0,-10 15-5 16,-7 16 1-16,-15 19-13 16,-13 13-5-16,-15 5 1 31,-13 1 0-31,-15-3 7 0,-4 2 6 16,5-5-4-16,-5 2-2 15,1-12-5-15,-4-3-4 16,0-19-5-16,-3-6 0 15,-1-19 2-15,-2-9 1 16,-1-7 1-16,10 7 0 16,8-4-9-16,10 4-2 0,8 3-71 15</inkml:trace>
  <inkml:trace contextRef="#ctx0" brushRef="#br0" timeOffset="174798.6893">18390 7072 268 0,'-17'-19'101'0,"6"1"-54"0,-3-7-26 0,7 15 30 16,-7-6-20-16,0 7-8 15,-4 0-7-15,0 6-3 16,-3 6-7-16,0 12 0 0,0 10 1 16,0 7 1-16,0 2 0 0,3 1-4 15,7-1-1-15,4-12 1 16,4 3 0-16,6-6 0 15,8-9 2-15,7-4-1 16,-1-6 2-16,-3 0-4 16,11-10 0-16,0-15-6 15,-4-3-2 1,-4-10-3-16,-2-2 2 16,-1 2 4-16,-4 10 1 15,1 3 7-15,-8 25 6 16,-3 9-2-1,0 10-3-15,-3 6-1 0,-1 3-4 16,4 7-2-16,7-10-13 16,4-3-4-16,0 0-13 15,3-10-6-15,10-2-12 0,15-10-3 16,7-3 1-16,0-7 1 16,3-12 6-16,-10 3 1 15,-11-9 37-15,-7 0 16 16,-10 3 34-16,-7 6 14 15,-4 3-2-15,-7 7-2 0,-4 6-15 16,-7 6-5-16,1 6-11 16,-1 7-3-16,4-7-12 15,3 10-3-15,4-9-4 16,11 9 1-16,6-4 0 16,5 1 1-16,2 3-2 15,4 0 1 1,4-4-2-16,0 4 2 15,-1 0-4-15,-2 15 0 16,-5 4 3-16,-3 0 1 16,-3 5-4-16,-8-2-1 15,-6-9 1-15,-8 2 2 0,-6 1 0 16,-8-7-1-16,-10-3 1 16,-4-9-1-16,-3-13 0 0,-4-3 2 15,10-16-3-15,5-3 0 16,6-18-6-16,4-7-3 15,7 0-10-15,7 6-5 16,7 1-22-16,14-4-9 16,10-3-35-16,12 6-13 15,6-6-8 1</inkml:trace>
  <inkml:trace contextRef="#ctx0" brushRef="#br0" timeOffset="175082.5654">18891 6912 288 0,'0'19'110'0,"-3"6"-60"0,-1 10-32 16,1-16 31-16,-1 9-7 16,1 3 0-16,-1 1-10 0,8-7-3 15,-1 0-16-15,4-6 3 0,0-4 2 16,4-12-2-16,-1 4 3 16,5-14-10-16,2 4-3 15,4-6-4-15,-3-7-2 0,-4-9-2 16,-3-3 1-16,-11 0-8 15,-4-4-2-15,-6 10-1 16,-1-3 0-16,0 9-11 16,-3 7-3-16,0 0-10 15,0 9-5-15,3 0-25 0,4 0-10 16,4-3-65 0</inkml:trace>
  <inkml:trace contextRef="#ctx0" brushRef="#br0" timeOffset="175383.2079">19290 6759 348 0,'3'0'129'0,"-10"0"-70"0,-10 9-58 16,10 1 27-16,0-1-8 16,-4 10 0-16,-3 3-4 0,3 0-2 15,8 3-8-15,6-6-4 0,4 6 1 16,11-7 4-16,3 1 6 15,4 0-1-15,0 0 1 16,-4-3-5-16,-4 2-3 0,-2-2 4 16,-15 3 10 15,-8-3-3-31,-6-4-8 0,-3 4-5 16,-4-13-5-1,-1 3 1-15,-2-6-19 0,3 0-9 16,3 0-23-16,7-9-7 15,4 3-48-15,11-4-22 16,10-9-4 0</inkml:trace>
  <inkml:trace contextRef="#ctx0" brushRef="#br0" timeOffset="175630.0107">19692 6734 484 0,'-3'0'181'0,"6"0"-98"0,8 0-88 0,-1 0 33 16,4-4-18-16,11-2-1 0,3 6-14 16,8-3-4-16,-1-3 4 31,-3 6-44-31,-4 0-19 0,0 6-115 15,0-3-67 1,-28 7 117-16</inkml:trace>
  <inkml:trace contextRef="#ctx0" brushRef="#br0" timeOffset="175798.533">19738 6975 460 0,'21'-9'173'0,"-10"6"-94"0,13-13-81 15,-10 6 31-15,8-5-35 16,2-4-9-16,5 0-46 16,-1 3-21-16,4-2-98 15,10-1-42 1</inkml:trace>
  <inkml:trace contextRef="#ctx0" brushRef="#br0" timeOffset="176230.007">20454 6154 464 0,'-14'-4'176'0,"-4"8"-96"0,1 2-89 16,6-3 28-16,-3 6-13 0,3 7 1 15,1 18 2-15,-1 14 2 16,4 14-5-16,4 1-2 0,3 0 2 15,10-10-8-15,8-3 0 0,3-6 2 16,7-6 2-16,0-1-11 16,-6-2-4-16,-5-1-3 15,1-5 2-15,-7 5 6 16,-4 10 4-16,-4 3 5 16,-3 6 2-16,-7 1 10 31,-4-4 6-31,-3-9 3 0,0 2 2 15,0 8-2-15,0-4 1 16,3 6-4-16,-3 0 0 16,7-6-6-16,0-3-3 15,0 0-3-15,4 0-2 16,3 0-3-16,0-6 1 0,0-13-20 16,3 3-8-16,4-12-60 15,7-7-25-15,4-9-106 16</inkml:trace>
  <inkml:trace contextRef="#ctx0" brushRef="#br0" timeOffset="181672.6373">21170 6652 308 0,'-35'28'115'0,"24"-3"-62"0,-3 19-49 15,11-15 24-15,-1 14-10 16,1 20 0-16,-1 0-4 15,4 0 1 1,4-4-8-16,6-12 7 0,15-9 5 16,7-13-1-16,6 0-1 15,5-16-7-15,-1-5-2 16,-3-14-6-16,3-9-2 16,-6-15 0-16,-5-13 2 15,-2-22-3-15,-5-3 0 0,-6-4 1 16,-11-2 0-16,-7 9 0 15,-7 16 0-15,-7 15-5 0,-7 13 1 16,-8 16-9-16,-6 9-2 16,0 9-30-16,-4 7-12 15,7 12-103 1</inkml:trace>
  <inkml:trace contextRef="#ctx0" brushRef="#br0" timeOffset="182389.0213">22112 7257 332 0,'0'-6'123'0,"7"-3"-66"0,7-7-55 0,-7 13 25 16,0-13-18-16,0 4-5 0,4-13-5 16,0 6 0-16,-4-16 1 15,-4 7-3-15,-3 0 2 0,-3 3 1 0,-4 9 2 16,-4 7 5-16,-3 18 4 16,-4 16-4-16,4 3 1 15,0 7 1-15,3 2 2 16,4 4 1-16,7-3 0 31,0-10-2-31,11-3 1 0,0-6-4 16,3-10-2-16,3-12-7 15,5-6-3-15,6-7-9 16,7-3-4-16,0-12-4 16,4 0-1-16,-7-10 8 15,-4 9 6-15,-3 7 4 16,-4 10 3-16,0 15 14 0,0 9 9 15,-3 10 1-15,-4 6 1 16,0 0-6-16,-3-6 0 16,-8 6-6-16,1-6-1 15,-1-4-6-15,1-2-1 16,-1-4 3-16,-3-9 1 0,7-3-1 31,0-3-1-31,8-13-6 0,2-6 1 16,4-3-7-16,4-10 0 15,-4 4 1-15,0 9 1 16,4 3 3-16,0 6 3 16,3 7 11-16,-7 2 4 15,-3 7 4-15,3 10 0 16,4 5-9-16,-4 4-4 0,-4 0-4 16,-2 6-3-16,-5 3-21 15,4-9-9-15,0 3-23 16,4-9-6-16,7 2-37 15,6-11-17-15,5-4-25 16</inkml:trace>
  <inkml:trace contextRef="#ctx0" brushRef="#br0" timeOffset="183589.9792">23566 6884 412 0,'-32'25'154'0,"32"-25"-84"0,-60 35-66 16,53-32 29-16,-21 16-4 0,3-1 5 16,0 4-15-16,4-3-5 15,0 3-9-15,3 3-4 0,4 0 2 16,4 4-2-16,6-4 2 16,18-6-9-16,18-4-1 15,7-5-16-15,7-7-8 16,3 3 1-16,-17-12 3 0,-4 6 10 15,4-10 6-15,-8 1 7 16,1-10 2-16,-4 3 4 16,-7-12 1-16,0 9 3 15,-10 1 3-15,-1 2 2 16,-10 13 1-16,0-4 2 16,-7 23 2-1,0-6-3-15,0 8 0 16,3-5-3-16,4 9-1 15,7 0-5-15,7-6-3 16,8-7-7-16,-1-9-1 16,0 6-10-16,3-12-2 15,1-3 5-15,0-7 6 0,-4-3 0 16,3-9 3-16,-2 12 1 0,-5-3 2 16,1 0 3-16,-4 13 4 15,-4 3-2-15,1 12 0 16,-4-2 1-16,3 5 2 15,1-2-5-15,6 5-1 16,-2-5-16-16,16-1-6 16,-3 1-9-16,15-4-4 0,-8-3 9 15,7-6 2-15,-3-3 12 16,3-10 5-16,-7 7 5 16,1-20 3-16,-5 4 6 15,-10-3 4-15,-3 3 13 16,-15 12 8-16,4-2-9 15,-10 24-3 1,-1-3 2-16,-10-1608 2 16,0 3248-1-16,0-1618 0 15,3-2-8-15,11-4-2 16,4 3-12-16,10-7-5 16,0-2 6-16,7-13 5 15,-4 4-10-15,12-14-2 0,-5 4-7 16,8-22 0-16,-4 6-7 0,7-25-1 15,-7 7-2-15,1-17-2 16,-5 10 11-16,1 1 8 16,-4 8 18-16,-3 7 12 15,-4 9-9-15,0 10-1 16,-4 2 0-16,-3 17 0 16,0-1-6-1,4 26-3-15,-4-10-6 16,3 9-2-16,1-6-21 15,3 10-10-15,0-13-8 16,7 3-2-16,0-9-5 16,11-3 0-16,-4-7 8 15,7-18 7-15,-3 9 17 16,0-25 7-16,-4 6 25 0,-7-9 12 16,-4 9 11-16,-10 0 3 15,0 3-9-15,-10 10-3 16,-1 3-6-16,-6 12-3 15,-1 1 6-15,0 15 3 0,4-6-10 16,4 0-2-16,-1-1-8 16,11-2-4-16,0 3-3 0,18-10 0 15,-4-2-2-15,14-7 2 16,-3 0-7-16,-1-16 1 16,-2 6-1-16,2-5 2 15,-2 5 1-15,-5 1 3 16,1 0 3-16,-8 15 2 31,1-3 5-31,-8 13 3 0,1-7-6 16,0 19-1-16,-1-9-6 15,1 0-2-15,-1 3-40 16,4 0-18-16,4 3-96 16,-4-6-43-16</inkml:trace>
  <inkml:trace contextRef="#ctx0" brushRef="#br0" timeOffset="184137.6432">25188 6912 364 0,'7'16'137'0,"4"3"-74"0,7 9-49 0,-8-3 31 16,1-6-8-16,-1 0 3 15,1 15-18 1,0-9-5-16,-4 13-11 16,0-3 0-16,-7 18 4 0,-7 16-2 0,-8-13 1 15,-2-2 1-15,-4-11 4 16,-11-5-8-16,-7-10-3 16,-7-3-2-16,-3-18-1 15,7-14-22-15,6-2-8 16,5-16-20-16,2-19-9 0,12 3-41 15,10-18-16-15,10 5-34 16</inkml:trace>
  <inkml:trace contextRef="#ctx0" brushRef="#br0" timeOffset="184870.2881">25393 6806 392 0,'-4'44'148'0,"4"-44"-80"0,0 59-68 0,0-49 29 15,0 15-11-15,0-6-1 0,0 2-3 16,0 5-1-16,0-1-7 0,0-7-4 0,4 1 1 16,-1-3-2-16,8-13 2 15,-4 7-4-15,14-20-2 16,-3 1-14-16,10-10-6 15,-3 0-4-15,3-19 1 16,-7 7 13-16,0 3 4 16,-3 3 9-16,-4 12 2 0,0-2 6 15,-3 24 3-15,-4-3 2 16,0 7 3-16,0 2-5 16,0 4 1-16,0 0-5 15,0 6 1-15,0-6-5 16,0 0-2-16,0-4-14 31,7-5-6-31,-3 6-8 0,7-13-1 16,-1 3-3-16,4-12 2 15,-3 6 7-15,3-19 3 16,-3 9 12-16,-4-8 3 16,-3 2 15-16,-8-3 5 0,1 10 7 15,-8 2 3-15,1-2-9 16,-1 9-3-16,1 0-6 0,3 9-3 15,0-2 4-15,7 8 2 16,-4-2 2-16,8 6 5 16,-1 3-1-16,1 6 1 15,-1-6-9-15,1 12-5 16,-4-2-3-16,0 9-1 31,-3-7 0-31,-4 7 2 0,0-10 3 16,-11 4 2-16,1-10-3 15,-15-6-1-15,-14-1-1 16,0-18-2-16,0-12 1 16,4-20-1-16,3 4-9 15,8-6-4-15,10-4-4 16,10 4-3-16,11-1-2 0,7-2-1 16,11 8-23-16,0 4-7 15,-4 10-33-15,14-7-10 16,-3 3-24-1</inkml:trace>
  <inkml:trace contextRef="#ctx0" brushRef="#br0" timeOffset="185873.805">26289 6837 280 0,'0'-16'107'0,"0"16"-58"0,-7-9-33 0,7 9 29 16,-4 0-11-16,1 0-2 16,-8 9-5-16,1 1 0 15,-11 9-15-15,3-1 4 0,-7 4 4 16,4-3-5-16,0 3 0 31,3 3-7-31,8-6-3 0,-1-3-2 16,11-7-3-16,0 1-8 15,14-4-5-15,-3-3 0 16,6-6 0-16,-2-3 5 16,-1-4 5-16,-4 1 0 15,1 2 1-15,-1-2 6 16,-3 9 5-16,1-3-5 0,-5 6 0 15,1 3-2-15,-4 7 1 16,0 3-2-16,3-1-1 16,1-2-10-16,3 2-6 15,0 1-14-15,14-6-6 16,-3-1-1-16,13-6 0 0,-6 7-4 31,14-14 1-31,-7-2 15 16,10-3 7-16,-3-4 12 15,-4-12 3-15,-7 9 11 0,-7-21 5 16,-3 12 16-16,-22-4 8 16,4 4 1-16,-14 16-1 15,0 0-7-15,-7 18-4 16,3 0-3-16,1 10-3 0,-1 3-6 16,4 0-1-16,3-6-8 15,8 9-1-15,3-6-2 16,3-7 1-16,1 4-2 15,10-10-1-15,-3-3-8 16,10-6-3-16,0-3 1 16,7-13 4-16,-3 3-8 0,0-21-1 15,-4 9 3-15,0-16 3 16,-3 3 5-16,-4-6 4 16,0 9 7-16,-4 4 4 15,-3 5 0-15,-3 11 3 16,-4 2-3-16,-4 16-1 31,1 0 0-31,-4 9 4 0,0 1-4 16,0 15 2-16,0-6-7 15,0 18-3-15,0-12-12 0,7 19-6 16,0-15-14-16,10 5-4 16,1-6-9-16,6-9 0 15,1 0-1-15,14-7-1 16,-4-2 12-16,7-16 8 0,-6-4 12 15,2-9 7-15,-6 1 16 16,-4-8 8-16,0 11 24 16,-10-4 13-16,-1 0-9 15,-10 13-3-15,0 3-13 16,-7 12-4-16,0 1-4 16,-7 5-2-1,4-2-6-15,3 2-4 16,0-5-5-16,7 6-2 15,0-4-1-15,10-6 1 16,1-3-9-16,10-3-3 16,-7 0-4-16,11 0 0 15,-4-3 2-15,4 6 5 16,-4-3 5-16,-7 16 5 0,-4 3 8 16,-10 15 4-16,0-5-17 15,-3-1-6-15,3 16-96 16,18-10-44-16,13-34-11 15</inkml:trace>
  <inkml:trace contextRef="#ctx0" brushRef="#br0" timeOffset="189292.3572">21086 7938 316 0,'-4'0'121'0,"8"0"-66"0,3-19-31 0,0 10 33 16,10-7-18-16,12-3-5 0,6-6-19 15,7 6-10-15,0-9-3 16,1 3-2-16,-4-3 2 0,-1-1-3 16,-9 4 0-16,-5 10 5 15,-6 5 5-15,-4 1-5 0,0 18 0 16,-3 7 0-16,-4 3 2 31,0 9-1-31,-4 16 0 0,1 6-3 16,-4-3-2-16,0 6-2 15,0 1-1-15,-4-10-23 16,-3 3-10-16,0-13-32 16,-3 1-14-16,-1-7-76 15</inkml:trace>
  <inkml:trace contextRef="#ctx0" brushRef="#br0" timeOffset="189508.3871">21100 8157 340 0,'7'10'126'0,"10"-7"-68"0,26-3-28 15,-15 6 39-15,11-6-15 16,3-6-4-16,11 3-20 16,10-4-6-16,-10 7-14 15,4-9-6-15,6 3-1 0,4 3-44 16,-3 3-19-16,-4-7-74 15,-4 7-29-15,-6-3 10 16</inkml:trace>
  <inkml:trace contextRef="#ctx0" brushRef="#br0" timeOffset="190224.117">22560 7884 252 0,'-14'-18'93'0,"11"11"-50"0,-5 14-37 16,1 2 22-16,0 7-11 0,-3 6-2 15,-4 12-2-15,0-6-1 16,-1 13-6-16,5-3 7 0,-1-4 4 16,8-5 2-16,3-1 3 0,3-6-3 15,4-3 0-15,4-7-8 16,3-6-4-16,4-12-7 15,3-3 0-15,4-4 0 16,-4-12 0-16,3-9-3 16,1-10 0-1,-4 0 2-15,-3 6 0 16,-4 10 1-16,0 9 0 16,-3 13-3-16,-1 21 2 15,-3 4 3-15,0 16 1 16,0-7 3-16,0 6 1 15,1-5 1-15,-1-1 0 16,3-3-2-16,1-6 1 0,3-10-4 16,4-2-2-16,-1-14-3 15,4-2-1-15,0-10-9 16,4-6-3-16,0-13-3 16,-4-15 1-16,0 6 2 15,0 6 4-15,-3 4 7 16,-4 11 2-16,0 17 10 0,-3 9 7 15,-1 9 4-15,1 10 1 0,0 6-7 16,-4 10-3-16,0-7-8 16,0-3-1-16,0 0-17 15,3-3-4-15,1-6-19 16,0-7-7-16,-4 1-23 31,10-10-8-31,11 0-45 16</inkml:trace>
  <inkml:trace contextRef="#ctx0" brushRef="#br0" timeOffset="191174.9454">23389 7841 236 0,'-14'-38'90'0,"7"29"-48"0,-7 2-29 0,7 7 24 0,-4 0-8 16,1 7 0-16,-1-4-7 15,4 3-4-15,-4 13-10 16,-3 15-1-16,4 4 0 0,-1-4 3 15,4 4 1-15,4-7-1 0,3-9-1 16,0 0-5-16,3-12-1 31,4-7-1-31,4-6 1 16,6-13-13-16,8-3-3 0,3-15 1 16,4-1 3-1,0-2 0-15,-4 11 3 0,-3 1 2 16,-1 7 2-16,-2 14 7 15,-8 8 5-15,-4-4 1 16,4 25 1-16,8 12 2 0,-8 7 4 16,0-9-4-16,-7-7 0 15,0-3-8-15,-4 0-2 16,1-6-2-16,-4-10 1 16,-4 1 0-16,1-10 1 15,3-10-2-15,-4 1-2 16,8-16-2-16,-1-3-1 0,4-10-3 15,4 3 1-15,3 1 1 16,0 15-1-16,-3 3 4 16,7 4 2-16,-4-1-2 15,0 10 0-15,0-3 5 16,0 12 5-16,-3-6-3 16,-1 19 2-1,1 0-7-15,-1 6-1 16,-3-6-16-16,4 6-4 0,0-6-10 15,6-1-4-15,-3-2-8 16,14-6-1-16,15-7-4 16,3-3 2-1,0-3-15-15,-4-13-6 0,-3-12-18 16,-15 9 202 15,-10-16-46-31,-3 10-5 16,-11 6-30-16,0 7-14 15,-11 12-1-15,1 0 1 16,-11 19-12-16,3-7 7 0,-3 13 2 16,3 4-2-1,8-11 2-15,-1 4-7 16,15-3 0-16,-4-6-6 16,10-7 1-16,1 3-5 15,6-12 0-15,12-12-3 16,-8-1-1-16,-4-3-6 15,5-9 0-15,-1-7-4 16,-4-2 0-16,1 2 1 0,-4-18 4 16,0 6 3-16,-3 6 2 15,-4 4 1-15,-4 11 0 0,1 1 0 16,-4 25 0-16,0 0 6 16,-7 22 6-16,3-9-4 15,-3 12 0-15,0 0-4 16,0 13-3-16,4-10-9 0,3 13-3 15,0-10-29-15,7 0-14 16,3 1-25-16,8-7-11 16,7-16-31-1</inkml:trace>
  <inkml:trace contextRef="#ctx0" brushRef="#br0" timeOffset="191476.7907">24511 7856 304 0,'-35'0'115'0,"35"0"-62"0,-28 10-46 15,24-4 23-15,-7 3-7 16,4 1 0-16,-3 2-6 0,3 4 0 16,3 3-10-16,1-10 7 0,13 7 3 0,-3-7-3 15,14-9 2-15,-3 3-7 16,7-6-3-16,-4 3-3 15,0-9-3-15,-3-1-2 16,-4-5 1-16,0 2-4 31,-7-2 1-31,-3 5-9 0,-15 1-4 16,0 2-9-16,-10 7-4 16,-11 7-14-16,8 5-7 15,3-2-50-15,14 5-20 16</inkml:trace>
  <inkml:trace contextRef="#ctx0" brushRef="#br0" timeOffset="191925.2833">25217 7850 368 0,'0'-31'140'0,"-7"21"-76"0,-11 4-59 16,11 6 30-16,-7 0-19 0,-11 0-3 15,-10 9-4-15,-8 1 1 16,8-1-5-16,7 1-3 0,3-1 1 0,8 7-4 16,6-7 0-16,11 10 1 15,11-3 0-15,6 2 0 16,8 11 2-16,3-4-8 31,0 9-1-31,-3 4-9 0,0-1-3 16,-11 7 3-16,-4-3 2 15,-3-3 9-15,-3-1 2 16,-8 4 9-16,-6-10 6 16,-11 4 3-16,-11-10 0 15,-3-6-1-15,-1-10-1 16,5-9-3-16,-1-9 1 0,4-1-6 16,3-8-1-16,4-7-4 15,7-4-1-15,7-5-4 16,7-1-1-16,7-9-13 15,10 13-3-15,22-3-10 16,11-1-5-16,6 1-18 16,-14 15-5-1,-3 6-80 1</inkml:trace>
  <inkml:trace contextRef="#ctx0" brushRef="#br0" timeOffset="192956.8389">25513 7812 304 0,'-25'-9'115'0,"25"9"-62"0,-28 6-42 16,24-3 26-16,-6 4-11 0,3-4-3 16,-7 16-9-16,3-10-1 15,-3 16-8-15,0-6 4 0,3 6 3 16,1 0-6-16,6-3-3 16,8 3-2-16,3-6 1 15,0-10-8-15,3-9-3 16,5 0-2-16,2-3-1 0,8-13 2 15,-4-2 4-15,-3 8-6 16,3-9 0-16,0-6 7 16,-3 16 4-16,-4-7 6 15,0 16 2-15,-4 0 5 16,1 16 3-16,-4 3 0 0,4 0 1 31,-4-4-4-31,0 4-2 16,0-3-6-16,-4-4-1 15,-3 4 1-15,0-7 0 0,0-2-2 16,0-7-2-16,0 0-2 16,7-16 1-16,0 0-8 15,8-12-2-15,-1 3-3 16,10-3 1-16,-2 3 5 0,6 6 2 16,-7 6 6-16,4 4 4 15,-4-4 3-15,-4 13 1 16,-2 0-4-16,-1 16-1 15,-4-7-3-15,1 10-1 16,-4-3-23-16,3 9-12 16,-2-12-8-1,6 2-3-15,0-5-7 16,10-4-4-16,-2-3 18 16,9-3 11-16,1-3 20 15,-4-13 8-15,-3 1 26 16,-4-4 13-16,0-6 18 15,-7 12 8-15,-3-3-10 16,-11 7-3-16,0 0-20 0,-14 9-9 16,0 6-2-16,-7 6-1 15,3 4-2-15,0 3 2 0,4 0-10 16,4-4-3-16,3-2-4 16,7-7-2-16,0 4-6 15,14-4-1-15,-4-6-2 16,12-6 1-16,-5-4 5 0,4 1 1 15,-3-7-1-15,0 7 0 16,-4-1 2-16,-4 10 0 16,-3 0 5-16,-7 16 5 15,0-7-5-15,-3 4-2 16,-1 3-4-16,4-7-1 31,0 7-16-31,11-7-5 0,-4 1-12 16,14-10-5-16,-3 3 2 15,13-6 1-15,-2 3 11 16,6-10 6-16,-3 1 14 16,-1-7 7-16,-2 0 25 15,-12 4 11-15,1-4 6 16,-11 7 2-16,0-4-16 0,0 7-6 16,-3 6-7-16,6 6-2 15,-3-3 4-15,14 13 1 0,-3-3 2 16,3 2 2-16,-3 1-8 15,-11-4-3-15,0 7-6 16,-21-3-4-16,3 3-11 31,-6-10-6-31,3 7-23 0,-4-16-10 16,4 0-54-16,10-19-21 16,1 0-25-1</inkml:trace>
  <inkml:trace contextRef="#ctx0" brushRef="#br0" timeOffset="193324.7181">27520 6633 368 0,'14'13'137'0,"-14"-13"-74"0,4 31-54 16,-1-28 32-16,-3 16-21 0,0-3-3 15,0 28-7-15,0-10-1 16,-3 23-5-16,-1-7-3 0,4 3 2 16,0-6 0-16,4 0 1 0,-1-3 0 15,11 9 2-15,1-9-3 16,16 10 0-16,-6-10 3 31,7 3 3-31,-4-4 2 16,-14 17 3-16,-3-16 13 0,-18 3 4 15,0-9-4-15,-11 15-4 16,4-9-11-16,-4 6-3 16,4-6-10-16,-4-3-4 15,1-1-37-15,-1-2-15 16,4-10-90-16,-7 7-37 0</inkml:trace>
  <inkml:trace contextRef="#ctx0" brushRef="#br0" timeOffset="305793.0791">4110 9543 308 0,'-21'-9'115'0,"17"9"-62"0,-13 9-44 0,9-2 27 16,-2 5-13-16,-4 7-1 16,-4 15-7-16,1 4 1 15,-8 12-9-15,7-3 0 0,4 13 0 16,3 3 1-16,8-7 0 0,14-3 0 15,-1-12 2-15,15-13-1 16,0-3 2-16,10-12-2 16,-7-13 0-16,7-19-5 15,-3-6-1-15,-4-3-1 16,-7-7-2-16,-6 1 1 16,-5-7-1-1,-10-9-7-15,-14-7 0 16,-7-12-8-16,-4 4-3 15,-14 5 5-15,4 13 5 16,0 16-8-16,3 9-2 16,7 15-33-16,4 7-12 15,14 10-86-15</inkml:trace>
  <inkml:trace contextRef="#ctx0" brushRef="#br0" timeOffset="306208.6737">4449 9945 324 0,'0'72'121'0,"0"-19"-66"0,-4 10-53 16,4-29 25-16,0 4-7 16,-7 3 0-16,3-4-2 15,1-2 1-15,-1-7-10 16,1 0 3-16,-1-9 2 0,4-3 4 15,-7-10 1-15,4-6-6 16,-4-16-3-16,3-9-5 0,1-19-4 16,3-9-5-16,0-13 0 15,10-3 0-15,8 3-1 16,14 7 1-16,-4 12 3 16,7 3 0-16,11 9 1 15,-7 7 8-15,-4 9 5 0,-3 7-4 16,-4 12-1-16,-7 12-2 0,-7 1-1 15,-10 6-1-15,-8 25 0 16,-6 0-9-16,-4-1-2 16,-4 1-18-16,0-9-7 15,4-7-23-15,4-3-8 16,3-12-41-16,3-16-16 31,8-13-3-31</inkml:trace>
  <inkml:trace contextRef="#ctx0" brushRef="#br0" timeOffset="307076.206">4879 9910 332 0,'14'10'123'0,"-7"-10"-66"0,-3 0-53 16,-1 0 24-16,1-4-12 0,3-2 1 16,0 6-10-16,0-9-4 15,0-1-2-15,-4 1-1 0,1-7 2 16,-4 7-3-16,0-4 0 15,-4 7-1-15,1 0 0 0,-4 12 2 16,0 3 0-16,0 10 2 31,0 6 1-31,3 10 1 0,1 3 2 16,3-10-3-16,0 3 0 16,7-9-1-16,7 0-2 15,0-9 5-15,11-13 4 16,6 0-5-16,1-10-2 15,0 7-1-15,-4-3-1 16,-7 6 0-16,-3-7 2 0,-4 7-1 16,-3 0 2-16,-4 0-2 15,-7-3-1-15,-4-3 5 16,-3-3 4-16,-4-1-1 16,-3-9 1-16,0-6-5 15,4 7-1-15,3-11-3 16,7 4-1-1,7-3-1-15,7 3-2 16,7 0-2-16,11 6-1 16,-8 0-25-16,12 10-11 15,-5-1-20-15,1 10-6 0,0 0-3 16,-4 0 2-16,-3 7-12 16,0-4 50-1,-4 3 69-15,-4-3 17 0,-6-3 11 16,-4 6-7-16,-4-6-3 15,5-6-31-15,-8 6 6 0,-8-9 1 16,5 9-1-16,-1-3 0 16,-3 3 7-1,0 9-14-15,-3 4-5 16,-1 2-7-16,4-2 0 0,4 9-4 16,-4 0-2-16,3 9-2 15,4-3 0-15,11-3-2 16,-8-6 2-16,4-6 4 15,4-7 4-15,3-6-6 16,3-6-3-16,1-7-4 16,3-2-1-1,8-4-7-15,-5 3-4 16,1 3 3-16,0-2 2 16,-8-1 5-16,1 7 4 15,-4-1 1-15,-3 7 2 16,-4 3 2-16,0 3 2 0,0 4 1 15,0-4 0-15,0 6-4 16,0 4-3-16,0-4-3 0,0 4-1 16,0-4-29-16,4 0-14 15,3 1-56-15,3-4-24 16</inkml:trace>
  <inkml:trace contextRef="#ctx0" brushRef="#br0" timeOffset="307594.8242">5965 9775 360 0,'-14'0'134'0,"4"7"-72"0,-4 2-61 0,10-6 25 16,-3 7-12-16,4-1 0 31,3-3-6-31,0 7 0 0,10 2-5 16,1 1 3-16,3-3 3 0,3 2-1 16,5 4 3-16,2 0-8 15,1-3-2-15,-4 3-1 16,-7-1 2-16,-10-2 5 15,-11 0 4-15,-7-4-2 16,0 4 0-16,-4-7-3 0,-10-6-1 16,-8 4-8-16,-2-7 0 15,-1-7-15-15,4 4-3 16,10-3-7-16,7-3-2 16,18-4-24-16,11-3-10 0,13 7-90 15</inkml:trace>
  <inkml:trace contextRef="#ctx0" brushRef="#br0" timeOffset="308279.5707">6597 9800 344 0,'-18'-9'129'0,"8"3"-70"0,-4-10-47 0,7 16 30 0,0-3-15 16,-4 3-1-16,0 3-11 15,-6 10-4-15,-1-1-6 16,0 4 1-16,1-4 3 0,3 13-3 16,7 4 2-16,3 5-3 15,8 1 2-15,6 2-2 16,1-5 0-16,6-10-3 0,-2-7 1 16,-1 1-2-16,0-13 2 15,3-12-2-15,1-7 2 16,0-6-7-16,3-9 1 0,-4 3-6 15,-2-16-1-15,-5-13-6 16,-3-12-3-16,-7-9 2 31,0 12 2-31,-3 13 11 0,-1 9 5 16,1 15 4-16,-4 14 4 16,0 24-2-16,-1 16-2 15,5 13 2-15,-1 6 2 16,4 0 2-16,0 0 3 15,7-7 2-15,8-2 2 16,2-1-6-16,8-6 1 0,3-2-6 16,4-8-2-16,0-8 0 15,-1-10-1-15,1 0-7 16,0 0 0-16,-4-10-12 16,-7 1-3-16,-3-7-4 15,-7-3 0-15,-4 4 6 16,-7 2 5-1,-4 7 6-15,-3 12 3 16,-4 4 2-16,-3-1 2 16,0 10 5-16,4 6 4 0,-1 3 9 15,4 7 5-15,7-7-2 16,3 6-2-16,8-9-5 16,3-6-2-16,7 0-4 15,4-3-1-15,0-7-5 16,-4-6-1-16,0-6-21 0,0-3-10 15,7-13-52-15,4 0-24 16,7 0-88 0</inkml:trace>
  <inkml:trace contextRef="#ctx0" brushRef="#br0" timeOffset="308842.974">7800 9838 312 0,'14'-25'115'0,"-7"16"-62"0,0-10-35 16,-7 16 31-16,0-10-14 0,-3 4 0 16,-8-1-14-16,-3 1-3 15,-7 9-10-15,-4 0-1 0,-3 16 0 16,3 2-3-16,4 7-1 16,0 4-1-16,3 8-2 15,4 7 1-15,3 0 1 16,4-6 1-1,4-4 1-15,3-6-2 16,7-2 1-16,7-11 0 16,7-12 3-16,4-3-3 15,3-18 0-15,4-8-6 16,-4-2-2-16,-3 0-5 16,-4-6-1-16,-3 5 3 15,-4 4 5-15,-4 6 11 0,-3 10 4 16,-7 9 10-1,-3 3 1-15,-4 19 4 16,0 6-11-16,0 16-2 0,3-6-6 16,1-1 0-16,-1 7-16 15,4-3-7-15,4-13-39 16,3 1-15-16,7-4-129 16,7-16-63-16,4 0 133 15</inkml:trace>
  <inkml:trace contextRef="#ctx0" brushRef="#br0" timeOffset="309543.9974">8297 9891 392 0,'14'7'145'0,"4"2"-78"0,-4 13-65 15,-7-6 28-15,4 9-14 31,-4 3-1-31,0 6-12 0,0-5-1 16,0-10-2-16,-3-1 0 0,-1 1 2 16,1-3 5-16,-1-10 6 15,1-6-7-15,-1-16-1 16,1-12-3-16,3-13-2 16,0 4-6-16,3-1-1 15,5-6 1-15,2 0 1 0,1 10 3 16,3 9 1-16,-3 12 3 15,-1 7 3-15,1 12 0 16,-4 7 0-16,-3 2-6 16,-1 14 1-16,-3 2 0 15,-3 0 2-15,-1 4-3 16,1-1 0-16,-4-9 3 0,0-6 1 16,0-3-1-16,0-16-2 15,3-13 1 1,1-5-4-16,3-4 2 0,0-3 1 15,0 0 0-15,0 6 0 16,0 0 2-16,0 3-3 31,0 7 0-31,4 6 10 0,-1 3 5 16,-2 3 0-16,-1 12 0 16,-4 4-4-16,1 16-1 15,-1-4-5-15,1 4-3 16,-1-10-11-16,1 3-6 15,3-3-19-15,3-9-5 16,4-4-17-16,4-5-4 0,3-14-24 16,4-2-9-16,3-19-34 15</inkml:trace>
  <inkml:trace contextRef="#ctx0" brushRef="#br0" timeOffset="309760.1933">8989 9819 336 0,'-4'10'126'0,"8"-1"-68"0,-4 10-35 0,3-10 35 16,1 1-15-16,-1 12 0 16,-3 6-15-16,0 6-6 0,0-2-12 15,0 2-6-15,0-9-3 0,0-6-4 16,0 0 0-16,0-10 2 16,0-9 0-16,0-12-6 15,0-13 0-15,7-10-19 0,-7 1-6 16,-3 2-34-16,-1-8-15 15,8-4-85 1</inkml:trace>
  <inkml:trace contextRef="#ctx0" brushRef="#br0" timeOffset="310029.8382">9109 9653 316 0,'3'0'118'0,"1"16"-64"0,6-7-23 16,-3 10 35-16,0-3-24 0,1 12-6 15,-5-3-16-15,1 9-2 16,-4 4-11-16,0 6-4 0,0 9 0 16,-4-6-2-16,4-6-1 15,0-10-13-15,4-5-6 0,-1-8-19 16,4-2-6-16,0-13-17 15,0-12-4-15,0-13-82 16,7-10-36-16,1-5 95 16</inkml:trace>
  <inkml:trace contextRef="#ctx0" brushRef="#br0" timeOffset="310229.9508">9260 9524 312 0,'0'-6'118'0,"4"6"-64"0,3 10-26 0,0-1 38 16,0 7-14-1,0 12 0-15,0 3-21 16,-3 7-9-16,-4 9-13 16,0-3-6-16,0 6-2 0,3 3-1 15,1 4 0-15,6-4-25 16,5-9-8-16,6-6-18 16,3-7-7-16,5-12-19 0,6-10-9 15,4-15-50 1</inkml:trace>
  <inkml:trace contextRef="#ctx0" brushRef="#br0" timeOffset="310514.7403">9624 9847 344 0,'-25'19'129'0,"15"-9"-70"0,-12 12-49 16,15-10 28 0,0 13-10-16,0 4-2 15,4-1-3-15,3-3-3 16,7 3-10-16,3-6 0 0,1-9 3 15,3 2-3-15,0-12 0 16,0-3-6-16,0 0-3 16,0-9 2-16,-3-4 2 15,-7-2-2-15,-4-10-2 0,-4 3-11 16,-7-3-4-16,1 0-9 16,-4 6-2-16,0 9-7 15,3 1 0-15,0-1-27 16,8 4-12-16,3-3-33 15,11 9-12-15,3 0 13 16</inkml:trace>
  <inkml:trace contextRef="#ctx0" brushRef="#br0" timeOffset="310799.0382">9733 9920 300 0,'14'15'112'0,"-10"-2"-60"0,-1 12-30 0,1-16 31 0,-1 10-24 16,1 3-6-16,-4-3-5 15,0 0 0-15,0-4-10 31,0-2 9-31,0-7 3 0,0-6-4 0,0-6-1 16,0-13-9-16,3-6-4 16,1-3-4-16,3 0 1 15,7-1-4-15,4-2 1 16,3 9 2-16,0-3 3 16,0 9 0-16,4 7 2 15,0 6 2-15,-4 3 2 0,-4 3 5 16,1 6 3-16,-4 7-11 15,-3 12-1-15,-1-3-14 16,-3 10-3-16,0-7-39 16,-3 0-18-16,3-9-113 15</inkml:trace>
  <inkml:trace contextRef="#ctx0" brushRef="#br0" timeOffset="311630.7549">10777 9794 332 0,'-14'-3'126'0,"7"-6"-68"0,-3 2-50 16,3 7 29-16,-4-6-12 16,-3 6-2-16,-4 6-9 15,-3 4-1-15,-4-1-8 16,-3 10 4-16,0 6 3 15,0 10-4-15,3 12-2 16,7 3 1-16,8-6 2 0,10-4-2 16,7 1 1-1,7-6-1-15,4-13 3 0,3-13 1 16,0-3 1-16,4-12-9 16,-1-16-3-16,1-19-10 15,0-6-2-15,-4 3-4 0,-3-15-1 16,-8-7-1-16,1-22-2 15,-4-3 5-15,0 19 1 16,-4 13 9-16,1 5 2 16,-4 20 16-16,0 12 6 15,-4 6-9-15,1 16-3 16,-1 28-1 0,-3 7 1-16,0 18 1 15,4 7 0-15,-1-4 0 16,4-3 0-16,4 1 0 15,3-1 0-15,3 0-2 16,4-9-1-16,-3-9 1 16,0-13 3-16,3-7-4 15,0-5-1-15,3-13-7 0,5-13 0 16,-1 0-6-16,-4-2-1 16,1-11-4-16,-7 4 1 15,-4 0 2-15,-4 6 5 0,-3 7 5 16,-3 2 3-16,-4 4 2 15,-4 15 0-15,0 1 0 16,1-1 2-16,-1 10 1 0,1 6 1 16,3 3 0-16,0 4 0 15,3-4-4-15,4-3-1 16,7-3-6-16,11-6 0 16,6-7-17-16,12-3-4 15,3-15-37-15,-1-13-13 31,5 0-40-31,6-3-16 0,-7 6 7 16</inkml:trace>
  <inkml:trace contextRef="#ctx0" brushRef="#br0" timeOffset="311916.049">11317 9722 364 0,'-7'25'137'0,"11"-3"-74"0,-4 13-51 0,3-20 30 16,1 4-9-16,3 9 3 0,0 7-11 15,0-1-3-15,0 4-13 16,0-10-3-16,0-3 0 0,0-6-1 16,4-3 0-16,-1-16-3 15,1-10-2-15,3-5 1 32,-4-7-1-32,1-3 0 0,-4-4 0 15,-7-5-5-15,0-10 1 16,-3 9-7-16,-1-2-1 15,1 9-6-15,-5 6-37 16,5 3-6 0,3 0-45-16,21 19-95 15</inkml:trace>
  <inkml:trace contextRef="#ctx0" brushRef="#br0" timeOffset="312247.6947">11836 9688 328 0,'-18'0'123'0,"0"-4"-66"0,-3 8-40 0,11 2 30 0,-4-3-16 15,-1 6-4-15,1-2-15 16,0 2-8-16,7 0-2 16,4 7 2-16,6 3 2 0,4-3 2 15,7 2 0-15,4-5 2 16,0 3 1-16,-4 2-8 15,0 1-1-15,-4-3-2 0,-10 9 2 16,-3-3-1-16,-8-3-1 16,-6 6 1-16,-1-6 1 15,-7-10-1-15,-3-3 2 16,-7-6-4-16,0-9-2 16,3-7-20-16,7-2-8 15,11 2-22-15,14 3-6 0,11-12-29 16,13 0-11-16,12-3-24 15</inkml:trace>
  <inkml:trace contextRef="#ctx0" brushRef="#br0" timeOffset="312447.2966">11945 9606 420 0,'4'28'159'0,"-1"-3"-86"0,1 13-65 16,-1-19 32-16,1 6-21 15,-1 0-3-15,-3 3-19 16,0-3-5-16,0 0 3 16,0-3-24-16,0 3-8 0,0-6-30 15,4-3-12-15,-1-7 4 0,-3-9 5 16,7-6-46 0</inkml:trace>
  <inkml:trace contextRef="#ctx0" brushRef="#br0" timeOffset="312747.7191">11984 9587 296 0,'25'0'112'0,"-4"3"-60"0,14 4-36 16,-17 2 27-16,3-3-1 16,4 4 2-16,-1 2-9 15,4 7-4-15,1 6-17 16,-5 0-4-16,-2 3-3 0,-5 1-3 15,-6-4-1-15,-4 3-3 0,-7 6-1 16,-7 1 5-16,-4 3 2 0,-6-4 6 16,-12 4 3-16,-13-7-4 15,-7-9-1 1,3 0-2-16,7-9 0 0,-3 2-11 16,6-12-3-16,1 7-28 15,7-10-10-15,7-10-79 0,7 1-35 16</inkml:trace>
  <inkml:trace contextRef="#ctx0" brushRef="#br0" timeOffset="316651.1821">4244 10926 252 0,'-14'-6'96'0,"14"-3"-52"0,0-1-21 15,0 10 29-15,3-3-16 16,4-6-6-16,-7-1-6 16,4-2-4-16,-1 2-10 0,1 1-4 0,-8 6-2 15,-3 3-5-15,-14 3 1 16,-3 6-2-16,-5 13-2 15,-6 0 0-15,0 13 3 16,-1 9 0-16,1 3 1 16,14-7 0-16,7-2 0 15,10 0 0-15,11-7 0 0,8-3 0 16,2-9 2-16,1 0-1 16,3-4-1-16,0-5-2 15,-7-1 1-15,0 1 1 16,1 5 2-16,-8 4-1 15,-4 0-1-15,-3 9 3 0,-3-3 0 32,-1 0 5-32,1-3 5 15,-5 3-1-15,1 4 3 0,4-4-4 16,-1 3 1 0,4-9-5-16,7 3-2 0,8-10-2 15,6-2 0-15,3-13-20 16,8-13-8-16,3-3-25 15,1 3-11-15,6-2-11 0,4-11-6 16,0 4-45 0</inkml:trace>
  <inkml:trace contextRef="#ctx0" brushRef="#br0" timeOffset="316967.205">4625 11227 276 0,'-21'13'104'0,"3"-13"-56"0,-3 6-34 15,7-3 28-15,-4 7-12 16,1 5-2-16,-1 1-10 16,0-4-3-16,4 7-9 15,4 3-2-15,3-3 2 0,7 0-1 0,7 0 2 16,7-4 0-16,3-2 1 16,1-4-2-16,0 1 1 0,-1 2-4 15,-3-2-2 1,-3-7 6-16,-8 6 3 0,-6-2-1 15,-8-4 0-15,-3 6-8 16,-10-3 0-16,-1-6-8 16,4 3-3-16,0 4-10 15,3-7-2-15,7-10-22 0,1 4-9 16,6-6-21-16,11-14-8 16,11 1-38-1</inkml:trace>
  <inkml:trace contextRef="#ctx0" brushRef="#br0" timeOffset="317205.3139">4830 10892 352 0,'3'28'132'0,"4"-19"-72"0,0 26-52 0,0-4 29 16,-7 10-14-16,4 9-1 15,-4 3-11-15,0 1-4 0,-4 2-4 16,4-12-3-16,0 0 1 0,0-6-19 16,0-4-8-16,4 1-26 15,3-10-12-15,-7-6-46 16,0-7-17-16</inkml:trace>
  <inkml:trace contextRef="#ctx0" brushRef="#br0" timeOffset="317705.6266">4745 11337 268 0,'25'-9'101'0,"-1"2"-54"0,12-2-33 0,-19 6 26 0,4-4-20 15,11 7-3-15,0 0-11 16,10 0-2-16,4 0-2 15,-7 0-2-15,0-3 1 0,-4 3-4 0,-3 0 0 16,-8 0 4-16,-6 3 1 16,-7 4 0-16,-4 2 1 15,-14 1 0-15,-4 8 1 0,-3 7 0 16,-7-6 2-16,0 0-1 16,-1 0 2-16,5 0 0 15,3-4 1-15,3 1 0 16,8-6 0-16,3-7-7 15,7 3 0-15,7-6-3 32,-4-6 0-32,4 3-5 0,1-7-3 15,6-6-1-15,-7-2 1 16,0-1 8-16,0 3 3 16,-3 0 14-16,-4 13 7 15,-4 3 0-15,1 0-1 16,-1 3-5-16,-3 10-2 15,4-4-11-15,-1 1-1 0,1-1-11 16,6 1-2-16,5-1-18 16,2-3-7-16,8-3-14 15,7-3-6-15,-8-9-14 16,12 0-4-16,-1-7-33 16</inkml:trace>
  <inkml:trace contextRef="#ctx0" brushRef="#br0" timeOffset="318337.2465">5507 11268 316 0,'-32'41'118'0,"25"-13"-64"0,-4 6-43 15,8-15 26-15,-1 0-11 16,4 0-3-16,0-3-5 16,0-1-1-16,4-2-9 0,7-4-3 0,-4-2 1 15,7-7-3-15,3-7 0 16,5 4-3-16,-1-13-1 15,0-9-1-15,0-12 0 16,0-7-9-16,0-13-3 16,-3-12-6-16,-4 0-3 15,-3 13 10-15,-1 12 8 0,-3 10 14 16,-3 15 20 0,-1 6-4-16,-3 7-2 15,0 22-1-15,0 15-11 16,0 3-2-16,0 10-3 15,4 3-1-15,3 4-6 0,4-4-1 32,3-4-15-32,7-8-4 15,4-7-7-15,-1-9 0 0,1-3-16 16,3-7-7 0,-3-9-1-16,-4-3 1 0,-3-13 16 15,-4 1 6-15,-4-4 21 16,-3 6 12-16,-7 1 23 15,0 9 10-15,-7 3 4 0,0 9 2 16,0 10-7-16,4 0 1 16,-1-4-8-16,4 4-3 15,7-9-3-15,0-1 0 16,0 0-7-16,4-2 1 16,-1-7-10-16,5 0-2 15,2-7-3 1,1-2 1-16,0-4-2 15,-4-2 2-15,-4-1-4 16,-6 3 0-16,-8-2-4 16,-3 2 1-16,-3 1-7 15,-1 9-1-15,0-4-9 0,1 7-4 16,-1 0-17 0,4 7-6-16,4-7-26 0,3 0-10 15,10 0-41-15</inkml:trace>
  <inkml:trace contextRef="#ctx0" brushRef="#br0" timeOffset="318653.2328">6343 11174 308 0,'-14'0'115'0,"7"3"-62"0,-21-3-42 0,17 9 26 16,-7-2-14-16,-6 2-3 16,-1 1-9-16,4-1-3 15,3 0-4-15,11 10-3 0,7-9 2 16,11 5 4-16,10 4 4 15,7-3-6-15,4-4-3 32,3 10 5-32,-3-3 3 0,-4-6-5 15,-7 2-1-15,-7 1 2 16,-3-3 3-16,-15-4 2 16,-6-3 1-16,-15 4-6 15,-7-1-4-15,-10-3-4 0,-7-3 1 16,3-3-19-1,3 7-9-15,8-4-14 0,10-3-4 16,8-3-38-16,13-7-15 0,15-5-27 16</inkml:trace>
  <inkml:trace contextRef="#ctx0" brushRef="#br0" timeOffset="319521.355">7923 10926 352 0,'-28'-9'132'0,"21"-7"-72"0,-7 7-41 16,3 9 34-16,-10-3-29 15,-10-4-10 1,-8 7-5-16,3 0-2 15,-6 0-3-15,-4 10-1 0,0-4 1 16,1-3-2-16,2 7-2 0,4-1 1 16,4 7 1-16,10-1-1 15,11 7-1 1,7 3 1-16,14 13-1 0,11-4 0 16,10 1 2-16,4-1-3 0,3 4-2 15,8 0 2-15,2 6 2 16,1-4 0-16,-3-2-1 15,-15-10 1-15,-11 7-1 16,-17-7 8-16,-17 6 7 16,-8-5 2-16,-7 2-1 15,-10-9-8-15,-7-6-5 0,-4-7-9 16,-11-9-1-16,-6-9-6 16,6-7 1-16,11 7-14 15,7-10-3-15,11 3-14 16,10-12-3-16,15 0-24 15,17-1-10-15,21-11-56 32</inkml:trace>
  <inkml:trace contextRef="#ctx0" brushRef="#br0" timeOffset="319736.94">8050 11205 392 0,'-3'-3'145'0,"10"3"-78"0,7-6-65 0,-3 3 30 16,3-4-19-16,0-2-4 15,7-10-4-15,7 0-1 16,11-6-2-16,3 7-15 0,1-1-6 16,-8 3-34-16,-3 7-16 15,-15 9-92 1</inkml:trace>
  <inkml:trace contextRef="#ctx0" brushRef="#br0" timeOffset="319921.1541">7867 11472 376 0,'14'0'143'0,"18"-10"-78"0,17 10-41 0,-24 0 38 16,7 0-23-16,10-9-7 15,18 0-19-15,3-7-9 0,-3 3-2 16,-3-9-29-16,-1 10-11 16,-10-7-72-16,-3 3-30 0,-8-2-21 15</inkml:trace>
  <inkml:trace contextRef="#ctx0" brushRef="#br0" timeOffset="320691.9985">9024 10704 344 0,'-7'-26'129'0,"11"17"-70"0,-4-19-49 0,0 12 30 15,-4 7-11-15,0-10-2 16,-3 10-9-16,0-1-3 16,-7 4-9-16,-7 12-4 0,-7 13 1 0,-4 6-7 15,0 13-1-15,4-4 2 16,3 10 3-16,11-6-8 15,7-4-2-15,11-6 3 16,10 1 3-16,11-4 3 16,3 3 1-16,7-3 0 15,-3 3 0-15,-4 7 0 0,-3 2 0 16,-4 4-3-16,-7-3 2 16,-7-4 3-16,-7 4 1 15,-7-4-1-15,0 1-2 16,-4-7 1-16,-3-9 1 15,0 0-3-15,0-4 0 0,4 1 1 32,-1-3 0-32,4-4 0 15,0 7 0-15,3-7 0 0,1 7 2 16,3-7 1-16,0 1 3 16,0 8 3-16,-4 1 2 15,1 6-3-15,-1 4 0 16,4-1-3-16,0 6 2 15,0-9-2-15,4 4 0 0,3-11-3 16,3 7-2-16,1-6-13 16,3 0-6-16,7-9-39 15,7-4-17-15,4-25-96 16</inkml:trace>
  <inkml:trace contextRef="#ctx0" brushRef="#br0" timeOffset="321453.6939">9716 10867 364 0,'-4'-4'134'0,"4"4"-72"0,0 0-52 0,4 10 30 15,-4-1-18-15,0 10-2 16,0 6-8-16,0 22-2 15,0 13-6-15,0 3 2 0,0-1 0 16,0 7-5-16,3-19 0 0,-3 1-10 16,4 2-2-1,-1-6-16-15,-3-6-8 16,4-10-21-16,-4 0-10 16,0-12-85-1</inkml:trace>
  <inkml:trace contextRef="#ctx0" brushRef="#br0" timeOffset="322191.2014">9462 11384 308 0,'10'-3'115'0,"11"3"-62"0,22-6-29 16,-22 6 35-16,7-10-12 15,4 7-3-15,-1-3-20 16,1 3-7-16,0-4-11 15,3 7-4-15,1 0-1 0,-1 7-6 0,-3-4-1 16,-1 3-6-16,-2-3 0 16,-5-3-3-16,-3 0 0 15,1 0 1-15,-8 0 3 16,0-9 2-16,-4-1 3 16,-6 1-3-16,-4 0 1 0,-4 2-3 31,-3 4 2-31,0 3 5 0,-7 10 4 15,0 5 7-15,0 7 4 16,0-3 0-16,0 6 1 16,3 3-2-16,8 7 1 15,3-1-4-15,7 4-2 16,3-7-2-16,4-9 0 16,4-3-2-16,0-13 2 0,3-6-4 15,0-15 0-15,4-7-4 16,-1-3 1-16,1 0-7 15,0-10-1-15,-4 7-2 16,0-7 1-16,0 13 5 16,-3-3 2-16,-4 16 10 15,0 3 5 1,0 15-2-16,-3-3 1 16,-1 13-5-16,1 0 0 15,-4-3 1-15,0 2 0 16,-3 1-5-16,-1 0 1 15,1-10 4-15,-4 4 5 16,0-10-1-16,0-3 1 0,3-9-8 16,1-1-2-16,3-5-3 0,3-14 3 15,4 4-2-15,8-3 1 16,-1 3 0-16,3 6 0 16,-6 7 11-16,3 5 5 15,-3 7-2-15,-4 16-2 16,0-3-5-16,-3 12-2 15,-4-6-1-15,0 15-2 0,0 4-13 16,3-4-4-16,1 1-13 16,3-1-6-16,4-12-23 15,-1-6-8-15,5-7-74 16</inkml:trace>
  <inkml:trace contextRef="#ctx0" brushRef="#br0" timeOffset="322707.0036">10703 11497 324 0,'0'0'123'0,"0"0"-66"0,11 0-51 0,-4 0 25 0,0-6-6 16,4 3 0-16,-1-4-8 16,4 4-2-16,0-13-9 15,0 7-4-15,-3-7 1 0,0-2-2 0,-4-1 2 16,0 3-4-16,-4 3 0 15,-3-2 1-15,-3 5 0 16,-8 10-5 0,1 10 1-16,-1 9 2 15,0-4 1 1,4 4 3-16,0 6-1 16,4 0-1-16,3 4 3 15,3-1 0-15,1-3-1 16,6-6 1-16,1-4-7 15,0-5-1-15,3-7-5 16,0 6-1-16,0-2 6 16,4 2 2-16,-1 0 0 0,1 7 2 15,-4-3 1-15,-3-4 2 16,-1-3 10-16,-6-3 7 16,-4-6 1-16,-4-6 0 15,1-7-4-15,-1-9 0 16,1 3-5-16,-1-3 1 0,4 0-7 15,4 3-3-15,3-3-1 16,7-3 1-16,7 3-1 16,4 0-1-16,3-1-4 0,-4 8-2 15,1 5-24-15,0-3-10 16,3 13-37-16,-3 3-13 16,-1 3-68 15</inkml:trace>
  <inkml:trace contextRef="#ctx0" brushRef="#br0" timeOffset="322938.0136">11395 11694 408 0,'-28'29'154'0,"20"-20"-84"0,-2 22-57 0,3-18 33 16,-7 6-31-16,0 6-9 16,-4-6-30-16,0 6-9 15,4-6 16-15,4-1-55 0,6-2-21 0,8-10-62 32</inkml:trace>
  <inkml:trace contextRef="#ctx0" brushRef="#br0" timeOffset="323808.0896">11719 11318 368 0,'7'13'137'0,"7"9"-74"0,4 0-58 15,-7-7 27-15,-1 4-20 0,1 0-7 16,-4 0-3-16,0 6-2 16,-4 3 0-16,1-3 6 0,0 0 6 15,-1-6 3-15,-3-3 0 16,0-16-5 0,7-10-4-16,0-5-1 0,0-4-6 15,0-6 1-15,4-10 0 16,-1 1 0-16,1 6-3 15,0-7 2-15,-1 7 12 16,4 3 5-16,0 12 5 16,1 7 2-16,-1 6-12 15,-4 9-4 1,1 13-5-16,-4 0-2 16,-4 3-2-16,1 4-1 15,3 5-18-15,4-6-9 16,6 0-4-16,11-2-2 15,1-8-9-15,-1-11-2 16,4-14 10-16,-1-2 5 16,1-4 14-16,-4-2 8 0,-3-4 7 15,-7-6 2-15,-4 6 18 0,-7 3 11 16,-4 7 6-16,-6 6 4 16,-4 6-10-16,-4 6-4 15,1 1-6-15,3 12-1 16,0 0 2-16,3 3 0 15,4-6 1-15,7-1 2 0,4-2-8 16,3-10-3-16,3-12-6 16,-3-3-2-16,4-1 1 15,-4-5 0-15,0-4-7 16,-3 0-2-16,-4-9-7 16,-7-7-3-16,-11 1 0 31,1-1-1-31,-8 16 2 0,-3 1 3 15,-4 18-4-15,-3 0-3 16,-4 9-10-16,4 10-3 16,7 0-18-16,7-1-9 15,10 4-66 1,15 0-56-16,14-6 68 16</inkml:trace>
  <inkml:trace contextRef="#ctx0" brushRef="#br0" timeOffset="324088.1791">12993 10810 376 0,'-11'0'140'0,"4"3"-76"0,7 13-46 15,0 0 34-15,0 2-20 16,0 11-4-16,0 21-7 15,0 6-2-15,0 7-10 16,0 6-5-16,0-3-3 0,0-3-4 16,0-10 0-16,0-3-16 0,0-6-7 15,0-6-16-15,0-10-6 16,-3-3-34-16,-1-13-12 16,-3 4-55-1</inkml:trace>
  <inkml:trace contextRef="#ctx0" brushRef="#br0" timeOffset="324755.8486">12612 11425 344 0,'10'-6'129'0,"8"2"-70"0,14-11-49 0,-15 15 28 16,12-10-6-16,6-5 3 16,11-4-13-16,-4-6-5 31,0 6-10-31,4 0-5 0,7 0 1 0,-3 4-4 15,-5 5-2-15,-6 1-3 16,-7-1-1-16,-7 10 4 16,-8 0 1-16,-10 10 2 15,-7 9 2-15,-7 12 3 16,-7 0 2-16,-3 4-1 16,-1-1-1-16,0 4-3 0,4-4 1 15,4 4-2-15,6-3 2 16,4-17-2-16,11-2-1 15,10-22-4-15,7-4 0 16,4-8-5-16,3-8 1 16,-7 14-3-16,11-32 0 0,-4 0-5 31,-6 0-1-31,-1 10 8 16,-7 12 2-16,-3 3 9 0,-1 3 4 15,-3 16 5-15,-3 3 6 16,0 13-5-16,-4 3-2 15,0 6-3-15,-4 3 0 16,-3-9-2-16,4 3 2 16,-4-9-2-16,0 2 2 0,0-5-4 15,0-7 0-15,0-3-1 16,0 0 1-16,7-3-2 16,0-13-1-16,0-3-2 15,0 0 1-15,4-6-1 16,3 3-2-16,0 0 3 15,0 10 2-15,0 2 4 0,0 10 4 16,0 10 5-16,-3 2 1 16,-1 13-8-16,-3 0-2 15,1-3-5-15,-1 10-1 16,0 2-15-16,0-2-4 16,3 2-19-16,4-9-7 0,4-12-25 31,0-7-7-31,-1-6-56 15,4-9-46-15,4-7 71 16</inkml:trace>
  <inkml:trace contextRef="#ctx0" brushRef="#br0" timeOffset="325240.1305">13861 11346 304 0,'-7'10'115'0,"7"-1"-62"0,14 1-31 0,-7-4 31 0,3-3-13 15,4-3-3-15,8 0-8 16,-1 0-1-16,0-9-16 15,0-1-7-15,-3 1-1 0,-4-10-3 16,0 3-1-16,-3-6 1 16,-4 0-1-16,0 10 0 15,-4 2 2 1,-3 10 1-16,-3 10 3 16,-8 9-1-16,1 6 0 15,-1 3 3-15,0 0 5 16,4-3-5-16,0-6 0 15,7 6-4-15,0-6-3 16,11-10 0-16,-1 1 1 0,1-10-3 16,3 6-2-16,0-3-1 15,4-3 0-15,-1 10 3 0,1-1 0 16,-4 0 1-16,0 7 0 16,-3-6 8-16,-4-4 7 15,-7-6 6-15,0-6 2 16,-4-4-8-16,1 1-2 15,-1-1-7-15,4 1-2 0,0-7-2 16,4-6 1-16,7-9-4 16,6 3 0-16,8-7-4 15,3 1-1-15,0 5-11 16,1 1-3-16,6-6-26 16,0-1-7-16,0 4-39 31,1 0-14-31,-5 2-65 15</inkml:trace>
  <inkml:trace contextRef="#ctx0" brushRef="#br0" timeOffset="339635.6818">3845 13106 304 0,'-7'25'115'0,"14"-7"-62"0,-7 1-35 16,11-9 28-16,-4-1-4 15,11 4 1-15,-1-10-6 16,11-13 0-16,4 1-21 15,3-10 0-15,-3-6 0 0,3 0-8 0,1-6-2 32,-4-20-4-32,3-2 1 0,0-19-4 15,0-10 0-15,-3 14-10 16,-4-5-3 0,4 11 2-16,-11 8 5 15,0 17 4-15,-3 2 2 0,0 20-2 16,-1 11 2-16,1 14 1 15,0 9 2-15,-1 18-1 0,4 23-1 16,1 12-2-16,2 6 1 16,1-12 1-16,-4-3 2 15,4 0-3-15,-8-4 0 16,-2-12 1-16,2-3 0 16,-6-16 2-16,3-3 3 15,-11-18 2 1,1-17 1-16,-4-5-4 15,-4-4-3-15,1-16-14 16,-18-9-4-16,-11-12-11 16,-17-7-3-16,6 4 10 15,-10 5 5-15,0 20 7 16,4 6 6-16,-7 18 2 16,3 17 1-16,-7 5 2 0,3 7 3 0,1 6 4 15,13 13 2-15,1 2-1 16,14-2 1-16,14-10 0 15,3 4 3-15,22-10-1 16,6 3 0-16,15 0-1 16,11-6 2-16,9-7-1 15,8-6 0-15,11-6-3 0,14 0 1 16,-1-9-6-16,1 9-1 16,-11-6-13-16,0 3-4 15,-7-13-29-15,-7 6-11 16,0-2-40-16,-7-4-17 15,-4-3-45 17</inkml:trace>
  <inkml:trace contextRef="#ctx0" brushRef="#br0" timeOffset="339936.3909">5069 12406 368 0,'-42'13'137'0,"17"3"-74"0,-10 9-58 0,28-13 27 16,-7 7-5-16,-4 15 1 16,1 17-11-16,-4 14-3 15,3 8-8-15,4 2-4 0,7-3-1 16,7-6-1-16,7 3 0 0,3-13 0 15,4-2 0-15,8-11-14 16,9-8-5-16,12-16-26 16,6-13-8-16,4-12-59 15,-4-10-25-15,1 4 12 16</inkml:trace>
  <inkml:trace contextRef="#ctx0" brushRef="#br0" timeOffset="340199.7293">5507 12453 276 0,'-14'-9'104'0,"14"15"-56"0,-4-3-23 16,4 7 33-16,0-1-11 15,0 7 0-15,0 9-14 0,0 13-5 16,0 9-16-16,0 12-3 0,4 4 1 15,-4 0-4-15,3-1-1 16,-3-2-5-16,4-4 0 16,-1-2-13-16,1-1-5 0,-1-9-19 15,-3-10-6-15,0-12-33 16,-3-6-12-16,6-13-54 16</inkml:trace>
  <inkml:trace contextRef="#ctx0" brushRef="#br0" timeOffset="340400.0557">5327 12855 352 0,'21'0'132'0,"4"0"-72"0,7-16-48 0,-15 13 32 15,15-7-12-15,10 4 1 16,8-3-23-16,-4 6-10 0,-4 3-1 15,0 0-36-15,-3 3-13 0,-7 3-78 0,0 7-34 16,-11 2 37 0</inkml:trace>
  <inkml:trace contextRef="#ctx0" brushRef="#br0" timeOffset="341038.148">5842 13021 312 0,'4'-6'115'0,"-1"6"-62"0,1-10-35 16,-1 10 31-16,4-6-20 16,4-7-4-16,-4-2-11 31,3-4-1-31,-3 0-8 0,1-6-3 0,-1-3 1 16,-4-7-4-16,-3 1 0 15,0 12 1-15,-3 0 2 16,-4 13-3-16,-1 9 0 15,1 15 1-15,0 10 0 16,4 7 2-16,3 8 1 16,0-5 7-16,7-4 6 0,3-6-4 15,1 4 1-15,3-11-6 16,-3 4 1-16,-1-9-5 0,4-7 0 16,1-6-1-16,2-6-2 15,4-13-6-15,1 0-4 16,2-9-8-16,1-6-3 31,-4 5 4-31,0 4 3 0,4 10 5 16,-11 5 6-16,4 10 6 15,-4 10 3-15,0 5 2 16,-4 4 0-16,1 0 2 16,-4 0 1-16,0 3-3 15,-3-10-3-15,-1-2 0 16,-3-1-1-16,0-3 2 0,0-6 3 15,7-6-6 1,0-13-2-16,4-6-1 16,7 3-3-16,-1-12 2 15,4 9 1-15,1-4 0 16,-1 10 0-16,0 4 2 16,-3 15 1-16,-1 6 1 0,-3 13 2 31,0 0 3-31,-3 9-4 0,0-3-1 15,-1 3-11-15,1-3-3 16,-1-6-33-16,1 0-11 16,3-10-59-16,4-2-25 15,3-14 0 1</inkml:trace>
  <inkml:trace contextRef="#ctx0" brushRef="#br0" timeOffset="341570.1338">6682 12936 340 0,'0'0'126'0,"10"0"-68"0,1 10-39 0,-4-10 34 15,3-3-25-15,5-4-7 16,-1 4-11-16,3-6-5 16,-3-7-2-16,1-3-3 0,-5 4 3 15,-3-4-2-15,0-6-1 16,-3 6-6-16,-4 0-1 15,-4 10-2 1,-3 9 3-16,-7 9 4 16,-4 7 1-16,-3 12-2 0,4 0 2 15,-1 0 1-15,4 7 0 16,7-10 2-16,7-6 3 16,3 0 0-16,8-4 0 15,7-5-6-15,3-4 1 16,3-3 0-16,1-3 0 0,3 0-5 15,1 0 1-15,-1 0-5 16,-4 6 1-16,-2-3-1 16,-5-3 1-16,-3 0 7 15,-3 0 2-15,-8 0 12 16,1-3 3-16,-4-3 1 16,-4-3 0-1,1-7-3-15,-1-3 1 16,1 0-10-16,3 1-3 15,7-8-2-15,0-2 0 16,7 3 2-16,4-3 1 16,3-7-1-16,7 7 1 15,7 3-15-15,4 6-5 16,-3 0-44-16,-5 4-20 0,-10 12-90 16</inkml:trace>
  <inkml:trace contextRef="#ctx0" brushRef="#br0" timeOffset="341870.0165">7299 12275 352 0,'14'-25'132'0,"0"25"-72"0,4 6-39 16,-8 3 35-16,5 10-17 15,6 6-5 1,0 13-11-16,0-4-4 16,0 13-11-16,0 29-5 0,-3 8-2 15,-7 10 1-15,-8-3 1 16,-6 16-12-16,-12-1-4 16,-6-5-10-16,0-10 0 15,-7-3-15-15,-14-16-5 16,-4 0-57-16,3-10-24 0,1-8-13 15</inkml:trace>
  <inkml:trace contextRef="#ctx0" brushRef="#br0" timeOffset="342702.0258">7990 12651 304 0,'4'-10'112'0,"7"7"-60"0,10-3-25 15,-7 6 32-15,3-3-14 16,5-3-1-16,6-4-16 15,4 1-6-15,6 3-12 16,1 2-6-16,0-2-3 0,-7 3-17 16,-4 3-6-16,0 3-27 0,-10 3-11 15,-8 4-41-15,-10 15-18 16,-7-6-6 0</inkml:trace>
  <inkml:trace contextRef="#ctx0" brushRef="#br0" timeOffset="342901.9527">7994 12961 316 0,'28'-6'118'0,"4"3"-64"0,3-3-23 0,-21 6 35 15,7-3-24-15,8-4-6 16,2 7-24-16,1 0-10 0,-4 0-2 15,1 0-34-15,-5 7-14 0,1-4-91 16,-14 3-77 0,6-6 76-16</inkml:trace>
  <inkml:trace contextRef="#ctx0" brushRef="#br0" timeOffset="344703.683">9197 12356 280 0,'-4'-28'107'0,"8"9"-58"0,-4-15-24 0,0 24 33 16,0 1-24-16,0 3-9 0,-4 6-15 15,-3 0-7-15,-3 6-2 16,-4 13-1-16,-4 9 2 0,0-3-3 16,-3 13 0-16,4-7 3 15,2-9 1-15,5 3 1 16,-1 3 2-16,8 4-5 16,3-1-1-1,0 0 0-15,7 1 2 16,3-1-3-16,1-3 0 15,0 7 1-15,-1-4 0 16,-3 4 0-16,0-1 2 16,-3 4-3-16,-8 2 0 15,1-5 1-15,-4-4 0 0,0-6 2 16,0 4 1-16,0 2-4 16,-1-3 1-16,1 0 0 15,4 1 2-15,3-4 8 0,0 3 3 16,0-3-2-16,0 0-1 15,0-3-4-15,3-6 1 16,1 3-6-16,-4-1-1 31,0-2 0-31,-4 0 2 0,4-4-19 16,0 7-8-16,0-10-38 16,7 13-134-1</inkml:trace>
  <inkml:trace contextRef="#ctx0" brushRef="#br0" timeOffset="346477.5688">9800 12739 224 0,'-3'0'85'0,"-1"0"-46"0,4 6-19 0,0-3 24 0,4 7 2 15,-1 15 2-15,4 3-13 16,0 6-6-16,0 4-17 0,0-4-1 0,0-5 2 16,1-4-1-16,-1 0 3 15,0-6-6-15,-4-10-1 16,1 0 2-16,-1 1 1 15,4-10-5-15,0 0-2 16,4-13-2-16,-1-9 1 31,1-6-9-31,3-6-1 0,4 2-3 16,-1 1 1-16,1 3 3 16,3 9 3-16,-3 3 2 15,3 22 3-15,0 7-1 16,4 12 2-16,-4 3-4 15,0 7 0-15,0-10 1 16,-3 3 2-16,0-9-3 0,-4-3 0 0,-4-1 1 16,-3-5 0-16,-3-7 0 15,-4-3 0-15,4-3-5 16,-1-13 1-16,1-3-11 16,6-9-3-16,1-3 4 15,-1-7 4-15,1 13 6 31,3 3 4-31,4 6 18 0,3 10 9 16,7 6 1-16,0 16 3 16,-3 3-11-16,-4 6-4 15,0 3-12-15,-3-3-4 16,-4 3-4-16,-3-3 3 16,-1 0-27-16,1-3-8 15,-1-3-39-15,1-3-15 0,3-1-68 16</inkml:trace>
  <inkml:trace contextRef="#ctx0" brushRef="#br0" timeOffset="346893.2258">10763 12864 300 0,'-14'-44'112'16,"11"35"-60"-16,-8-1-32 0,4 7 32 15,0 3-21-15,-4 3-5 0,-3 13-7 16,0 3-1-16,4 9-9 15,-1 0 1-15,4 4 1 0,0-4-4 16,7-9-2-16,0 6-2 31,7-6-3-31,3-4 1 0,1-5 1 16,3-7-3-16,0 3 0 16,-3-6-4-16,3-6 1 15,0-13-5-15,4 0-1 16,-4 0 2-16,0 1 3 15,-3 2 3-15,-1 10 3 16,-3 3 6-16,0 6 6 0,0 3 2 16,4 13 0-16,-1-4-5 15,1-2-2-15,0 3-4 16,3-7-1-16,0 0-14 16,0 1-8-16,0-4-30 15,0-6-13-15,0-6-12 0,0-4-5 31,-3-8-20-15,-4-1-45-16,0-6 44 0</inkml:trace>
  <inkml:trace contextRef="#ctx0" brushRef="#br0" timeOffset="347233.1853">11056 12852 320 0,'11'28'121'0,"-1"-16"-66"0,1 20-40 0,-8-20 31 0,1 4-14 15,-1 3-3-15,-3 0-11 0,0-10-1 16,-3 7-10-16,-1-7 2 0,1-3 2 15,-1-3-6-15,1-6-1 16,3-6-2-16,0-13-2 16,3 0 1-16,4-12 1 15,4-1-6-15,3 10 1 16,-3-3-1-16,3 9 2 0,0 3 1 16,0 13 3-16,-3 6 1 15,-1 7 3-15,1 5 6 16,-4 10 2-16,-4-3-7 15,4 3-2-15,-3 4-8 16,3-14 0-16,0 4-17 0,-3-3-4 31,3-7-17-31,0 1-6 16,3-10-8-16,1-10-2 16,-1-9 1-16,1-12 0 0,-4-16-49 31,4-9-30-31,3-13 60 0</inkml:trace>
  <inkml:trace contextRef="#ctx0" brushRef="#br0" timeOffset="347411.8819">11437 12400 300 0,'18'-19'112'0,"-11"25"-60"0,-4 7-28 0,1-4 35 15,-1 7-12-15,-3 9 0 16,-3 13-12-16,-4 15-4 16,0 19-17-16,0 0 0 0,0-3 0 0,3-6-7 15,1-6-4-15,-1-7-5 31,4-13 1-31,-4 1-30 16,4-7-14-16,-3-9-37 0,-1-12-15 16,4-1-66-1</inkml:trace>
  <inkml:trace contextRef="#ctx0" brushRef="#br0" timeOffset="348048.8296">11257 12908 312 0,'21'6'118'0,"-3"-6"-64"0,7 3-32 16,-11-3 33-16,3-3-11 16,15-3-4-16,10-3-16 15,4-7-7-15,0 7-10 16,-7-4-5-16,-4 4 1 16,-3-4-2-16,-7 4-1 15,-8-1 1-15,1 1-1 16,-4 9-3-16,-7 0 0 15,-7 9 2-15,0 7 2 16,-3 3 0-16,-1 6-1 16,-3-6 3-16,0 9 2 15,3-3 0-15,1-6 2 0,-1 0-2 16,4-4 0-16,0-5-3 16,4-1-2-16,-1 0 1 0,1-9 1 15,3 0-6-15,0-9 1 16,4 0-8-16,3-10-3 15,0 3 1-15,0-3 2 16,0 10 5-16,0 0 3 0,0 9 2 16,0 3 1-16,-3 6 4 15,0 7 5-15,-1-7-3 16,-3 7 2-16,0-7-3 16,0 1 2-16,-3-1-2 15,-1 0 2-15,1-9 0 31,-4 0 3-31,0 0-3 0,7-3 1 16,0-12-7-16,0-1-1 16,0-6 0-16,4-9 0 15,6 2 0-15,8 4 2 16,3 7-3-16,4-1 0 16,-4 9 1-16,4 10 0 15,-11 10 0-15,-3 5 0 0,-4 4 0 16,0 6 0-16,-3-3-20 15,-4 3-9-15,0-6-27 0,0 0-12 16,0-3-26-16,0-1-9 16,4-2-28-1</inkml:trace>
  <inkml:trace contextRef="#ctx0" brushRef="#br0" timeOffset="348529.8592">12284 13005 328 0,'7'-9'123'0,"0"3"-66"0,7-13-40 16,-3 9 30-16,-1 1-23 16,4-7-6-16,0-3-11 15,0 1-3-15,-3 2-2 0,0-3 1 0,-4 0 0 16,0 4-4-16,-7 5 1 16,0 7 2-16,-4 6 1 15,-6 16 7-15,3 6 4 16,-4 0-1-16,4 3 0 15,0 1-5-15,3-7 0 16,4-4-3-16,4 1 2 0,-1-9-2 16,4-1 0-16,1 0-6 15,2-9 1-15,1 0 0 0,-1 0 0 16,1 0-7-16,3 0 0 16,0 7 3-16,0-7 2 15,0 3-1-15,0-3 2 31,-3 0 1-31,0 0 2 0,-4 0 12 16,-4 0 6-16,1 0-4 16,-1-10 1-16,1 1-6 15,3-10 1-15,3 0-7 16,8-15-1-16,7 6-4 16,3-4-1-16,0 4-6 15,-3 9-3-15,3-6-12 0,-3 16-6 16,-1-1-21-16,1 10-6 15,0 10-28-15,-4-1-13 16,0 7-52 0</inkml:trace>
  <inkml:trace contextRef="#ctx0" brushRef="#br0" timeOffset="348682.1676">12933 12999 400 0,'-11'25'151'0,"8"-16"-82"0,-4 10-50 0,3-3 39 16,-3 12-23-16,4 7-7 15,-4 9-15-15,3-1-4 16,0 1-5-16,1-6-7 0,3-4-1 16,7-12-38-16,4 4-14 15,6-11-54-15,11-12-22 0,15-3-23 16</inkml:trace>
  <inkml:trace contextRef="#ctx0" brushRef="#br0" timeOffset="349067.5034">13526 12695 340 0,'0'6'129'16,"3"7"-70"-16,4 18-31 0,-3-18 35 0,3 12-13 15,0 3-3-15,0 13-17 0,3-10-7 16,1 3-13-16,0-5-2 0,-4-7-1 16,0-10-3-16,0 4-1 15,0-7 1-15,0-6 0 16,0-6 2 0,3-16-3-16,5-6 0 15,2-9-3-15,1-10-1 0,3-3-10 16,0-6-5-16,0 15-8 15,-3 3 0-15,0 7-5 16,-1 3 1-16,1 9-18 16,0 7-6-16,3 9-25 15,0 9-11-15,-3 1-52 32</inkml:trace>
  <inkml:trace contextRef="#ctx0" brushRef="#br0" timeOffset="350415.5946">14012 12801 356 0,'0'7'132'0,"0"-7"-72"0,4-7-48 0,-1 7 30 16,1-3-18-16,3-6-1 0,-3-7-13 15,3 1-4-15,0-7-4 0,-4-4-2 0,1 1 3 16,-1 0-4-16,-3 6 0 16,-3 7-4-16,-4 6 1 15,-4 6 0-15,-3 18 2 16,0 8 3-16,0 8 2 15,0 4-1-15,-1-1 1 16,5 4 2 0,3-3 4-16,3-10-2 15,8-3 1-15,-1-6-3 16,8-3 2-16,0-13-4 16,3-3-2-16,3-3-9 15,-3-7-3-15,4-9-14 16,3-6-4-16,4 10 2 15,-4 2 3-15,0 4 14 0,0 2 6 16,1 17 7-16,-5-1 6 16,1 10 6-16,-4-3 3 15,0-1-3-15,0-2-1 16,-3 3-6-16,-4-7 0 16,0-6-1-16,-7-3 3 0,3-3-5 15,1-3-1-15,-1-7-2 0,5-12-2 16,-1-3 1-16,3-13 1 15,4-6-6-15,0 3-1 16,0 6 2-16,1 4 1 16,-1 9 4-16,-4 6 1 15,4 10 10-15,-3 9 6 32,-4 9 3-32,0 10 2 0,-3 12-11 15,-1-3-3-15,1 1-6 16,-4 5-3-16,0 4-16 15,7-4-5-15,0-9-21 16,7-6-7-16,4-3-27 16,6-13-10-16,4-3-10 15,1-9-4-15,2-7-11 16,5-6 214 15,13-50-20-31,-10 12 9 0,-11 16-25 16,-14 10-15-16,-7 12-19 15,-10 0-9-15,-11 13-14 32,-4 9 4-32,-3 15 4 0,3 20 1 0,1 2 3 15,2 7-9-15,5-6-1 16,3 3-5-16,3-10 0 16,1 0-3-16,6-12 2 15,4-3-4-15,4-13 0 16,7-3-1-16,3-9-2 15,7-16-4-15,4-4-2 0,-1-24-17 16,1 0-8-16,0-4-8 16,0-12-1-16,-1-12 0 15,1-1 0-15,-7 13 17 16,-7 16 9-16,-4 15 20 16,-4 13 8-16,-6 25 7 15,-4 25 4-15,-4 10 4 0,-3 6 2 16,0-7-1-16,0 7 1 15,0 9-6-15,3 10-3 16,4-7-8-16,0-6-4 16,4-6-5-16,3-10-4 0,4 0 0 15,-1-12-1-15,4-9-7 32,0-10-3-32,4-7-10 0,0-11-5 15,-4-4-2-15,0-4 1 16,-3 1 10-16,-4 13 7 15,-4 12 12 1,-3 12 10-16,-3 7 7 16,-1 0 3-16,4 6 1 15,0 0-9-15,0 0-2 0,4-3-7 16,3-3-2-16,0-3-2 16,0-1 1-16,3-11-9 15,1 2-3-15,3-6-4 16,4 3-2-16,-1-3 1 15,1 6 3-15,-4-3 7 16,0 4 2 0,-3-1 4-16,-4-3 1 15,0-3 18-15,-7 0 9 16,0-3-4-16,0-10-3 16,0 4-7-16,3-10 0 15,4 7-5-15,4-14 1 0,3-8-9 16,7-4-2-16,0-2-10 15,1 2-4-15,-1 3-24 0,0 7-11 16,4 3-33-16,-1 6-11 16,1-6-101-1</inkml:trace>
  <inkml:trace contextRef="#ctx0" brushRef="#br0" timeOffset="350768.8316">15921 11999 380 0,'3'0'143'0,"-3"9"-78"0,-7 10-43 16,4 3 39-16,-8 9-14 15,-3 13-3-15,-4 0-13 16,1 9-5 0,-1-9-15-16,1 3-2 0,2-3-2 15,5-9-3-15,3-7-3 16,3 6-3-16,8-5 1 15,3 14 1-15,3 1 2 16,5 7-3-16,-1-4-2 0,0 0-1 16,-4 3 0-1,-3-6 5-15,-3-7 1 0,-4-2 11 0,-4-7 6 16,-3-3 1-16,-3-6 0 16,-4 0-10-16,-4 0-4 15,-3-10-2-15,-4 7 0 16,0-10-20-16,1-3-7 15,-8 6-48-15,-3-2-21 16,-8 5-135 0</inkml:trace>
  <inkml:trace contextRef="#ctx0" brushRef="#br0" timeOffset="351936.6137">3874 14514 300 0,'-11'15'112'0,"11"-12"-60"0,0-3-30 15,0 0 31-15,0 0-4 16,7 0 1-16,4-9-13 16,6 0-3-16,8-17-19 0,3-8-2 0,7-7-2 31,4-12-4-31,-4-7-2 15,1 16-5-15,3-18-2 0,6-4 3 16,-9-9 3-16,-1-7-6 16,-3 1 0-1,-4 18-2-15,0 10-1 0,-3 15 4 16,-4 3 0-16,0 20-2 16,0 15 0-16,1 25 4 0,-1 22 1 15,3 16 2-15,5-1 2 16,-1 17-3-16,0 2 0 15,0 7-1-15,-3-6-2 16,3-4 1-16,-10-15 1 16,3-10 1-16,-7-9 1 15,-3-10-2-15,-1-12-2 0,1-6-4 16,-11-7 0-16,-7-18-11 16,-4-7-3-16,-3-12-13 15,-7-16-5-15,-11-12-8 16,-17-4 0-16,-4 16 8 15,4 7 7-15,3 2 21 0,3 13 10 32,-3 6 11-32,11 1 6 0,7 5 8 15,3 7 4-15,15 6-4 16,-1 13-2-16,11 3 0 16,4 0-1-16,10 6-2 15,3-6-2-15,8-4-4 16,17-2 0-16,18-4-5 15,0-2-1-15,7-7-9 0,4 0 0 16,-11-10-32-16,0-6-12 16,7 4-51-16,3-4-20 15,1 7-57 1</inkml:trace>
  <inkml:trace contextRef="#ctx0" brushRef="#br0" timeOffset="352218.9651">5394 13576 304 0,'0'-6'115'0,"0"6"-62"0,-4 0-38 0,4 9 29 15,-3 0-7-15,-1 17 3 0,-3 17-7 16,-3 1 0-16,-4 13-19 15,-8 12-1-15,1-6 0 0,0 9-3 16,4 15 2-16,-1 4-7 16,7-3-1-16,4-6-2 15,7-13-2-15,4-7-15 0,6 1-7 16,8-6-47-16,7-4-17 16,6-9-90-1</inkml:trace>
  <inkml:trace contextRef="#ctx0" brushRef="#br0" timeOffset="353438.6359">5796 14137 320 0,'4'38'121'0,"6"6"-66"0,-6 28-51 0,-1-44 26 0,1 7-10 16,-1-1-2-16,1 1-4 16,-1-7 1-16,1 0-8 15,-1-3 0-15,1-12 3 0,0-1 3 16,-4-9 4-16,3-6-9 16,-3-9-4-16,4-7-3 15,-1-16-1 1,1 7-5-16,6-19 1 15,4-3 2-15,0 9 3 16,4 0 6-16,-4 13 6 0,0 13-3 16,-3 2 0-16,-1 7-4 15,1 15 1-15,0 10-4 16,-4 12 0-16,3 1-1 16,1 12-2-16,3-10-24 0,4 1-9 15,3-7-18-15,3-3-9 16,5-6-9-16,-1-10-3 15,-7-9-4-15,0 0-3 16,-3-16 26 0,-4-2 64-16,-3-1 47 15,-4-6 15-15,-4 6 7 0,1 6-22 16,-4-2-8-16,0 8-29 16,0 7 1-16,0 7 1 0,3 8 5 15,1-2 3-15,3 3-5 16,3-1-2-16,1-5 0 15,3-1 0-15,0-6-7 16,4-3-2 0,-1-3-9-16,1-6-4 15,0-1-1-15,-4-5 1 16,-4-4-3-16,-2-6-2 16,-5 0-3-16,-6 3 1 0,-5-10 1 15,-2 10-1-15,-4 0 1 16,0 13 0-16,0 6-4 15,-1 12 0-15,5 1-12 0,-1 8-4 16,4 8-25-16,7-8-11 16,7 7-70-16,11-6-28 15,3-9 31 1</inkml:trace>
  <inkml:trace contextRef="#ctx0" brushRef="#br0" timeOffset="353671.1839">6893 13767 408 0,'-3'-3'154'0,"3"13"-84"0,3 18-62 16,1-13 32-16,-1 20-12 0,4 12-2 15,0-3-8-15,4 9-1 16,0 10-10-16,-1 15-4 0,1-2-2 15,-4-7-8-15,0-13 0 0,0-3-30 16,-4-12-11 0,-3-10-46-16,0-6-19 0,-7-9-47 15</inkml:trace>
  <inkml:trace contextRef="#ctx0" brushRef="#br0" timeOffset="354340.0144">6798 14310 408 0,'32'-10'154'0,"-11"17"-84"0,14-7-49 15,-14 0 39-15,8 0-30 16,-1 0-6-16,4 0-15 16,3 3-6-16,4-3-2 15,-1 0-1-15,1 0 0 0,-3-3-3 16,-8-4 2-16,-4-2-1 15,-6 0-2-15,-4-7-6 0,-7-3-4 16,-3 0-1-16,-8 10 1 16,-3-1 6-16,-7 10 2 15,-4 10 1-15,1 9 4 0,-1 15 0 16,4 4 1-16,4-1 2 16,2 7 3-1,5-9 2 1,3-1 3-16,0-6-5 15,3-9-1-15,5-9-2 0,2-4 1 16,8-6-2-16,-1-16-1 16,5-3-8-16,-1-15-3 15,0 3-3-15,0-10-1 16,-3 6 5-16,-1 7 6 16,1 9 3-16,0 10 3 0,3 9 3 15,-4 16 2-15,-2 2 1 16,-5 4 0-16,1 3-2 15,-1 1 1-15,-3-1 0 16,0-13 1-16,-3 4 0 16,3-4 0-16,0-5-2 15,0-14 1-15,0-5-4 0,4-4 0 16,3-6-3-16,0-9-1 16,4-4-4-16,3 7-1 15,0 9-2-15,0 4 0 16,-3 15 7-16,-4 15 5 0,-4 4 0 15,-3 6 1-15,1 3-12 32,-1 1-3-32,0 2-15 15,3-12-6-15,1 0-20 0,3-10-7 16,4-9-11-16,3-9-5 16,-4-7-61-1</inkml:trace>
  <inkml:trace contextRef="#ctx0" brushRef="#br0" timeOffset="354819.0346">7909 14228 376 0,'0'16'140'0,"0"-7"-76"0,7 1-53 15,0-7 34-15,4 6-13 16,0-9 1-16,3 0-16 16,3 0-5-16,1-9-8 15,-4-1-3-15,0-2 0 16,0-4-4-16,-3 1 2 15,-4-4-1-15,-4 9 0 16,-3 1-3-16,-3 3 1 16,-4 12 0-16,-4 3 2 0,4 20 5 15,0 2 3-15,0 0 4 16,4 10 4 0,3-13-6-16,3 7-2 0,4-13-3 15,0 3 0-15,4-16-2 0,3 1-1 16,0-10-8-16,0-10-5 15,0 7-11-15,-3-3-5 16,-1 6 7-16,1 0 5 16,0 6 5-16,-1-3 6 15,-3 3 5-15,0-2 3 0,-7-4 22 16,0-10 26 0,0 1-8-16,0-1-10 15,4-8-8-15,-1-1-14 16,4-13-4-16,8 1-11 15,2-10-2-15,8 10-23 32,0 0-10-32,3-1-23 0,0-2-11 15,0-7-40-15,-3 10-15 16,3-1-4 0</inkml:trace>
  <inkml:trace contextRef="#ctx0" brushRef="#br0" timeOffset="355156.7619">8530 13585 380 0,'-3'-6'143'0,"6"6"-78"0,-3 6-52 0,4-3 35 16,-4 19-7-16,3 10 2 15,-3 12-10-15,-3 6-3 16,-1 6-17-16,1-2-6 0,-1-1 0 16,1-9-4-16,3 3 0 31,0 3-6-31,0-3-2 0,3-6-14 15,8-10-5-15,-1 1-7 16,4-4-1-16,1-3 10 16,2 3 6-16,1 0 7 15,-4 7 6-15,-4-1 4 16,-6-2 4-16,-4 2 18 16,-7 7 9-16,-7-13 1 0,-7-3 1 15,-8-3-13-15,1-6-3 16,-4 3-10-16,-3-4-3 15,0-2-32-15,3-4-12 0,7-2-64 16,15-23-149 0</inkml:trace>
  <inkml:trace contextRef="#ctx0" brushRef="#br0" timeOffset="355440.7828">8731 14147 368 0,'0'3'140'0,"14"-3"-76"0,18 6-50 15,-7-3 33-15,10-3-17 0,4 0-5 16,3 0-14-16,4 0-7 16,-4-3-3-16,-6-3-26 0,-8 6-8 15,-14 9-146-15,-14 7 9 16</inkml:trace>
  <inkml:trace contextRef="#ctx0" brushRef="#br0" timeOffset="355603.7863">8865 14476 416 0,'60'3'156'0,"-31"-3"-84"0,6 0-53 0,-14 0 37 16,11-3-25-16,3-3-4 16,-3-1-37-16,3-5-13 0,4-4 11 15,7 4-92-15,7-13-38 0,10-1-30 16</inkml:trace>
  <inkml:trace contextRef="#ctx0" brushRef="#br0" timeOffset="356456.7943">10097 13595 368 0,'-4'0'137'0,"0"6"-74"0,-6 3-67 0,3-5 26 16,-4 11-12-16,-6 7 2 15,-8 19-1-15,-3-3 1 0,3 12-6 16,4-3-2-16,3 0 0 0,11 3-5 31,7-12 1-31,11-10 0 16,6-3 0-16,8 3 0 0,-4-12 2 0,4 3-6 15,0-1-1-15,-8 8-1 32,1 11 4-32,-4 4 1 0,-7 3 3 15,-7 3-3-15,0-3-2 16,-3 3 4-16,-1-6 1 16,-3-1-3-16,-4-5 1 15,1-4 4-15,-4-3 5 0,0-2 4 16,-1 2 4-1,5 0-7-15,3 0-1 0,7 7-1 16,3-7 0-16,8-3-2 16,-1 0-1-16,5-6-6 0,2 0 1 15,4-4-35-15,8-11-15 16,9-8-137 0</inkml:trace>
  <inkml:trace contextRef="#ctx0" brushRef="#br0" timeOffset="357904.8669">10781 14068 276 0,'-39'10'104'0,"21"-1"-56"0,-13-3-27 0,17-3 30 16,-4 13-7-16,0 12-1 0,4 16-13 15,4 0-6-15,6 3-14 16,4 3-2-16,11-6 2 0,6-6-4 15,4-4-1-15,8-5-5 16,-1-11 0-16,4-8-24 16,-1-1-12-16,8-9-19 15,0-9-6 1,0-13-5-16,-4-9 1 16,-3-1 5-16,-7-12 4 15,-8-6 23-15,-6 6 12 16,-4 13 57-16,-11 0 27 15,-6 12 5-15,-4 6 2 16,0 7-19-16,-1 15-9 16,5 20-5-16,6 2-1 0,8 7-11 15,10-1-2-15,7-2-5 16,4-1-2-16,-1-6-6 16,-2-9-2-16,-5 0-4 0,1-3-3 15,0-7 0-15,-8-12 1 16,1-3-10-16,-4-13-2 15,0-6-15-15,-4-10-4 16,1-9-7-16,-1 4-3 0,1-1 17 16,-1 13 8-16,5 12 9 15,2 13 18 1,1 6 9-16,3 13 3 16,0 9 0-16,4-3-3 31,-4 12-2-31,0-6-4 0,0 4-2 15,-4-10-6-15,-2 0-3 16,-1-10 2-16,-4-2 0 16,4-4-3-16,-3-16-1 15,3-5-1-15,0-20-2 16,0-2-10-16,0-7-6 0,4 0-6 16,-1 16 1-16,4 3 10 15,0 3 5-15,4 6 7 16,0 10 2-16,-1 12 3 15,-3 10 3-15,0 6-2 0,-3 12 1 16,-4-6-5-16,0 4 0 16,0-10-1-16,0 3 1 31,0-7 0-31,0-8 1 0,0-10-2 16,0 0-2-16,4-10-2 15,0-8 1-15,3-11-1 16,3-5 0-16,1 6 0 15,0-4-2-15,-1 10 3 16,1 4 0-16,0 2 5 16,-1 10 5-16,-3 12 4 0,0 13 2 15,-3 6-2-15,0 12 2 16,-1 4-10-16,1-3-3 16,-1-1-7-16,1-2-1 15,0-1-24-15,-1-12-10 16,1-6-21-16,-4-7-7 0,3-9-6 15,1-3-1-15,-4-12-8 16,0-14-46 0,4-5 28-16</inkml:trace>
  <inkml:trace contextRef="#ctx0" brushRef="#br0" timeOffset="359041.7849">11966 14325 332 0,'11'44'123'0,"-1"-6"-66"0,5 18-40 0,-8-31 33 31,0 4-15-31,0 2 0 0,-4-3-14 15,-3 0-3-15,-7-2-10 16,0-1-1-16,-3-7 3 0,-1-8-6 16,0-7-2-16,1-6 1 15,3-3 0-15,0-7-6 16,3-18-2-16,1-7-5 16,3-25-1-16,0 19-3 0,17-43-1 15,8 15 3-15,10 9 5 16,4 16 6-16,-4 12 3 15,-3 10 11-15,-7 6 6 16,-1 10-6-16,-6 6 0 16,-7 12-5-16,-4 13 0 15,-7 13-5 1,-4-1-2-16,-3 10-11 16,-3-6-4-16,-1-4-17 15,0-6-6-15,4-2-11 16,4-17-3-16,3-9 1 0,7-9 4 15,3-7 5-15,1-3 5 16,7 0 3-16,-1-6 3 16,4 6 26-16,4 10 11 0,0 0 31 15,-4 9 13-15,0 3-2 16,-3 9 0-16,-4 1-18 16,-3-4-7-16,-1 7-1 15,-6-7 0-15,-1-6-1 16,1 4 1-16,-4-7-4 15,0 0-2-15,0-7-5 0,0-5-2 16,0-4-4-16,7-12-1 16,-4 0-8-16,8-4-2 15,3 10-9-15,4-3-4 16,6 6 1-16,5 4 2 16,2 5 0-16,1 1 0 15,0 0 3 1,-4-1 3-16,-7 1 9 15,-3 9 5-15,-8-7 4 16,-6 7 5-16,-8 0-4 16,-6 0 2-16,-4 7-3 0,-4 2 2 15,-3 10 0-15,0 6 3 16,3 3-3-16,4 1-1 16,3-4-4-16,4 3-1 0,7-12-3 15,4 2 1-15,6-8-2 16,1-10 2-16,3 0-4 15,0-10 0-15,0-8-1 16,4-1 0-16,-4-6 2 16,0 6 0-16,0 3 2 15,0 4 1 1,-3-4 5-16,0 6 5 16,-1 10-7-16,1 0-1 15,-4 0-3-15,0 10-2 16,0-1-8-16,0 7-5 15,4-3-15-15,-1-4-8 16,1 0 2-16,-1-2 0 16,1-7 9-16,-1 0 4 0,1-10 11 15,-4-5 5-15,0 5 4 16,0-2 3-16,-3 2 3 16,-1 4 2-16,1 6 8 0,3 6 4 15,3 7 4-15,1 6 3 16,0-1-3-16,-1 7 0 15,1 1-3-15,-4-11-3 0,-4-2-1 16,-3-4 3-16,-3-3-9 16,-1-6-3-16,-3-6-2 15,0-3 1-15,0-4 3 16,0-9 2-16,4 0 1 16,3-3 0-16,7 0-9 31,3 3-1-31,4 0-4 0,4 0-2 15,3-3-11-15,11 9-2 16,3-2-25-16,4 8-10 16,3 1-39-16,-3 3-17 15,3 12-58 1</inkml:trace>
  <inkml:trace contextRef="#ctx0" brushRef="#br0" timeOffset="359341.7583">13434 14391 380 0,'3'10'143'0,"1"5"-78"0,10 4-36 15,-7-3 41-15,4 3-18 16,-4 9-3-16,0-3-26 16,-7-6-9-16,0 6-9 0,-7 3-4 0,0 7 2 15,0 2-29-15,-1-2-9 16,5-1-58-16,3-6-23 16,3-12-69-1</inkml:trace>
  <inkml:trace contextRef="#ctx0" brushRef="#br0" timeOffset="362790.7595">17865 13532 328 0,'-14'0'123'0,"3"0"-66"16,4 16-36-16,3-13 35 0,-3 6-8 15,-3 10-1-15,-1 12-9 16,1 10-1-16,-1 9-21 16,4-3 4-16,0 7 3 0,0-1-8 0,7 0-3 15,0-9-7-15,3-9-4 16,1-1 0-16,3-6-1 15,4 10-3-15,3 3 2 16,0 0-4-16,0 3-1 16,0-1 0-16,-3 1 2 31,-1-6 2-31,-6-4 1 0,-4 1 9 16,-4-7 5-16,-3-3 0 15,-3 3 0-15,-8-9-5 16,-3 3-3-16,-8-9-16 15,1 6-5-15,0-13-30 16,-7 3-12-16,-4 1-58 16,-10-10-24-16,-1-3-32 15</inkml:trace>
  <inkml:trace contextRef="#ctx0" brushRef="#br0" timeOffset="373245.516">14168 14024 312 0,'3'-9'115'0,"1"9"-62"0,-1 6-40 15,1-3 30-15,-1 7-11 16,1 5 1-16,-1 4-14 15,4 0-6-15,0 16-8 0,4 2-2 0,0-2 1 16,-1-1-2-16,1-6 1 16,-4-2 2-16,0-8 2 15,-4-8 3-15,1-10 1 16,3-13-8-16,0-12-1 0,4-3-4 16,-1-3 0-16,4 2-3 31,0-5-1-31,4-4-2 15,0 4 0-15,3 5 5 0,0 4 3 16,0 13 3-16,0 6 1 16,0 6 2-16,-3 15 1 15,-4-2-3-15,0 2-1 16,-3 4-1-16,-4 9-2 16,0 7 1-16,0 3-1 0,0 2-25 15,0-11-8-15,0-1-25 16,0-9-11-16,4-7-87 15</inkml:trace>
  <inkml:trace contextRef="#ctx0" brushRef="#br0" timeOffset="373583.5527">14792 13987 324 0,'-32'9'121'0,"15"10"-66"0,-12 9-42 16,19-18 28-16,-1 5-12 16,1 4-2-16,3 6-9 0,3 3-1 15,4 7-10-15,7-7 2 0,7 0 2 16,7-3-4-16,4-9-2 16,0-6 0-16,3-10-1 15,-3-10-2-15,-4-6-2 16,0-9 1-16,-7 3-1 15,-3-3-7-15,-4 6-3 0,-7-6-5 16,-7 0-4-16,-11 6-9 16,-14 1-5-16,1 15 0 15,-1 3 2-15,4 3-24 16,3 6-9-16,11 7-64 16</inkml:trace>
  <inkml:trace contextRef="#ctx0" brushRef="#br0" timeOffset="374017.6768">15536 13971 296 0,'0'-19'110'0,"-3"10"-60"0,-4-1-30 0,3 4 30 15,1 6-14-15,-4 0-1 16,-4 10-11-16,-3 5-5 16,0 4-11-16,-7 0-1 0,0 6 0 0,-1 3-1 15,8-6 1-15,4 0-4 16,6 6 0-16,8 4-1 16,6-10-2-16,8 0-4 15,3-13 0-15,7-6-29 16,4-6-13-16,0-6-25 15,3-7-10 1,0 0-63 0</inkml:trace>
  <inkml:trace contextRef="#ctx0" brushRef="#br0" timeOffset="374718.4166">15741 13918 264 0,'-18'0'101'0,"8"9"-54"0,-4 16-28 0,7-6 29 16,-4 0-8-16,0 6 1 0,1-6-8 15,3 6-3-15,0 3-16 16,3 7 2-16,4-7 2 0,0-3-8 0,7-6-3 16,0 0-2-16,4-13-1 15,-1-6-2-15,1-6-2 16,0-4-13-16,3-9-6 16,3 4-19-16,1-4-8 0,3 0-3 15,4-16 0-15,-7 7 14 16,-4 3 7-16,0 6 16 15,-4 10 9-15,-3 9 18 16,0 9 10-16,0 7 12 16,1-3 4-16,-1 2-4 31,0 4 0-31,0-3-10 0,0 3-4 16,0-1-9-16,-4 1-1 15,1-9-6-15,-1-4 1 16,1-6-5-16,3-6 0 15,0-4-1-15,0 1 1 16,4-10-13-16,-1 0-6 16,4-9-7-16,0-3-1 0,1 9 6 15,2 6 4-15,-3 7 8 16,0 9 3-16,1 9 7 16,-5 7 2-16,1-4 6 0,-1 4 3 15,-6 0-6-15,-1-4-1 16,-3 4-4-16,0 3-1 31,0-10-1-31,0 0 1 0,0-2-2 16,0-7-1-16,0-7 1 15,4-2-1-15,-1 0-3 16,4-1 2-16,4-15-8 16,3 6-4-16,-3-6 4 15,3 13 3-15,-4 5 6 16,1 7 4-16,-4 10 12 0,0-1 7 15,-3 13-1-15,-1 0-1 16,-3 6-7-16,0 13-4 16,0 3-5-16,4-6-4 15,-1-1-16-15,1-12-5 16,3 0-36-16,3-15-14 16,5-10-59-16,6-6-22 0,3-13 30 15</inkml:trace>
  <inkml:trace contextRef="#ctx0" brushRef="#br0" timeOffset="375088.1845">16503 14329 272 0,'-11'69'104'0,"8"-35"-56"0,-4 4-30 16,3-20 31-16,1 1-18 15,-4-3-3-15,0 3-7 16,0-10-2-16,0 1-10 15,-1-10-3-15,1-10 0 0,0-2-5 16,0-20-1-16,0-5 0 16,0-17 0-16,4-8-7 0,6 8 0 15,4-2-10-15,7-7-2 16,4-3 8-16,3 10 3 16,-3 9 6-16,3 12 1 15,0 7 9-15,0 6 5 16,0 13 5-16,1 9 3 15,-5 9 0 1,-6 1-1-16,-8 15-6 16,-3 0-1-16,-7 0-8 15,-7-3-3-15,-3-7-8 0,-5 4-4 16,-2 0-23-16,3-3-9 16,3-7-22-16,7 1-10 15,11-10-68 1</inkml:trace>
  <inkml:trace contextRef="#ctx0" brushRef="#br0" timeOffset="375920.72">16764 14053 300 0,'7'12'112'0,"-7"1"-60"0,0-7-39 16,0-6 28-1,0 0-1-15,0 3 3 16,0-3-12-16,0 0-4 15,0-3-16-15,-3-3-4 0,-1 3-3 16,4-7-2-16,0-6 1 16,0 1-2-16,0-4-1 0,4-9-15 15,3 0-7-15,0 2-16 16,7 1-4-16,3 7-4 16,8 2 1-16,3 3 5 15,1-2 4-15,-1 5 12 16,0 1 5-16,-7-1 15 0,-3 4 7 15,-8 3 28-15,-3-3 15 16,-7 3-9-16,-7 3-3 16,-7 3-5-16,-7 6 1 0,-4 7-5 15,1 9-3-15,3 3-4 16,3 0 1-16,4 1-8 16,3 2-2-16,8-3-5 15,3-9-1-15,7 0-3 16,3-10-1-16,8 1 3 31,3-4 1-31,4-12-4 0,0-4 1 16,-1 1-5-16,1-10-1 15,-4-6-4-15,-3-3-1 16,-1 9 3-16,-6 3 3 16,0-3 0-16,-4 16 4 15,-4-3 6-15,1 15 7 0,-1 10 0 16,-3 3 3-16,0 0-8 15,0 3-2-15,0-6-3 16,0 0-2-16,0-4-4 16,0-5-2-16,4-4-13 0,-1-3-5 15,4 7 2-15,0-10 0 16,4-3-1-16,-1-7 0 16,1-2 2-1,0 2 0-15,3 7 12 16,-4-3 5-16,4 12 16 15,-3-3 9-15,0 7 7 16,3 2 6-16,-4-2-4 16,1-1 0-16,-1-6-6 15,-2 6-1-15,-1-2 5 16,-7-7 3-16,0 0-13 0,0 0-3 16,0-7-7-16,0-2-3 15,0 0-2-15,3-16 0 16,1-4-4-16,3 1 0 15,0-6-8-15,3 5-2 16,8-5-16-16,3 9-6 0,4 3-33 16,0 3-15-16,-1 3-98 15</inkml:trace>
  <inkml:trace contextRef="#ctx0" brushRef="#br0" timeOffset="413981.6377">4339 15755 248 0,'-14'54'93'0,"14"8"-50"0,-7 26-24 16,3-41 29-16,4-3-13 15,-3 9-2-15,3 1-15 16,0 8-4-16,0-8-8 16,3-1-2-16,-3-18 2 0,0-7 1 15,0-9 1-15,0-10 0 16,0-22 0-16,0-12-4 0,-3-9-3 16,-4-10-3-16,3-12 1 15,-10-26-6-15,4-21 0 16,-1 12-4-16,4-7 2 15,4 11 7-15,3 5 3 16,10 0 9-16,1 14 4 16,6-5 1-16,4 20 4 0,11 6 0 31,18 9 1-31,3 7-5 16,7 19-1-16,-1 12-6 15,5 12-3-15,-8 7-2 0,-10 22 0 16,-7-4-2-16,-7 7-1 15,-11 3 1-15,-7 7 1 16,-14-11-1-16,-10 11-1 0,-12 8 1 16,-13-8 1-16,-11-1-3 15,-14 0 0-15,0-2-1 16,4-14 0-16,3 1-22 16,4-13-10-16,-1-6-28 15,11-10-12-15,4-3-88 16</inkml:trace>
  <inkml:trace contextRef="#ctx0" brushRef="#br0" timeOffset="414428.1223">5034 15925 296 0,'-39'-25'112'0,"18"21"-60"0,-11-2-41 0,22 16 26 16,-8-4-7-16,-3 13 0 16,-7 9-11-16,3 6-4 15,-10 10-8-15,10 0 2 0,0-6 1 16,8 3-1-16,6-10 2 0,8 3-2 16,6-8 0-16,8-1-1 15,6-13 0-15,8-6-4 16,0-12-3-16,0-3-5 15,3-1 0-15,4-15-5 16,3-3-1-16,0-10-2 16,-3-12 0-16,-4 3 4 0,-3 10 5 15,-4 5 6-15,-7 10 3 16,-7 7 4-16,-7 15 4 16,-3 18-4-16,-8 7 2 15,0 4-7-15,1 5-1 16,3 4-2-16,7-10 1 15,0 7-13 1,10-10-6-16,8 3-22 16,7-12-11-16,6-4-25 15,8-6-11-15,7-6-53 16</inkml:trace>
  <inkml:trace contextRef="#ctx0" brushRef="#br0" timeOffset="414897.1809">5563 15818 304 0,'-24'0'112'0,"2"19"-60"0,1 15-32 16,11-15 32-16,-1 16-10 16,1 9-3-16,-8 3-10 15,0-3-4-15,4-4-14 16,4-8 0-16,3 2 0 0,3-9-4 31,4-6-2-31,4 0-5 0,3-10 0 16,0-9-5-16,3-3 1 15,-3-3-14-15,11-13-5 16,7-9-8-16,3 3-4 16,7 0 13-16,-3 6 7 15,0 9 10-15,-4 10 3 16,0 19 10-16,-3-3 7 0,-4 3 2 16,0 6 1-16,-7 12-3 15,0 17 1-15,-3-1-5 16,-11 0 1-16,-4 1-3 15,-3-10 0-15,-10 3-1 0,-8-13 0 16,-10 1 0-16,-4-7 0 16,0 0 0-16,4-12 2 15,0-7-5-15,-4-9-1 16,3-9 0-16,5-10 0 0,2-9-9 16,5-4-2-16,6-5-14 15,8-7-6-15,10 0-17 16,10 0-5-16,8 13-20 31,3-4-9-31,18 1-68 16</inkml:trace>
  <inkml:trace contextRef="#ctx0" brushRef="#br0" timeOffset="415282.0765">5990 15862 316 0,'-3'-19'121'0,"3"19"-66"0,-4-6-33 0,1 12 31 0,-8 4-15 15,-7 5-4-15,-3 7-7 16,-7 3-2-16,-4 3-14 16,0 7 0-16,4 3 2 0,4-7-1 15,9-3 3-15,5 0-8 16,6-3-4-16,8-12 0 0,6 3 0 31,5-7 1-31,6 1 0 0,3-1-5 16,5-3 1-1,-5-6 0-15,-2-6 0 16,-1-3-3-16,-4-1 0 0,-3 1-1 16,-3-7 3-16,-4 7 0 15,-7-4 1-15,0-3 0 16,-7 7 0-16,-7-7-3 0,-7 7 2 16,-7 6-10-16,-4-3-3 15,0 2-11-15,4-2-2 16,3 6-9-16,4 0-3 15,7 6-12-15,7-2-3 16,7-4-15-16,14 0-7 16,7 0-42-16</inkml:trace>
  <inkml:trace contextRef="#ctx0" brushRef="#br0" timeOffset="415829.2868">6304 15925 324 0,'-14'-16'121'0,"7"13"-66"0,0-3-38 0,3 6 33 16,-3 0-19-16,-3 0-3 16,-4 0-14-1,3 0-6-15,-3 6-5 16,0 3 0-16,0-2 2 0,3-4-2 15,4 6 0-15,7 0-1 16,4 7-2-16,3-6-2 16,7 8-1-16,0 1 4 15,4 0 1-15,-1 3-3 16,1-3-1-16,-1 0 3 0,1-1 1 16,-4-2-3-16,-3-3-1 15,-8-4 14-15,-3 7 6 0,-7-7-2 16,-3-3-1-16,-8-2-3 15,-10 5 0-15,-7-3-6 16,-4-6-4-16,3 3-12 16,5 4-4-1,2-7-26-15,5 6-9 16,6-6-70-16,1 0-28 16,-1-6 4-1</inkml:trace>
  <inkml:trace contextRef="#ctx0" brushRef="#br0" timeOffset="436083.6503">8227 15235 264 0,'-4'-25'99'0,"-3"25"-54"0,-7 3-39 0,7 3 22 0,-4 4-4 15,-3 5 1-15,-7 7-6 16,4 10-1-16,-1-1-10 15,0 10-1-15,4-4 0 0,7-2-3 16,7-1-3-16,7-6 0 16,7 1-1-16,4-4-3 15,3-6 2-15,0-1 1 0,0 7 2 16,-3-6-3-16,-4 6-2 16,-7 4 2-1,-7 5 2-15,-3 4 0 0,-4 6 2 16,-4 0 7-16,0-1 3 15,1 1-4-15,-1 0-3 16,1-6-3-16,3 0 0 0,0-4-9 16,3-6-1-16,4-3-25 15,7 0-9-15,7-12-52 16,11 9-20-16,7-10-1 16</inkml:trace>
  <inkml:trace contextRef="#ctx0" brushRef="#br0" timeOffset="436631.3116">8837 15605 296 0,'-42'0'110'0,"21"15"-60"0,-11 11-32 0,21-14 28 16,1 4-18-16,-4 18-3 15,-1 10-6-15,5 3-1 16,3 7-9-16,7-7-3 0,0-7-2 16,3-5-5-16,4-7 1 15,8-9-5-15,6-16 1 16,3-6-16 0,5-13-4-16,-1-12-10 15,0-7-2-15,-3-8-4 16,-4 2-1-16,0 6 7 15,-7 4 4-15,0 12 28 16,0 7 12-16,-3 5 19 16,3 26 9-16,0 16 0 15,4 18 1-15,3 10-6 0,4-1-3 16,-1-2-10-16,-2 6-5 16,-1 6-6-16,-7-3-4 15,-4 3-2-15,-10-9 0 0,-3-1 0 16,-8-18 1-16,-6-6 4 15,-8-7 3-15,-7-12-4 16,-14-9 1-16,-10-10-3 0,3-7 0 16,7-11 1-16,0-8 1 15,7-2-6-15,4-6-2 16,7-4 0-16,14 4 0 16,7-4-19-16,10 3-7 15,11 1-28-15,18-4-12 31,11 4-34-31,2-1-13 0,5 7-1 16</inkml:trace>
  <inkml:trace contextRef="#ctx0" brushRef="#br0" timeOffset="437215.8322">9267 15774 332 0,'-7'-22'123'0,"0"16"-66"0,-10-3-49 0,10 2 29 16,-4 4-14-16,-3 3-1 0,0 3-9 15,-4 4-3-15,1 8-5 16,-1 7-4-16,0 10 2 0,4 5 0 16,0 1 1-16,4 3-2 15,6-4-2-15,4 1 1 32,7-13-1-32,4 3 0 0,3-12 2 15,3-7-6-15,1-15-1 16,0-3-9-16,-1-13-4 15,1-10-6-15,3-5 0 16,0-7-5-16,4 0-1 16,-7 9 11-16,-1 13 9 15,-3 4 10-15,0 5 6 0,1 13 14 16,-1 16 7-16,0 9-2 16,0 3-1-16,0 0-4 15,0 7-3-15,0-7-7 16,-3 3-4-16,-1-9-3 15,1-6 0-15,-4 3 0 16,0-10 3-16,-3-3 1 0,-4-6 1 0,0-15-7 16,3-4 0-16,1-6-1 15,-1-13 0-15,1 4-3 16,3-4 2-16,0 4-1 16,0 8 0-16,0 8 2 15,0-1 2-15,4 3 1 31,-1 13 3-31,1 3 3 0,-1 13 2 16,1 12-1-16,0 3-1 16,-1 16-5-16,4-3-3 15,0-4-9-15,0 1-3 16,1-4-27-16,-1-5-11 16,3-11-31-16,1-2-15 15,7-16-46-15</inkml:trace>
  <inkml:trace contextRef="#ctx0" brushRef="#br0" timeOffset="437600.3248">9779 15846 340 0,'0'25'126'0,"4"-15"-68"0,-1-1-48 0,1-9 30 0,3 6-20 16,0-2-3-16,3-4-11 15,1-10-4-15,3 1-1 16,0-4-1-16,0-9 0 0,0 3-14 16,-3-2-3-16,-4-1-2 15,-7 3-1-15,-4 0 8 0,-6 10 5 16,-4 2 5-16,0 4 3 16,-4 6 9-16,4 13 3 15,0 3 9-15,0 9 4 16,3 3-1-16,4-2 2 15,3-1-6-15,4 6-3 16,8-6-4-16,6-9-1 0,14 3-7 16,11-9-4-16,3-4-6 15,0 1 0-15,1-10-31 16,3 0-14-16,3 0-44 16,4-4-16-16,7-2-39 15</inkml:trace>
  <inkml:trace contextRef="#ctx0" brushRef="#br0" timeOffset="438501.0647">10700 15639 308 0,'-21'-12'115'0,"10"12"-62"0,-7 3-38 0,11-3 29 16,-7 9-11-16,-3 7 0 15,-5 3-5-15,-2 9 0 32,-1 7-16-32,4 12 0 0,7-7 1 0,7-2-1 15,7 0 1-15,7-4-7 16,7-9-2-16,0-6 0 15,4-3 2-15,3-13-8 16,-4-13 0-16,5-2-16 16,-1-20-3-16,-4-11-11 15,5-4-5-15,-1-7-2 0,-4-8-1 16,1-11 8-16,-4-5 7 16,-7 6 21-16,0 15 12 0,-7 17 21 15,0 11 11 1,-3 23-5-16,-1 19-3 15,1 15 1-15,-1 10 4 0,4 5-3 16,0 5 0-16,4-5-11 0,3 17-1 16,3-4-13-16,1 4-5 15,3-4-12-15,0-5-3 16,0-14-21-16,0-9-6 16,4-12-14-16,3-16-3 15,0-6-14-15,0-16-4 31,-3-19-62-31,0 10-46 16,-4-1 78-16,-4-2 311 31,-6 21-80-15,-4 7-19-16,3 16-43 16,1 5-22-16,3 10-15 15,-3 4-8-15,-1-4-12 0,1-3-4 0,-1 0 1 0,1-4-3 16,-1-5 0-16,1-7-1 15,-4-6-2-15,3-6 1 16,1-7 1-16,-1-18-6 16,4 0-1-16,0-4-1 15,4 10 2-15,0-3 2 32,-1 12 1-32,4 4-4 0,0 2 1 15,4 1 4-15,-4 3 2 16,4 15 6-16,-4 7 3 15,0 6 0-15,-3 3 1 16,-1 9-4-16,-3-6-3 16,0 7-2-16,0-1-3 15,0-12-2-15,-3 3-1 0,-1-6-3 16,1-9-1-16,0-1-10 16,3-12-36-1,-4-13-8-15,1-3-41 16,3 1-17-16,0-8-12 15</inkml:trace>
  <inkml:trace contextRef="#ctx0" brushRef="#br0" timeOffset="439178.9378">11324 15737 288 0,'11'0'107'0,"-4"0"-58"0,-4 0-31 15,4 0 31-15,0 0-25 16,1 0-7-16,2-7-5 15,1 4-1-15,-1 3-5 0,1-6-2 0,-1-4 2 16,1 7-3-16,-4-6 0 16,-3-1 1-16,-1-2 0 15,-3 9 2-15,-3 3 1 16,-4 9 3-16,-1 1 1 16,1-1-1-16,0 16 1 15,0 3-2-15,0 7 2 0,4-7-4 16,-1 0 1-16,4 7-5 15,0-10-2-15,7-6 0 16,4-4-1-16,6-2 0 16,5-7 0-16,-1-6-3 15,4 10 0-15,-4-4-3 16,0-6 1 0,-4 0 3-16,-2-6 1 15,-5-1 7-15,-6-2 4 16,-4-1 1-16,0-8 1 15,-4-7-6-15,4-4-2 16,4-5-11-16,3 6-3 0,3 3-11 16,4-4-1-16,1 11 4 15,2-1 6-15,1 3 5 0,-1 7 4 16,1 9 4-16,0 0 2 16,-4 0 5-16,-4 9 3 15,-2 0 0-15,-1 10 3 16,-4 6-1-16,1 4 0 15,-1 2-1-15,1-9 0 16,-1 3 0 0,4-6 2-16,4-4-1 15,3-5 2-15,0-7-6 16,4-3-3-16,-1-3-3 16,-3-13 0-16,1-3-7 15,-1-6 1-15,-4-3-4 16,-3 0 0-16,-3 0-10 15,-8-7-3-15,-3 10-12 0,-3 6-5 16,-8 0-11-16,-3 10-5 16,0 3-33-16,0 12-13 0,6 7-33 15</inkml:trace>
  <inkml:trace contextRef="#ctx0" brushRef="#br0" timeOffset="439364.0201">12372 16022 428 0,'25'38'159'0,"-22"-13"-86"0,1 9-59 0,-8-15 36 15,-3 0-26-15,-7 0-6 16,-4 6-16 0,-6 3-4-16,2 16 1 15,1-7-40-15,4 4-17 0,3 3-74 16,14-13-33-16,7-6 21 15</inkml:trace>
  <inkml:trace contextRef="#ctx0" brushRef="#br0" timeOffset="439986.6901">13268 15799 316 0,'11'10'118'0,"-4"5"-64"0,7 20-32 16,-4-16 31-16,11 9-13 16,1 9-3-16,6 4-15 15,-3-3-6-15,-1 0-9 0,-3-4-5 0,-3-6-1 16,-4-3-1-16,-3-6 0 15,-4 0 0-15,-4-13 2 16,-6 4-1-16,-1-10 2 0,-6-16 0 31,-1-12-4-31,-3-16 1 0,3-13-7 32,4-12 0-32,4 7-4 0,6 8 0 15,8 1 3-15,7 6 3 16,3 3 3-16,11 16 1 15,13 3 9-15,5 9 5 16,-4 13 0-16,-8 6 0 16,-6 3-5-16,-7 4-3 15,-7 9-2-15,-11 6-3 0,-7 9-6 16,-11 4-4-16,-7-1-16 16,-3-2-9-16,4 3-39 15,2-13-15-15,12 0-63 16</inkml:trace>
  <inkml:trace contextRef="#ctx0" brushRef="#br0" timeOffset="440465.2613">14058 15711 316 0,'39'-37'118'0,"-25"12"-64"0,4-4-45 16,-15 14 27-16,-3-4-9 15,-3 6 1-15,-4-2-11 16,0 9-3-16,-7-4-8 15,-4 20 0-15,-3-1 4 0,-4 13 3 0,0 0 2 16,4 3-6-16,4 3-3 16,2 7-3-16,8 2 0 15,7 4-2-15,7-6 2 16,8-14-11-16,6-2-2 16,0-6-19-16,7-13-7 15,7-13-3-15,8-6 1 0,3 1-1 16,-1-7 2-16,-6 6-2 15,-3 6 2-15,-5-2 24 16,-3 5 14-16,-6 10 26 16,-1 0 10-16,-7 0 1 15,-3 10 2-15,-8-4-2 16,-3-3-2 0,-3 6-2-16,-5-9 1 15,1 0-6-15,0 0-3 0,-3-9-3 16,3 0-3-16,0-1-8 15,3 1-3-15,8-7-7 16,3-3-4-16,3-6-10 16,8-3-3-16,7 3-8 15,-1 6-2-15,5 6-23 0,2 7-6 16,5 0-43-16,2 12-17 16,1 0-22-1</inkml:trace>
  <inkml:trace contextRef="#ctx0" brushRef="#br0" timeOffset="440919.91">15004 15605 272 0,'-18'-28'101'0,"7"9"-54"0,-10 0-35 16,11 13 26-16,-8-4-5 15,-7 7 1-15,-6 3-8 0,-8 3-2 16,4 16-13-16,6-3 7 0,1 12 2 15,7 6-2-15,3 4 2 0,8 3-7 16,10 3-3-16,10-7 1 16,11-8 0-16,8-4-5 15,2-16-2-15,1-9-2 16,3-9-2-16,-3-16-13 16,-4 0-6-16,1 3-6 15,-1-19 0 1,-3-3-8-16,-4-13-4 15,0-11-2-15,-7-14 1 16,0 16 10-16,-7 16 7 16,0 6 27-16,-3 13 15 15,-4 6 8-15,0 9 5 16,0 7-1-16,0 18 0 16,0 16-5-16,3 22 0 0,4 6-1 15,0 1 1-15,4 5-9 16,-4-5-4-16,4 2-15 15,-1 7-5-15,1-1-27 16,3-8-11-16,4-10-29 0,3 0-10 16,3-16-82-1</inkml:trace>
  <inkml:trace contextRef="#ctx0" brushRef="#br0" timeOffset="441388.3002">15381 15542 324 0,'-25'-9'123'0,"22"15"-66"0,3-3-33 15,0 13 33-15,0-7-11 16,0 10-2-16,3 0-23 16,1 3-8-16,-1 0-8 0,1 3-6 0,3 9 0 15,0 1-15-15,0-4-6 16,0 1-27-16,4-11-11 15,3-5-48-15,4-6-18 16,-1-4 2 0</inkml:trace>
  <inkml:trace contextRef="#ctx0" brushRef="#br0" timeOffset="441550.8993">15469 15395 356 0,'-17'-32'132'0,"17"32"-72"0,0 0-70 0,0 0 22 15,0 0-31-15,7 7-9 32,3 2-66-32,4 0-26 0,8 20 9 15,2-11 6-15</inkml:trace>
  <inkml:trace contextRef="#ctx0" brushRef="#br0" timeOffset="442035.6686">16143 15498 324 0,'-25'-9'123'0,"8"15"-66"0,-15-6-49 0,18 9 27 16,-11 7-9-16,-7 3 2 16,-6 9-10-16,-1 0 0 15,4-3-11 1,6 4 0-16,12-1 0 0,6 3-3 15,11-2-1-15,11-11-1 16,6 1 1-16,8-13-2 16,3-6-1-16,1-6-2 15,-1-6 1-15,0-4-6 16,0-9 0-16,-3-3-6 16,0-10-2-16,-4-15-2 0,-4-16 0 0,-3-3 9 15,-3 9 4-15,-4 10 12 16,-7 9 5-16,0 15 0 15,-3 4 2-15,-1 7-2 16,-3 8 0-16,0 16 6 16,0 13 2-16,3 9 1 15,1 16 1-15,3 3-2 0,3 4 2 16,1-4-11-16,3-4-4 16,0-5-5-16,0 6-3 15,0-10-15-15,4-5-7 16,-1-1-25-16,4-3-9 15,1-16-20-15,2 1-7 16,4-10-28 0,0-10-12-16,1 1 15 15</inkml:trace>
  <inkml:trace contextRef="#ctx0" brushRef="#br0" timeOffset="443136.3408">16383 15577 304 0,'0'9'112'0,"4"7"-60"0,-1 2-34 16,1 1 28-16,3-3-4 15,0 3 1-15,3 0-19 0,1 9-7 0,-1-3-10 16,-2-6-5-16,-1 0 1 0,-4-10-2 16,-3-9 2-16,4-3-2 15,-4-13 2-15,0 4-4 16,3-4 0-16,1-9-8 16,-1-7-4-16,4 1-2 15,0 0-1 1,0-1 9-16,0 14 3 15,0 8 6-15,1 1 3 16,-1 12 9-16,0 9 5 16,3 1-3-16,-3 6-1 15,0 3-3-15,0 0 0 16,-3-3-6-16,-1 6-4 16,-3 0 1-16,0-6 0 0,0-4-1 15,0-5 1-15,4-7-2 16,-4-6-1-16,7-4-4 15,0-5-2-15,0-4-8 16,4-3-4-16,3 0 1 16,0-2 0-16,0 11 7 15,0-2 6-15,0 5 5 0,-3 4 2 0,-1 6 7 16,8 4 6-16,-7 2 1 16,3 0 1-16,-4 1-3 15,4-1-1-15,-3-3-6 16,3-2-3-16,0 2-2 15,-3-3-3-15,-1-3-4 32,5-3 0-32,-1-3-5 0,0-4-1 15,3-5-6-15,5-7-3 16,-5-4 4-16,1 1 1 16,-4 7 9-16,-7 8 2 15,-7 4 5-15,-7 12 1 16,-7 4 5-16,-4-1 3 15,1 10 2-15,-1 3 3 0,4-3-1 16,3-1 1-16,4 1-6 16,7-3-2-16,7-4-2 15,7 4-1-15,8-6-3 16,6-4 1-16,0-3-9 16,0-3-1-16,0-9-7 15,1 2-2 1,-1 4-2-16,0-3-2 15,-3-4 5-15,-4 10 1 0,-3 0 9 16,-1 0 2-16,-3 0 7 16,-3 7 2-16,0-4 2 15,-4-3 2-15,0 6 6 16,-7-12 9 0,-4 3-7-16,-3-4-5 0,0-2-1 15,0-4-7-15,3-2-1 16,4-1-9-16,4-3-4 15,3 0-15-15,7-6-5 16,7 7-1-16,0 8 4 16,4 1 12-16,0 3 8 15,-4 6 2-15,-3 6 2 0,-4 3 11 16,-7 1 3-16,-7 8 3 16,-4 1 1-16,-3 3-2 15,0-9 1-15,0 6 1 16,4-4 2-16,-1-5-4 15,8 5 2-15,6-5 0 16,11-7-1 0,11-3-5-16,7 0-4 15,0 0-3-15,-4-10-3 0,0 7 1 16,-3-6 1-16,-4-1-12 16,0-5-6-16,-13-4-16 15,-5-6-7-15,-6 6-21 16,-8 0-10-16,-6 4-94 15,-1-4-59-15,-7-6 101 16</inkml:trace>
  <inkml:trace contextRef="#ctx0" brushRef="#br0" timeOffset="443505.4803">18157 15025 336 0,'11'0'126'0,"-11"9"-68"0,-3 26-37 16,3-26 35-16,-8 10-12 15,-6 6-2-15,-7 9-17 16,-3 13-7-16,-1 7-11 16,0-1-1-16,7 0 4 0,8 1-4 0,6-10-1 15,8-1-5-15,6-5-2 16,8-3 1-16,3-7 0 0,0-3-2 15,4-6 2-15,0 6-1 16,-4 9 0-16,-3 4 2 16,-4 0 0-16,-4 5 6 15,-6 1 4-15,-8-9 3 0,-3 2 5 16,0 4-8-16,-3-9-3 16,-4-7-7-16,-11 3 0 15,-10-3-35-15,-8-6-15 16,-6 0-75-16,-11-10-33 15,0-3-5 17</inkml:trace>
  <inkml:trace contextRef="#ctx0" brushRef="#br0" timeOffset="445556.3498">7052 15755 304 0,'-7'-9'112'0,"14"9"-60"0,-7 0-39 15,4 0 30-15,3 0-11 16,3-3 1-16,8-3-9 15,10 6-5-15,7 0-11 16,1 0-5-16,-1 0 0 0,-3 0-15 16,-8 9-5-16,-2 0-42 0,-8 1-16 15,-7 15-79 1</inkml:trace>
  <inkml:trace contextRef="#ctx0" brushRef="#br0" timeOffset="445725.5223">6978 16094 320 0,'-11'0'121'0,"15"0"-66"0,6 0-38 16,5 0 33-16,6-9-17 15,18-1-4-15,17 1-14 0,0-7-5 16,4 16-6-16,0 0-14 0,0-3-3 16,4 6-38-16,-8 3-17 31,1 7-90-31</inkml:trace>
  <inkml:trace contextRef="#ctx0" brushRef="#br0" timeOffset="446327.0167">7116 17207 344 0,'14'-15'129'0,"7"15"-70"0,18-10-45 0,-18 1 33 16,7 9-19-16,0-7-4 16,4-2-21-16,-4 9-9 15,0 0 3-15,-3 0-37 0,-4 9-15 16,-7-2-109 0</inkml:trace>
  <inkml:trace contextRef="#ctx0" brushRef="#br0" timeOffset="446511.7781">7034 17577 384 0,'22'0'143'0,"-5"0"-78"0,22-19-60 0,-28 19 30 15,31-9-23-15,-10 0-6 16,17-1-24-16,4-9-11 0,0 4 15 15,3-10-60-15,4 6-23 0,4 6-44 16</inkml:trace>
  <inkml:trace contextRef="#ctx0" brushRef="#br0" timeOffset="447211.9773">8527 16737 236 0,'-4'0'90'0,"4"6"-48"0,4-3-23 0,3-3 26 31,3 0-1-31,4 7 3 0,1-4-11 16,2 3-4-16,1-3-18 15,-4 13-7-15,-7 3-2 0,0 9-1 16,-7 6 0-16,-4 1-2 15,-3 12-2-15,-3-3 1 16,-1 0 1-16,1-10-1 16,3 1-1-16,3-13-4 0,4 3-2 15,0-10-2-15,7-5 0 16,4 5 2-16,-1-5 4 16,1-1 1-16,-4 1 3 15,0 2-1-15,-3-2 2 0,-4 5 0 16,0 4 3-16,0 6 3 31,3 3 5-31,-3-9-6 16,7 16-2-16,0-1-1 15,4-6 1-15,3-9-5 0,4 13-1 16,6-4-20-16,4-9-7 16,1-1-46-16,-1 1-20 15</inkml:trace>
  <inkml:trace contextRef="#ctx0" brushRef="#br0" timeOffset="450700.8535">9317 17022 304 0,'-7'-25'115'0,"-4"25"-62"0,-3 0-60 16,7 10 21-16,-4 11-2 15,-10 1 4-15,-3 13 9 16,-1-1 5-16,0 4-16 15,1 12 3-15,6-3 3 0,11 3-5 16,3-9 2-16,11 3-8 0,7-13-3 16,4-9-8-16,10-3-3 15,11-19-31-15,11 0-12 0,-1-12-26 16,-3-4-11-16,3-3-49 16</inkml:trace>
  <inkml:trace contextRef="#ctx0" brushRef="#br0" timeOffset="451398.8497">9606 17091 332 0,'-32'-6'123'0,"15"22"-66"0,-8-4-44 0,14 4 30 15,-6 3-13-15,-4 6 0 16,-4 3-13-16,4-3-5 16,7 3-7-1,7 0 1-15,7 7 0 0,7-7-2 16,3 4-1-16,4-14-1 15,4-8 1-15,0-17-7 16,3-2-1-16,0-10-3 16,0 0 0-16,0 1-2 15,1-11-1-15,-1-2-1 16,-7 3 2-16,0 12 6 0,0 4 2 0,-3 12 8 16,3 3 6-16,-4 6 3 15,1 7 0-15,-4 12-3 16,4-3-2-16,-1 3-2 15,-3-9 0-15,0 6-4 16,0-15-1-16,0-4 1 16,-3-15 0-1,-1-7-2-15,4 0-2 16,-3-12 1-16,3 0 1 16,0 0-3-16,0-4 0 15,4 10-1-15,-1 3 0 16,4 4 2-16,4 15 2 15,0 9 5-15,3 10 6 16,-4-3-7-16,1-4-1 0,0 13-3 16,-1-6 1-16,-2-3-2 15,-5-1 2-15,1-5-2 16,-1-7-1-16,-3-6 1 16,0-3 1-16,0-4-1 15,0-9-1-15,1-6-4 16,-1 0 0-16,0 6 2 0,0 1 1 15,0 8 1-15,3 10 2 0,-3 10 8 16,4 8 5-16,0-2-3 16,-1 3 1-16,1 9-8 15,3-3-1-15,-4 3-7 16,5-9 0-16,6-3-26 31,-4-7-10-31,1-18-22 0,0-1-7 16,-1-8-13-16,4-7-1 15,1-10-60 1,2-21-25-16,-3-13 85 16</inkml:trace>
  <inkml:trace contextRef="#ctx0" brushRef="#br0" timeOffset="451564.6406">10460 16665 412 0,'-7'34'154'0,"7"-12"-84"0,0 22-53 15,0 0 36-15,3 6-19 16,-3 13-2-16,4 3-19 15,-4-4-8-15,3 1-3 16,1 22-13-16,-4-13-5 0,0-16-41 0,0-5-15 31,-4-14-260-15,-3-27 160-16</inkml:trace>
  <inkml:trace contextRef="#ctx0" brushRef="#br0" timeOffset="452964.5569">10245 17207 364 0,'7'-15'134'0,"3"11"-72"0,11-2-48 0,-6-3 33 16,13 9-13-16,14-7 0 15,8 14-13-15,-5 2-5 16,1 7-9-16,-3-4-1 0,-5 7 1 16,-6 6-6-16,-4 3 0 15,-3 4-1-15,-7-1 2 16,-4-6 3-16,-7 0 2 0,-4-6 5 15,-3 0 5-15,-3-10-5 16,-1-9-2-16,-3-9-5 16,4-10-4-16,-1-6-5 15,1-3 0-15,-1 0-14 16,4-1-3-16,4-2-11 16,3 3-5-1,3 3-5-15,4 6 1 16,8 10-6-16,2-1 0 0,5 10-2 15,6 0 3-15,7 0 13 16,4 0 7-16,-4 0 24 16,-3 0 12-16,-7-9 30 15,-7 9 14-15,-8-7 0 16,-3-2 3-16,-10 0-17 0,-11-1-4 16,-7 10-12-16,-11 0-5 15,-7 10-3-15,1 5 0 16,2 14-2-16,5-4-1 15,2 3-5-15,8 16-3 16,7-7 0-16,7-2-1 16,7-1-2-1,7-5-2-15,11-14-2 16,3-12-1-16,4-12-3 16,-4-10-1-16,1-6-10 15,-5-3-1-15,1 0-7 16,0-16 1-16,-4-6 0 15,-4-16 2-15,-2-6 3 16,-5 3 2-16,-3 15 14 0,0 17 8 16,-3 12 8-16,-8 21 4 15,4 17 4-15,-3 12 4 16,3 10-2-16,0 12-2 0,3 3-5 16,4-3-2-16,4 12-11 15,-1-2-1-15,8 6-29 16,3-10-11-16,0-16-19 0,4-2-5 15,7-16-17-15,7-10-7 16,3-12-49 0,-3-16 221 15,-7-40-19-31,-11 12 12 31,-14 3-14-31,-11 9-9 0,-6 10-18 16,-4 13-8-16,-4 5-17 15,0 14 2-15,1 2 5 0,3 4-7 16,-1 2-2-16,5 10-4 16,3-6-2-16,3 6-3 15,4-3 1-15,4-6-2 16,3-7 2-16,0-2-4 0,3-14 0 16,5-2-6-16,2-7 0 15,1 4 1-15,0-4 1 16,-4-3 3-16,-4 10 1 0,1-1 1 15,-4 4 0 1,0 6 0 0,0 6 0-1,4-3 2-15,3 13-12 0,3 0-6 16,4-4-11-16,1 4-4 16,6-13-3-16,0-3-1 15,4 0 3-15,0-9 3 16,-1-1 11-16,-2 1 8 15,-5-10 11-15,-6-6 5 16,-8 6 1-16,-6-6 3 0,-8 6 4 16,-3 10 3-16,-3 6-3 15,-4 6 2-15,-4 13 4 16,4-4 4-16,0 4-1 16,3 12 0-16,4-3-6 15,4 3-2-15,6-9-5 16,4-3-1-16,4-16-3 0,3-6-1 15,0-4-8-15,0-9 0 16,0 1-8-16,0-11-1 16,1-11 0-16,-5-11 2 0,1-24-5 15,-4 3-1-15,0 9 2 16,-4 16 1 0,1 6 19-1,-4 13 7-15,-4 19 8 0,-3 18 2 16,0 26 3-16,0 9 3 15,0 12-9-15,4 4-4 16,3-13-9-16,3 6-3 16,4-3-9-16,4-12-4 15,3-1-22-15,11-11-10 16,13-11-20-16,5-15-10 0,6-6-32 16,-3-7-12-16,3-12-18 15</inkml:trace>
  <inkml:trace contextRef="#ctx0" brushRef="#br0" timeOffset="453303.6096">12435 16737 408 0,'-10'-3'151'0,"6"6"-82"0,-6 6-52 0,6 1 38 16,-3 8-18-16,0 17-1 0,0-1-15 16,4 4-5-16,3 6-9 15,3-10-3-15,4 4 0 0,4-3-2 16,-1-1 1-16,-3-6-7 15,0-3-1-15,0 10-3 16,-3-7 2-16,-1 7 4 0,1-7 1 16,-4 9 1-16,4-5 0 15,-1-1 0-15,1-6 2 16,3 3-1-16,0-2-1 16,0-8 3-16,0 1 0 15,0 6-1-15,-4-6-2 16,-3 6 1-16,-3 3 1 0,-4-2-3 31,-4 2-2-31,-6-3-18 16,-5 0-9-16,1-6-31 15,0-7-13-15,3 4-118 16</inkml:trace>
  <inkml:trace contextRef="#ctx0" brushRef="#br0" timeOffset="455005.3158">9511 17859 324 0,'18'-25'123'0,"-11"16"-66"0,7-7-38 0,-11 13 34 16</inkml:trace>
  <inkml:trace contextRef="#ctx0" brushRef="#br0" timeOffset="455436.5568">9553 17797 642 0,'-7'-10'40'0,"0"4"-22"16,-3-3-9-16,-8 15-5 0,-3-3-2 16,-4 6 1-16,-3 10 0 15,3 16 1-15,0 15-2 16,8-3-2-16,6-3 1 15,8 0-1-15,6-7 0 0,11-11 0 16,4-8 0-16,3 1 0 0,0-13-5 16,0-12 1-16,4-13-5 15,0 1-1-15,-4-17-4 16,-3 1 1-16,-4-1 5 16,0 16 2-16,-4 0 1 15,5 19 4-15,2 10 4 31,1 15 3-31,3 13 2 0,0-4 2 16,0 13-3-16,-3-3 1 16,0 0-5-16,-4-16 0 15,-7 13 5-15,-4-4 3 16,-6-2-2-16,-8 3 0 16,-10-4-3-16,-14 1 1 15,-8-7-4-15,-13-9-2 0,-15-13 0 16,4-6 1-16,4 0-14 15,6-10-7-15,8-5-10 16,10-1-5-16,15 4-32 16,13-7-13-16,18-3-51 15,21 0-55 1,18-13 66-16</inkml:trace>
  <inkml:trace contextRef="#ctx0" brushRef="#br0" timeOffset="456005.6605">10093 17825 340 0,'-14'-9'129'0,"3"9"-70"0,-13 0-45 31,9 3 31-31,-9 3-19 0,-8 13-2 16,0 6-8-16,1 9-2 16,2 4-8-16,5 6-4 0,6 0 1 15,7 3-2-15,4-13-1 16,7 1 1-16,4-7 1 15,6-3-3-15,5-12 0 16,-1-4-1-16,3-9-2 0,1-3 3 16,0-6 2-16,-1-17-2 15,1 1 0-15,0 7 1 16,-1-1 0-16,-3 0 0 16,0 10 0-16,0 2 2 15,1 14 3-15,-1 2 4 16,-4 10 2-1,1 0-3-15,-1-1 0 16,-2 7-1-16,-1-6 1 0,0-3 7 16,-4-13 2-16,1 3-4 15,-1-6 0-15,1-6-6 16,-1-6-2-16,4-7-2 16,4-13-3-16,-1 1-2 15,5-10 1-15,6-3-1 0,-4 7 0 16,1 8 2-16,0 11 0 15,-4 2 0-15,0 16 2 16,0 16-1-16,0 2 2 16,-3 8-2-16,-1 2 2 15,1 0-7-15,3 7 1 16,4-1-26-16,-1-12-8 0,8 3-14 16,3-6-4-16,0-10-14 15,4-9-7-15,0-3-51 16,0-6-47-1,-1-13 67-15</inkml:trace>
  <inkml:trace contextRef="#ctx0" brushRef="#br0" timeOffset="456668.5867">10710 17941 392 0,'-14'-16'145'0,"7"16"-78"0,-7 0-56 0,7 7 32 0,-4 2-16 16,1 10-3-16,-4 6-6 15,0-6-1-15,3 6-9 16,4 3-5-16,0 0 0 0,7-9-4 15,3 6-2-15,1-9-1 16,7-4 0-16,3-12-8 0,3-3-5 16,1-12 0-16,0-4 2 15,-1-9 4-15,-3 2 5 16,-3 1 7-16,-4 7 5 16,-3 5 3-16,-4 7 2 15,0 15-5-15,-4 7-4 16,0 3 1-1,4 9 0-15,0 0-6 16,8-3-2-16,6 3-23 16,3-12-8-16,8 0-18 15,10-13-3-15,11-6-3 16,3-13 2-16,1 0 12 16,-8-2 6-16,-7-17 29 15,-3-3 16-15,-11-5 21 0,-3 8 11 16,-11 7 16-16,-7 9 9 15,-14 3-11-15,-4 16-6 0,-6 16-10 16,-1 12-2-16,0-3-8 16,4 10-1-16,3-7-4 15,8 7-3-15,3-7-9 16,7-9-3-16,7-4-3 0,7-12-2 16,4 4-4-16,-1-14 0 15,4-11-7-15,-3-11-3 16,0-5 1-16,-1-19 0 15,1-1 5-15,0-2 3 16,-8-4 0-16,-3 7 1 31,0 15 5-31,-3 10 3 0,-1 3 5 16,-3 25 2-16,0 25 3 16,0-6 2-16,0 18-7 15,0 23-1-15,0 3-4 16,4-7-3-16,6 4-14 15,8-7-4-15,7-15-20 0,3-10-9 16,4-12-26-16,7-7-12 16,6-18-72-16</inkml:trace>
  <inkml:trace contextRef="#ctx0" brushRef="#br0" timeOffset="456953.4541">11624 17888 348 0,'-32'9'132'0,"8"16"-72"0,-22 13-37 31,28-19 35-31,-3 6-17 0,0 3-3 16,3-3-14-16,4 10-2 16,3-7-13-16,1-9-5 0,6-4-1 15,4-12-7-15,11-3-1 16,7-3-12-16,6-12-3 16,-3 5-4-16,15-18 3 15,-5 0 6-15,-6-4 7 0,-7 20 22 16,-4-4 13-16,-4 16 4 15,-2 10 4-15,-1 8-13 16,0 7-5-16,0 1-13 16,3-8-2-16,8 11-31 15,14-11-10-15,14-2-82 16,17-16-36-16,22 0-10 0</inkml:trace>
  <inkml:trace contextRef="#ctx0" brushRef="#br0" timeOffset="457425.5976">13219 16721 440 0,'-46'-22'165'0,"42"22"-90"0,1 10-74 16,6-7 30-16,4 6-8 15,7 16 3-15,8 25-8 16,6 13 0-1,7 3-11-15,7 6-4 0,4-3 0 0,4-12-2 16,10 12-1-16,10-7-4 16,-3-2 0-16,-3-13-9 15,-8 0-4-15,-6-6-9 16,-8-4-1-16,-10-2 12 16,-11 2 6-16,-14-2 6 15,-14 9 2-15,-11-10 7 0,-14-5 4 16,-17 8-3-16,0-2-2 15,-1 2-5-15,4 4-2 16,0-3-24-16,11-13-7 16,7-3-50-16,21-16-129 31</inkml:trace>
  <inkml:trace contextRef="#ctx0" brushRef="#br0" timeOffset="458157.2218">14612 17154 420 0,'-42'-16'156'0,"10"26"-84"0,-17 8-71 16,24-2 32-16,-14 3-13 16,-17 6 0-16,-1 13-11 15,8 15-5-15,10 7-3 16,11-4-4-16,10-12 0 0,18 0-18 15,21-10-7-15,15-12-16 16,6-6-5 0,11-16-18-16,7-9-6 15,-4-10 2-15,1-16 4 16,-1-2 30-16,-3-7 17 16,-11 3 41-16,-13 13 19 15,-15-7 20-15,-11 23 10 16,-10 2-11-16,-7 4-3 0,0 15-12 15,0 10-5-15,3 16-5 16,8-1 1-16,3 1-10 16,3-7-3-16,8 6-9 0,7-15-3 15,6 0-5-15,4-10-4 16,1-9-7-16,-5-9-4 16,-2-4-5-16,-1-12-4 15,-7-9 2-15,0-1 2 0,-7-2 4 16,-7 12 2-16,0 0 3 15,0 12 4-15,0 4 3 16,0 9 4-16,3 12 4 16,5 20 5-16,-1-1-6 15,3 3 0-15,1 1-4 16,-1-1-3 0,1-5 0-16,0-11 1 15,-4 1 3-15,3-22 2 16,1-13-3-1,-1-12-1-15,4-16 1 16,1 0-9-16,2 7-4 0,1-7 0 16,-1 16 3-16,1 3 5 15,0 6 3-15,-4 9 8 16,0 4 4-16,0 12-1 16,0 4 2-16,0 5-8 0,-3 14-4 15,-1-1-2-15,1 9 1 16,3-2-8-16,0-7-1 15,4-12-25-15,3 3-9 16,4-10-32 0,3-18-11-16,-3-10-88 15</inkml:trace>
  <inkml:trace contextRef="#ctx0" brushRef="#br0" timeOffset="458373.3729">15603 16709 372 0,'-17'25'140'0,"10"-13"-76"0,-4 42-35 0,8-14 39 16,-1 7-13-16,4 16 0 15,0 0-22-15,4 6-10 16,-1-3-14-16,4 15-6 0,0-6-2 0,0 1-17 16,4-14-4-16,-1-2-54 15,-3-16-22-15,-3-16-51 16,-4-9-23-16,-4-10 36 15</inkml:trace>
  <inkml:trace contextRef="#ctx0" brushRef="#br0" timeOffset="459273.9482">15335 17361 312 0,'-24'-16'115'0,"24"13"-62"0,17-3-38 0,-3 6 29 0,11 0-7 15,10-3 3-15,8 3-9 16,6 0-4-16,0 0-15 15,1 3-5-15,-1 6-1 0,-3 16-1 16,-7-6 0-16,-4 6-6 16,-7 3 1-16,-10-9 0 15,-4 6 0-15,-7-6 0 0,-3-3 2 16,-8-7-1-16,1-9 2 16,-1 0-4-16,1-9-2 15,-1-10-5-15,8-16 0 16,3 1-7-16,3 6-1 0,4 3 4 15,0 6 3-15,4 3 5 32,0 4 2-32,-1 12 10 15,1 3 7-15,0 6 2 16,-1 16-1-16,-3 3-6 0,0 4-4 16,-3-4-1-16,0-9 1 15,-4 0-3-15,0-4 0 16,-4-2-1-16,1-7-2 15,3-6 1-15,0-15-1 0,4-4-5 16,3-16-1-16,0 4-6 16,3-4 0-16,1 10 6 15,0 6 3-15,-4 10 7 16,3 0 2-16,-2 9 9 16,-1 12 4-16,0 4 0 15,0 12 0-15,3-3-8 0,1 0-4 16,0-3-4-16,-1-6 0 15,1-7-4-15,0 1-2 16,-1-10-3-16,4-10-1 16,1-15-5-16,-1 6 0 0,0-9-1 15,0 0 3-15,4 3-3 32,-8 0 1-32,1 6 6 15,-4 10 5-15,0-1 8 16,-3 10 4-16,0 10 5 15,-1 8 2-15,-3 1-7 0,4 16-4 16,-1-10-9-16,4 3-1 16,1-3-15-16,2-12-3 15,4-7-5-15,1-6 1 0,-1 0 9 16,-4-16 7-16,-3-3 8 16,-3-3 3-16,0-3 6 15,-4 7 3-15,-4 2 0 16,-3 0 3-16,-3 13-1 15,-1 6 2-15,1 13 5 16,3 3 4 0,0 9 1-16,7 3 0 15,3-9-6-15,8-6-1 16,3 3-6-16,7-4-2 16,0-11-6-16,-3-4-1 15,-4-10-1-15,-3-9 1 0,-7-6-11 16,-4-3-4-16,-7-7-25 15,-11 7-9-15,-7-6-31 16,1 6-14-16,3 2-101 16</inkml:trace>
  <inkml:trace contextRef="#ctx0" brushRef="#br0" timeOffset="459960.6038">18863 14871 376 0,'0'0'140'0,"7"9"-76"0,14 10-59 0,-10-9 30 16,3 12-10-16,7 0 0 0,11 3-9 16,10 3-3-16,4 0-7 15,3-3 0-15,4 0 4 0,0 0-6 16,0 4 0-16,-7 8-2 16,-4 7 1-16,-6 9-4 31,-12 1-2-31,-10 2-1 0,-10 4 3 15,-18-7-2 1,-18 4 1-16,-14 2 2 0,-24 4 2 16,-8-7-3-16,4 4 0 15,3-7-6-15,4-6-3 16,11-12-23-16,14-7-11 16,31-3-109-16,18-16-15 15</inkml:trace>
  <inkml:trace contextRef="#ctx0" brushRef="#br0" timeOffset="460631.3027">19939 15674 340 0,'-11'-19'126'0,"-3"3"-68"0,-17-9-52 0,13 16 28 0,-10 6-7 16,-18-4 4-16,-14 7-15 15,0 10-4-15,3 5-8 16,1 11-1-16,10 2 1 0,4 9 2 15,17 4 3-15,15-3 0 32,13-1 0-32,11-11-3 0,18-8 1 15,21-8-4-15,0-13-2 16,0-16-5-16,3-13-2 16,1 4-8-16,-5-9-4 15,-6-14-1-15,-3-5 1 16,-5-22 5-16,-9-10 4 15,-8 13 0-15,-7-4 3 0,-7 16 10 16,-3 16 5-16,-4 7 4 16,-4 21 5-16,-3 9-1 15,-4 10 1-15,1 19 2 16,-1 16 2-16,4 21-1 16,4 13-1-16,-1-6-4 15,4 0 0 1,4-4-9-16,3 4-4 15,0-7-11-15,0 4-5 0,0-13-18 16,0-9-7 0,0-13-13-16,4-16-4 0,3-9-8 15,3-9 0-15,1-16-23 16,3-4-11-16,0 1-9 16,-3 3 299 15,0 25-67-31,-1 9-9 15,4 7-41-15,1 9-21 16,-5 3-27-16,1 1-9 16,-4-4-12-16,-3-6-1 0,-1-10 4 15,-3 0-4-15,-3-12-1 0,-1-12-18 16,1-1-6-16,-4-12-15 16,0 3-4-16,-4-4-7 15,1-5-1-15,-4-4-33 16,-4-6-11-16,-3 7-63 15</inkml:trace>
  <inkml:trace contextRef="#ctx0" brushRef="#br0" timeOffset="460977.9746">20662 15542 380 0,'14'-3'143'0,"-10"3"-78"0,-11-6-52 15,0 6 35-15,-7 0-18 0,-4 0-5 16,-3 6-12-16,0-3-6 16,3 13-4-16,0-7-3 0,8 10 1 15,3-3-4-15,7 2 2 16,0 1 3-16,3 0 1 16,4-3-1-16,0 9-2 15,0-3 1 1,-7 3 1-16,-3 3-3 15,-11-3 0-15,-11 3 1 16,-10-2 2-16,0-11-3 16,-8-2-2-16,1-7-9 15,3-3-3-15,4-6-14 16,14-3-7-16,17-4-18 16,15-2-8-16,13-4-16 0,15 0-4 0,14-2-39 15</inkml:trace>
  <inkml:trace contextRef="#ctx0" brushRef="#br0" timeOffset="461693.1532">21047 15602 312 0,'3'-16'118'0,"-17"7"-64"0,-7 9-37 15,7 0 33-15,-11 6-8 0,-3-3 0 16,-11 13-8-16,-10 2-4 16,-1 1-16-16,5 6 4 0,6 10 3 15,10 9-7-15,15-3-1 16,11 2-7-16,17-8-4 15,7-1-1-15,7-5 1 32,1-4-14-32,-1-16-5 0,0-6 2 15,0-6 4-15,0-16-3 16,-3-6 2-16,0-9-1 16,-4-1 1-16,-7 7 4 15,0 9 5-15,-3 4 2 16,-1 2 1-16,1 7 4 15,0 6 2-15,-1 0 0 0,-3 9 1 16,0-3 0-16,0-2 1 16,-3 2 2-16,-4-6 1 0,3 0-1 15,-3-6 1 1,0-4-4-16,0 1-2 0,4-10-2 16,-1 3-3-16,1-3-2 31,7-3-1-31,6-3-9 0,8 0-5 15,10 0 4-15,7 13 3 16,-3 2 6-16,0 4 4 16,0 12-1-16,-4-3 0 15,4 4-1-15,-11-4-2 16,0 3 3-16,-6-6 0 16,-5 0 3-16,-3 0 1 0,-7-6 1 15,-3 3 2-15,-4-4-3 16,-4-2-2-16,-6 6 0 15,-4 3-1-15,-4 3-3 16,0 3 2-16,-3 7 7 16,-3 2 4-16,2 1 3 15,-2-3 3-15,6 6-5 0,7-4 1 16,4 10-1-16,7-3 1 0,0 0 0 16,15 6 0-16,-1-2-2 15,7-8-1-15,4-5-5 16,3-7-3-16,3-12-18 15,5-13-9-15,-1-6-26 32,4 3-10-32,7-12-13 0,7-10-6 15,-4-10-29-15,-3-8-12 16,-7-17 5 0</inkml:trace>
  <inkml:trace contextRef="#ctx0" brushRef="#br0" timeOffset="461893.6557">21925 15050 348 0,'-25'-16'129'0,"15"22"-70"0,-8 4-42 0,11-1 30 0,-3 10-5 16,-1 0 1-16,4 6-1 16,3 19 1-16,4 15-24 15,7 7 0-15,4-3 2 0,0 0-10 16,-1-1-1-16,1-8-11 16,-1-1-1-16,1 0-20 15,-4-9-6 1,-3-6-25-16,-4-7-11 15,-7-12-61-15,-11-6-25 16,-7-7 0-16</inkml:trace>
  <inkml:trace contextRef="#ctx0" brushRef="#br0" timeOffset="462316.627">21505 15649 348 0,'11'-10'132'0,"7"10"-72"0,13 0-48 0,-13-3 32 16,14-3-12-16,17 3-1 15,11-4-13-15,0-2-4 16,4 3-8-16,-4 3-4 0,-1-4-1 16,-6-2-8-16,-7 6 0 15,-7-7-6 1,-7 4-2-16,-11-3 4 16,-7 9 4-16,-10 0 4 15,-4 3 2-15,-7 9 9 16,-4 1 5-16,-3 6 0 15,-4 3 0-15,1-3 1 16,2-1 4-16,5 1-6 16,6 0 1-16,1-3 3 0,10-7 2 15,7 1-3-15,4-4-1 0,10-6-8 16,14-6-4-16,8 6-1 16,-1-10 1-16,4 4-10 15,-11-4-4-15,-6 1 1 16,-5 0 2-16,-10-10 5 15,-10 3 2-15,-11-3-7 0,-11 7-2 16,-17-1-3-16,-18 10-1 16,-3 12-17-16,-7 1-4 15,-1 6-43-15,1 12-16 16,-18 9-61 0</inkml:trace>
  <inkml:trace contextRef="#ctx0" brushRef="#br0" timeOffset="467502.4747">10724 14833 260 0,'18'-34'96'0,"-7"15"-52"0,6-6-14 15,-10 16 31-15,4-1-11 16,0 1-5-16,-1 3-10 0,1-4-2 15,-1 10-19-15,1 6-1 0,-1 13 0 16,-2 16-5-16,-1 12-2 16,-4 12-3-16,-3-2-3 15,0 2-2-15,0-2 1 16,-3 5-8-16,-1 1-2 16,4 0-16-1,-3 0-8-15,-1-10-21 16,0-9-10-16,-3-16-46 15,-7 3-65-15,-3-12 53 16</inkml:trace>
  <inkml:trace contextRef="#ctx0" brushRef="#br0" timeOffset="467702.5581">10442 15172 348 0,'0'-6'129'0,"25"6"-70"0,17 0-40 16,-21 0 34-16,15 0-9 15,10 0 1-15,6 0-25 16,5 0-9-16,10 0-8 16,4 0-16-16,-4 0-4 0,-4 0-26 0,-3 0-11 15,-4-3-26-15,-3-4-10 16,-7-2-53 0</inkml:trace>
  <inkml:trace contextRef="#ctx0" brushRef="#br0" timeOffset="467871.5904">11275 14708 336 0,'-4'9'126'0,"11"13"-68"0,4 22-35 0,-4-12 37 16,0 8-20-16,0 14-5 16,-3-4-16-16,3 6-7 15,-4 13-7-15,1 13-10 0,3-1-5 16,3-2-36-16,1-7-15 0,10 0-119 15</inkml:trace>
  <inkml:trace contextRef="#ctx0" brushRef="#br0" timeOffset="468556.4067">15113 15150 408 0,'56'-9'151'0,"1"6"-82"0,42-7-61 15,-57 4 32-15,7 3-30 16,4-7-9-16,4-5-22 16,3-1-7-16,7 3 14 15,-4-5-39-15,-3 2-14 0,-14 0-88 16</inkml:trace>
  <inkml:trace contextRef="#ctx0" brushRef="#br0" timeOffset="468756.3147">15879 14595 420 0,'17'16'159'0,"1"-7"-86"0,3 1-63 0,-10 5 34 16,-1 17-22-16,-3 12-4 15,0 18-11-15,0 1-5 16,-3 0-1-16,-1-1-34 0,1 17-15 15,-1-1-73-15,12 7-32 16,-1-10 3-16</inkml:trace>
  <inkml:trace contextRef="#ctx0" brushRef="#br0" timeOffset="511272.5531">14993 11212 272 0,'-3'3'104'0,"3"22"-56"0,0 0-43 0,0-6 22 0,3-1 2 31,1 11 7-31,-1-4-6 16,-3 3-1-16,0-3-16 16,-3 10 3-16,-1 2 4 0,-7 7-11 15,1 0-5-15,-4 0-5 16,-4 0 0-16,1-7-21 15,-5-2-8-15,1-7-49 0,0 0-21 16,7-12-39 0</inkml:trace>
  <inkml:trace contextRef="#ctx0" brushRef="#br0" timeOffset="512244.8638">15727 10942 364 0,'-4'-6'137'0,"8"6"-74"0,3 6-49 0,-4-3 31 32,4 3-14-32,1 7-1 15,-5 12-17-15,1 13-6 16,-1 2-4-16,1 7-3 0,6 0 1 0,-3 4-17 16,0-14-6-16,0-12-25 15,4 3-7-15,-4-9-38 16,4-12-16-16,-1-7-23 15</inkml:trace>
  <inkml:trace contextRef="#ctx0" brushRef="#br0" timeOffset="512613.6666">16027 10980 288 0,'14'15'110'0,"-4"7"-60"0,5 13-39 0,-8-17 26 15,0 8-16-15,-4-1-2 16,4-3-11-16,-3 9-3 16,-4-3-3-16,0-9 1 0,-4 0 0 15,-3-10 7-15,0 1 4 16,-3-14-5-16,-1-11-1 16,0-4-2-16,4-16-1 0,0 1-6 15,4-4 1-15,6 10 0 16,4 3 2-16,4 6-3 15,3 4-2-15,4 5 8 16,3 1 6-16,0 9 4 16,0 9 3-16,-3 10-8 15,-1 6-3-15,-2 3-4 0,-5 13-3 16,1-3-19-16,-1-1-10 16,1-2-23-16,-1-7-7 15,5-6-73 1,6-10-57-16,0-2 74 15</inkml:trace>
  <inkml:trace contextRef="#ctx0" brushRef="#br0" timeOffset="512908.9948">16701 10562 356 0,'-4'-37'132'0,"0"27"-72"0,-6 4-55 0,6 6 30 15,-6 6-12-15,-4 4 1 0,-4 9-7 16,0 9-2-16,1 13-9 16,-1 6 3-16,0 6 1 0,8-3-3 15,3-9-2-15,7 9-2 16,3 3-3-16,8 4-2 16,0-4 1-16,3 0-10 15,0-9-5 1,0 0-14-16,-4 0-4 15,-3-16-13-15,-10 1-3 16,-4-14-4-16,-7-5-1 16,-7-10-72-1</inkml:trace>
  <inkml:trace contextRef="#ctx0" brushRef="#br0" timeOffset="513276.8868">16207 11045 324 0,'-22'-9'121'0,"15"6"-66"0,14 3-51 16,1 0 26-16,2-6-10 0,4 2-2 15,14-2-4-15,15-3-1 16,6 6-7-16,1-7 0 0,-5 4 4 16,-2 0-8-16,-4 3-3 15,-4 3 0-15,-7 0 2 0,-7 3-5 16,-7 9 1-16,-3 7-1 16,-8 3-1-16,-3 12 6 15,-3 1 3-15,-1 9 5 16,1-10 5-16,3-2-4 15,3 2 2-15,8-9-1 32,3-6 1-32,4-10-2 0,3-2 1 15,4-7-6-15,-1-16-1 16,1-3-2-16,0 0-2 16,-1-15-4-16,-6-10 0 15,-11 6-9-15,-7-2-2 16,-3 11-5-16,-8 11-3 0,0-1-3 15,-6 3-1-15,-1 16-16 16,0 6-8-16,4 7-96 16</inkml:trace>
  <inkml:trace contextRef="#ctx0" brushRef="#br0" timeOffset="513877.6287">17201 11133 344 0,'0'35'129'0,"4"-1"-70"0,7 4-49 0,-4-19 30 15,-4 6-20-15,4 3-6 16,0-3-11-16,0 0-2 15,0-6-1-15,0-7 2 0,-3 4 1 16,-1-6 1-16,-3-10 2 16,0-4-5-16,-3-5-1 15,3-13 0-15,-4-6 2 0,4-7-6 16,0-2 1-16,4-1-1 16,3 4-1-16,0-1 1 0,4 10 0 15,-1 12 7-15,8 4 3 16,3 9 5-16,7 9 4 15,0 4-6-15,1 3-1 32,-5 12-6-32,-2 3-2 0,-5-3-5 15,-3-6-1-15,-3 0-4 16,-4-9-1-16,-4-4 3 16,-3-2 5-16,-3-14 0 15,-1-5-1-15,4-13-4 16,4 0 0-16,-1-4-1 15,5 1 3-15,2-6 6 0,1 15 2 16,-1 3 11-16,1 7 3 16,-1 15-3-16,1 3 0 15,0 10-4-15,-1 6 0 16,-3 4-5-16,11 8-1 16,-4-2-17-16,0-1-5 15,0-6-33 1,0-3-14-16,0-6-71 15,1-9-54 1,-5-4 79-16</inkml:trace>
  <inkml:trace contextRef="#ctx0" brushRef="#br0" timeOffset="514376.7267">17784 11196 296 0,'14'9'112'0,"-4"7"-60"0,8-25-39 15,-11 9 30-15,0 0-15 16,0 0-1-16,0-7-12 16,0 4-4-16,-3-13-6 15,-1 4 1-15,-3-10 0 0,0 3 2 0,-3 0 0 16,-4 1-7-16,-4 8 0 16,0 4-3-16,-3 15-2 15,-3 7 0-15,-1 9 3 16,4 13 6-16,3-1 5 15,8 7 1-15,6 0 1 32,8-9 2-32,3-7 2 0,4-9-9 15,3-1-2-15,7-2-3 16,4-6-2-16,3-4-6 16,-3-3-4-16,-4 3 3 0,-3-3 4 15,-8-6 2-15,-2-3 1 16,-8 3 6-16,-4-3 4 15,-6-7 3-15,-4-3 3 0,-4-3-3 16,-3-15 2-16,0 6-4 16,3-7-1-16,1 1-9 15,3-1 0-15,7-2-10 16,7 12-4-16,7-4-7 16,3 11-2-16,4 8-17 15,1 1-7 1,-1 2-45-16,0 7-16 15,7 0-39 1</inkml:trace>
  <inkml:trace contextRef="#ctx0" brushRef="#br0" timeOffset="514913.9767">18263 11045 400 0,'-10'-9'151'0,"3"9"-82"0,-4 0-65 0,4 6 29 0,-4-3-15 15,1 13 0-15,-1 0-9 16,4 3-3-16,0 9-3 15,0 6-3-15,4 4 1 0,-1 3-4 0,4-4 2 16,7-2-17-16,4-7-5 16,3 0-2-16,3-9 0 15,5-3 0-15,6-7 4 0,0-9 0 16,0-9 1-16,1-7 2 16,2-12 3-16,1-7 7 15,0-2 4-15,-8-7 14 16,-6 9 8-16,-7-2 19 15,-8 12 10-15,-6 6-17 32,-4 9-4-32,-7 7-7 0,-1 6-1 15,1 13-3-15,0 6-1 16,0 3-6-16,0 10 0 16,3-1-7-16,1-6-1 15,3-3 0-15,3-3 2 16,1-6-3-16,3 0 0 15,3-13-4-15,-3-3-1 0,7 0-2 16,0-10 0-16,0-8 2 16,4-11 4-16,-4-2-1 15,0 0-1-15,0 6 3 16,-3-1 2-16,-1 17-2 0,-3 9 0 16,0 9 1-16,0 17 2 31,0 2-1-31,4 0-1 0,6 3-10 15,4-2-4-15,11-4-24 16,3-3-8 0,4-7-20-16,7-5-9 0,-4-4-67 15</inkml:trace>
  <inkml:trace contextRef="#ctx0" brushRef="#br0" timeOffset="515330.5919">18845 11070 332 0,'0'-65'126'0,"-7"49"-68"0,-3 0-43 0,6 13 31 15,-3-3-16-15,-7 12-5 16,-4 4-6-16,1 8-2 16,-1 20-9-16,1-4 1 0,-1 17 2 15,4-4 0-15,7 0 1 0,3-3-4 16,4-10 0-16,4-6-1 16,3-3 3-16,3-6-3 15,1-9-2-15,0-10-2 16,-1-10-3-16,4-9-6 15,0-9-4-15,-3-16-10 0,3-15-5 32,-3 2 0-32,-1 4 1 15,-3-7 8-15,0 4 5 0,-3 12 9 16,-4 6 3 0,-4 10 9-16,4 12 4 0,-3 10-1 15,-1 16 2-15,1 5 3 16,-1 1 3-16,4 12-2 15,4 10-2-15,-1 6-5 0,4 15 0 16,0-2-9-16,0-4-2 16,4 0-10-16,-4-9-4 15,0-6-33-15,4-4-13 16,-4-5-48-16,3-11-22 16,11-11-20-1</inkml:trace>
  <inkml:trace contextRef="#ctx0" brushRef="#br0" timeOffset="515646.5572">19159 11005 312 0,'-17'-22'115'0,"6"22"-62"0,-14 6-33 0,15 0 32 0,-8 4-4 15,-6 8 2-15,2 11-17 16,1-1-6-16,4 16-15 15,2-7-3-15,5 7 1 0,6-9-4 16,8-7 2-16,6-3-3 16,12-6 2-16,6-3-4 15,4-7-2-15,-1-9-5 0,-2-9 0 16,-5-7-3-16,-3-6 2 16,-3-13-15-16,-7-8-4 15,-4-11-12-15,-4 17-3 16,-3 2-3-16,-3 7-2 15,-1 6-19-15,-3 3-10 32,0 16-58-32</inkml:trace>
  <inkml:trace contextRef="#ctx0" brushRef="#br0" timeOffset="516061.891">19480 10553 404 0,'-14'9'151'0,"11"7"-82"0,-1 9-65 15,4-12 29-15,0 6-13 16,0 15 1-16,4 1-10 16,3 2-2-16,7-2-5 31,0-1-3-31,7-6 2 0,-3 1-2 0,3 5-1 15,-3 1-2-15,-4 9 1 16,-4-7-1-16,1 7 0 16,-4-9 0-16,0 2-2 15,0-9 0-15,0 4 3 16,0-10 0-16,0 3 3 16,-3-6 12-16,-1-1 6 0,-3 4-6 15,0-3-3-15,-3 0 0 16,-1 6 0-16,-6-6-1 15,-4 0 1-15,-8-4-2 0,-2 4 0 16,-1 0-5-16,-3 9-3 16,-11 13-18-16,0 0-9 15,-3 12-61-15,-4 0-26 0,-3-9-81 16</inkml:trace>
  <inkml:trace contextRef="#ctx0" brushRef="#br0" timeOffset="561539.7706">10650 6232 408 0,'-7'-16'151'0,"4"16"-82"0,-8 0-65 0,8 0 29 16,-4 6-15-16,-4-2-3 15,-3 5-6-15,-7 7-4 16,-7 18-2 0,-4 10 2-16,-3 3 1 0,3 16 0 15,4 6-1-15,3 19-1 16,4 6 0-16,7 12 0 0,7-34 2 16,3-12-3-16,8 22 0 15,-1-10 1-15,22 6 2 16,-4-15-5-16,14 6-3 15,-3-13-8-15,7-2-4 0,-8-11-19 16,8-14-8-16,-7-1-48 16,7-22-17-16,-7 4-53 15</inkml:trace>
  <inkml:trace contextRef="#ctx0" brushRef="#br0" timeOffset="561824.8325">10869 6376 364 0,'-3'-12'137'0,"6"12"-74"0,1 9-54 15,3 4 32-15,0 5-10 0,3 17-1 16,1 15-3-16,-1 6-2 15,5 23-14-15,-1 9 2 0,0 6 3 16,0 3-8-16,-3-34-4 16,-1-13-12-16,4 16-3 15,7 22-27-15,1-16-13 0,-1-22-37 16,3-28-15-16,5-13-55 16</inkml:trace>
  <inkml:trace contextRef="#ctx0" brushRef="#br0" timeOffset="562124.7341">11363 6994 384 0,'-7'34'145'0,"7"-9"-78"0,-4 13-52 0,1-22 37 16,3 12-23-16,0-3-6 15,-4 0-10-15,4 3-3 0,0-3-6 16,0-3-3-16,0-6 0 0,0 3-1 15,0-10 2-15,4-9 3 16,-4-3 2-16,0-12-1 0,0-11 1 16,0-11-6-16,-4-7-1 15,1 0 0-15,-1 0 2 16,1-3-8-16,-1-3-3 16,1 9-15-16,-1 0-7 15,1 4-28-15,3 2-10 0,3 7-41 16,1 3-18-16,-1-3 3 15</inkml:trace>
  <inkml:trace contextRef="#ctx0" brushRef="#br0" timeOffset="562608.829">11511 6395 384 0,'4'0'145'0,"3"9"-78"0,3 16-58 0,-3-9 32 16,4 12-21-16,0 10-3 0,-4 12-11 15,0 13-2-15,0 12-2 16,-4 4-2-16,1-7 3 0,-1-10-2 16,-3-2 2-16,4-16-2 0,-4-7-1 15,3-8-8-15,1-10-3 16,3-19 1-16,0-4 1 15,4-11-1-15,3-14 1 32,7-5 0-32,0-4 1 0,4 1 7 15,-1 2 2-15,5 1 5 16,-5 9 1-16,1 6 3 16,-4 16 1-16,-3 6-3 15,-4 16-3-15,-3 6-5 16,-4 3 0-16,-7 6 2 15,-4 4 3-15,-7 3-2 0,-3-4 0 16,-7 1 1-16,0-3 2 16,0-7-3-16,0-3 0 15,0-6-3-15,3-10-1 16,0 1-17-16,4-20-8 16,4-9-24-16,2-9-11 15,8-6-25-15,11-1-8 0,7 4-32 16</inkml:trace>
  <inkml:trace contextRef="#ctx0" brushRef="#br0" timeOffset="563094.4626">11956 7016 288 0,'17'37'110'0,"-13"-11"-60"0,-1 2-36 0,-3-9 26 32,-3-1-5-32,-1 1 2 0,1 3-3 15,-4-9-1-15,3 6-18 16,1-13-2-16,-1 3 0 0,1-9-1 15,-1-9 1-15,4-7-7 16,0-12-4-16,4 3-1 16,3-7-1-16,3 1-3 15,8-7 2-15,7 4 1 0,6-4 2 16,8 4-14-16,-4-1-5 16,1 7-4-16,-1 9-1 15,-3-6 8-15,-4 16 4 16,-3 6 6-16,-8 6 2 15,1 16 8-15,-8 6 4 16,-2-6-1 0,-8 15 0-16,3 4 3 15,1 2 5-15,-1-8 2 16,4 2 1-16,4-9 0 16,3-6 2-16,0-3-6 0,0-13 1 15,0 3-6-15,0-12-1 16,0-3-9-16,1-10 0 15,-5 0-1-15,1-6 2 0,-8-13-8 16,-3-12-1-16,-3 3-14 16,-4 3-4-16,-4 10-3 15,-3-1 0-15,-4 16-15 16,1 1-5-16,-1 8-32 16,0 10-12-16,4 10-52 31</inkml:trace>
  <inkml:trace contextRef="#ctx0" brushRef="#br0" timeOffset="563362.9791">12742 6216 408 0,'18'-9'154'0,"0"15"-84"0,6 7-55 0,-10 9 37 15,8 9-21-15,2 13-5 16,5 9-13-16,-5 10-6 16,-3 9-4-16,-7 22 0 0,-3-3 0 15,-7 0-1-15,-4-22 1 0,0-16-4 16,-18 19 0-16,4-9-19 16,-14 9-9-16,-18 25-32 15,10-43-13-15,8-10-111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1:54:52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11875 14445 244 0,'-4'6'93'0,"4"6"-50"0,0 13-35 0,4-9 24 16,-4 9 6-16,0-3 7 16,3 19-11-16,4 6-3 15,0 6-18-15,0 10 3 0,0-3 2 16,4-10 1-16,6 0 3 0,8-6-6 15,3-10-1-15,4-5 4 16,3-17 2-16,-3-6 5 16,0-12 1-16,-4-13-10 15,0-9-5-15,-3-16-7 16,0-9-2-16,-1-4-3 31,-2 4-1-31,-1 0-19 0,-4-1-7 16,1 4-13-16,-4 13-5 15,0 2-28-15,-3 7-11 16,3 0-207 0,-3 3 156-1</inkml:trace>
  <inkml:trace contextRef="#ctx0" brushRef="#br0" timeOffset="247.6906">12488 14191 420 0,'0'-7'156'0,"4"17"-84"0,3 9-55 0,0-4 36 31,0 10-19-31,4 7-2 0,3 12-17 16,0 6-4-16,3-3-7 16,1 3-3-16,0-3 2 0,-1 0-4 15,1 6 0-15,-4 1-19 16,-3-10-7-16,-4-1-26 15,-7-14-11-15,-4-4-35 16,-6-6-12-16,-1-19-40 16</inkml:trace>
  <inkml:trace contextRef="#ctx0" brushRef="#br0" timeOffset="601.5418">12435 14633 392 0,'-3'-3'145'0,"6"3"-78"0,4 9-52 0,1-9 37 0,2 0-12 15,15 0-1-15,14 0-18 16,6 0-7-16,1 0-9 0,0 0-13 0,0 0-2 16,-4 0-22-16,-3 0-6 15,-4 0-8-15,-3 0-1 16,-4 0 10-16,-6 0 7 31,-5 6 18-31,-3-6 9 0,-3 3 23 16,-4 7 11-16,-7-1 7 15,4 10 2-15,-4 6-7 16,0 10 0-16,0-7-8 16,0 6-1-16,0-5-11 15,0-4-5-15,0-7-8 16,0 1 0-16,0-3-7 0,0 0-3 16,3-7-16-16,-3-9-7 15,4-6-17-15,-1-13-7 16,4-19-29-16,4-12-10 15,6-3-46 1</inkml:trace>
  <inkml:trace contextRef="#ctx0" brushRef="#br0" timeOffset="849.3313">13374 14096 332 0,'-4'0'123'0,"4"10"-66"0,0 24-27 0,0-15 37 15,-3 25-14-15,-4 6-4 16,0 7-14-16,0 2-5 0,0-5-17 16,-1-1-6-16,5-6 0 0,-1 13-4 15,4-4-2-15,4 4-11 16,3-13-4-16,0-3-24 16,4-16-8-16,-1 0-27 15,4-12-9-15,0-16-35 16,4-10-14-1,-4-15 15 1</inkml:trace>
  <inkml:trace contextRef="#ctx0" brushRef="#br0" timeOffset="1080.7571">13533 14604 356 0,'-7'10'132'0,"10"6"-72"0,1-7-41 16,-1 0 34-16,-3 10-7 15,0 0 0-15,4 16-19 16,-1-1-8-16,1 1-12 0,-1-7-3 0,1 6 0 15,-1-9-5-15,-3-3-1 16,0-6-10-16,0 0-5 16,0-16 0-16,0-7 0 15,0-8-4-15,0-23-1 16,0 0-13-16,0-2-2 0,0 2-16 16,4 4-7-16,-1 5-7 15,4 4-1-15,7 3-45 16</inkml:trace>
  <inkml:trace contextRef="#ctx0" brushRef="#br0" timeOffset="1566.4096">14101 14708 312 0,'7'-6'115'0,"-7"6"-62"0,0-3-27 0,-4-4 34 0,1 1-17 16,-1 3-2-16,-3-7-20 15,0 1-7-15,-4 0-9 16,-3 2-2-16,0 4 1 0,-4-3 0 16,1 6 2-16,-1 9-3 0,1 10 0 15,2 6-3-15,5 13-1 16,6-4 3-16,4 1 1 16,4-7-4-16,6-3 1 15,1-6 0-15,0-3 2 16,3-7-6-1,0-9 1-15,0-6-4 16,-3-13 2-16,-1-15-6 16,4-4-1-16,0-6-4 15,4-9-3-15,3-16-7 16,4-3-1-16,0-4 12 16,-4 7 6-16,-4 16 21 15,-3 9 10-15,-3 16 2 0,0 12 1 16,-4 13-3-16,-7 16-2 15,-4 12-4-15,-3 9 0 0,0 13-5 16,3 7 1-16,1-11-12 16,6 8-2-16,8 2-21 15,7 3-8-15,3-2-35 16,0-10-13-16,7-7-35 16,0-12-14-16,1-15 12 15</inkml:trace>
  <inkml:trace contextRef="#ctx0" brushRef="#br0" timeOffset="2321.0156">14577 14532 384 0,'-25'-9'145'0,"18"15"-78"0,-4 4-56 16,8-7 34-16,-8 12-13 16,-3-5 1-16,0 6-9 15,4-4-5-15,-1 7-11 16,4 6 1-16,3 3 2 0,4-3-6 15,0 4-1-15,4-4-4 16,6 0-1-16,5-13-6 0,-1 4 0 16,0-16-6-16,3-6 1 0,1-7-3 15,-4-6 0-15,0-3 5 16,0 4 4-16,-3-1 6 16,-4 9 4-16,0 1 5 15,-3 3 2-15,-4 2-8 31,0 4-3-31,0 4-4 0,3 11 3 16,1 4-20-16,3 0-8 16,7 6-14-16,11 0-4 15,6-6-3-15,5-3 1 16,2-7 0-16,5-9 1 16,3-6 13-16,-8-13 7 15,1 0 13-15,-4-12 10 0,-6 9 18 16,-5-6 12-16,-2 2 4 15,-8 1 5-15,-7 7-1 16,-4 8 2-16,-3 4-8 16,-7 6-2-16,0 0 3 15,-3 9 5-15,-1 13-7 16,0 0-1 0,4 13-5-16,7-7-1 15,0 6-6-15,4-5-3 16,3-7-3-16,4-10 0 15,-1-2-2-15,1-10 0 0,-1-10-3 16,1-9-2-16,-1-9-8 16,1-3-3-16,0-10-5 15,-1-12-3-15,1-19 0 0,-1-23-1 16,-3 14 8-16,0 9 5 16,1 19 7-16,-5 15 2 15,1 7 6-15,-4 12 3 16,-4 9 9-16,1 29 5 15,-1 16 2-15,0 24 1 16,1 4-9-16,-1 0-1 0,1 2-11 16,3 17-2-16,0 6-12 15,0 3-3-15,0-3-41 16,0-10-19-16,-4-6-55 16,-3 0-20-16,-10-9 1 15</inkml:trace>
  <inkml:trace contextRef="#ctx0" brushRef="#br0" timeOffset="3120.0937">11892 16085 348 0,'-14'18'132'0,"21"-8"-72"0,4 5-33 16,-8-11 37-16,4 2-14 15,4-6-3-15,10 0-20 16,11-6-6-16,3 2-13 15,7-5-1-15,-6-7 0 0,-1-2-1 16,-7-7 1-16,-3 6-6 16,-4-6-3-16,-7-4-4 15,-7-5-1-15,-3 6-1 0,-8 9 0 16,-6 9 5-16,-12 14 1 16,-2 11-1-16,-4 13 2 15,-1 7 7-15,8 9 4 16,3-6-1-16,11 5 0 0,7-8-1 15,15-1 0-15,6 1 0 16,7-7 0-16,0-9-4 16,0-3-1-16,4-13-1 0,0-3 1 15,3-10-9-15,-3 1-1 16,-4-16-7-16,0-10-2 16,1-12-7-16,-1 3 0 15,0-3 5-15,0 13 4 31,0 9 8-31,1 6 3 0,-5 19 0 16,-2 0 0-16,-1 16 2 16,-4 2 0-16,-3 1 1 15,1 10 2-15,-5-11-1 16,-3 7-1-16,-3-6 5 16,-4-3 1-16,0-7 4 15,0 1 4-15,0-10-6 0,3-10-2 16,8-9-3-16,3-15-3 15,4-4-2-15,6-12-1 16,5-3 2-16,2 15 0 0,-3 4 3 16,1 15 3-16,-5 16 4 15,-2 12 2-15,-5 13-1 16,-3 13 1-16,0 2-6 16,1 7-1-16,-1 0-11 0,7-9-5 15,0 2-30-15,4-12-12 16,3-6-27-16,4 0-10 15,-1-13-46 1,5-6-51-16,-1-6 68 31</inkml:trace>
  <inkml:trace contextRef="#ctx0" brushRef="#br0" timeOffset="3420.0428">13458 15762 316 0,'8'18'118'0,"2"11"-64"0,8 21-39 15,-11-28 31-15,0 6-7 16,0 6 1-16,0 7-18 0,4-9-5 16,-1 2-11-16,4-6-2 0,0 4 2 15,0-14-1-15,1-8 2 16,-1-1 2-16,0-9 5 0,0-6-4 16,0-7 2-16,0-15-1 15,0-12 1-15,0-14-6 31,0 1-2-31,1 6-11 16,-1 3-5-16,0 9-8 0,3 1-2 16,1 12-6-1,3-3-2-15,4 9-15 0,3 7-6 16,4-1-17-16,3 10-5 16,-3 0-60-1</inkml:trace>
  <inkml:trace contextRef="#ctx0" brushRef="#br0" timeOffset="3804.0945">14196 15737 360 0,'-7'-7'134'0,"-4"4"-72"0,-10 3-46 16,10 0 32-16,-3 0-15 15,0 3-4-15,0 4-11 16,-4 8-1-16,-3 7-10 0,0 3 2 0,0 13 2 16,0-4-6-16,3 4-3 15,4 3-1-15,7-4 1 16,3-8-3-16,4 2 0 15,4-9-1-15,-1-6 0 0,5 2-3 16,2-11 1-16,1-14-3 31,-1-2 0-31,1-10 1 16,-1-6 2-16,1 6-1 16,0 0 1-16,-1 4 3 15,-3 2 2-15,0 7 2 0,4 6 1 16,-1 6 0-16,1 7 2 15,0 6 1-15,3-4 1 16,0 10-4-16,4-6-1 0,3 0-10 16,0-10-5-16,4 1-14 15,-1-4-6-15,-3-12-32 16,1-4-13-16,-1-15-88 16</inkml:trace>
  <inkml:trace contextRef="#ctx0" brushRef="#br0" timeOffset="4019.6145">14474 15147 424 0,'-3'9'159'16,"14"20"-86"-16,-11 40-54 0,0-32 39 0,-4 17-14 15,4 8-2-15,-4 1-17 16,1 9-5-16,-4 16-12 15,3-7-5-15,1 1-2 0,3-4-21 16,7-6-7-16,3-18-24 0,5-10-7 16,-1-10-34-16,7-6-14 15,7-21-64 1</inkml:trace>
  <inkml:trace contextRef="#ctx0" brushRef="#br0" timeOffset="4519.9381">14781 15746 332 0,'-31'9'123'0,"20"16"-66"0,-10 13-31 16,14-13 34-16,-4 0-17 31,4 3-4-31,4 7-10 0,-1-7-4 16,8 0-13-16,3 1-1 0,7-7 0 16,3-4-4-16,5-5-2 15,-1-7-2-15,0-6 0 16,-3-6-2-16,-1-7-1 0,-6-2-4 15,-1-4-2-15,-13-6-2 16,-8 6 2-16,-3-6-3 16,-3 6-1-16,-5 0-9 15,5 4-2-15,-1 5-11 16,8 7-5-16,6-3-11 0,4 6-5 16,14 9-4-16,7 1-3 15,8 5 7-15,-1 4 3 31,7 0 19-31,-3 6 11 0,-4-6 38 16,0 0 20-16,-7-4 24 16,-7 1 11-16,-3-7 5 15,-4-5 4-15,-7-4-21 16,0-4-9-16,-3-5-15 16,-1-7-4-16,4 1-16 15,0-14-5-15,4-5-10 0,3-4-4 16,3 4-19-16,4 6-9 15,4 2-15-15,3 8-7 16,0 2-16-16,4 7-8 16,7 5-16-16,10-2-5 15,0 6-22-15</inkml:trace>
  <inkml:trace contextRef="#ctx0" brushRef="#br0" timeOffset="4951.0905">15533 16113 252 0,'0'88'96'0,"0"-70"-52"0,-4 42-29 0,4-22 24 16,4 6-4-16,-1-1 4 31,1 1-6-31,-1-6-3 0,1-10-16 16,-4 0 0-16,3-6 2 0,-3-9-2 16,0-13 2-16,0-13-9 15,0-12-2-15,0-19-3 16,-3-9 1-16,-1 0-2 15,1-13-1-15,-1-12 1 16,4-1 1-16,4-12-3 0,3 13 0 16,7 12 1-16,4 13 0 15,-1 12 2-15,4 3 3 16,1 13 2-16,2 6 1 16,12 1 4-16,2 8 3 15,5 10 0-15,-8 0 4 16,-3 10-7-1,-8 8-2-15,-9 11-3 16,-12 5 0-16,-13 1-2 16,-15-1 2-16,-7 4-4 15,4-4 0-15,-4 4-6 16,4-13 0-16,0 0-21 0,3-12-7 16,7 2-22-16,11-21-77 15,11-7 0-15,13-21-27 16</inkml:trace>
  <inkml:trace contextRef="#ctx0" brushRef="#br0" timeOffset="5703.9594">15998 15959 352 0,'11'38'132'0,"-4"-23"-72"0,-3 4-39 0,-1-9 33 16,-3 5-25-16,0-2-6 15,0-7-5-15,0 4-3 16,0-10-7-16,-3 0-3 0,3-7-1 15,-4-5-5-15,4-7 1 16,0-12-11-16,0-23-3 16,4-2-11-1,3 12-2-15,0 0 6 16,3 10 5-16,4 12 7 16,8 3 3-16,2 3 4 15,5 10 1-15,-1-4 5 0,7 10 2 16,7 0-2-16,8 0-1 15,-1 0-3-15,-7 7-1 16,-3-7 3-16,-7-7 1 0,-4 7 3 16,-10-3 1-16,-8-3 5 15,-6 6 3-15,-8 0 0 16,-6 0 1-16,-15 0-2 16,-7 9 1-16,-3 1 3 15,3 15 1-15,1 3-6 31,6 7 0-31,4-1-4 0,3-6 2 16,8 7-6-16,3-7-1 16,3 0-7-16,4-3 0 15,14-9-17-15,14-7-4 16,11-9-21-16,7-6-9 16,3 3-15-16,4-13-5 15,0-9-4-15,0-3 1 0,-7-10 2 16,-4 1 55-1,-3 5 64-15,-14 4 26 16,-8 3 13-16,-9 3-9 16,-8 7-6-16,-4-1-38 15,-3 6 0-15,-4 1 1 0,1 9-11 0,-1-3-3 16,1 3-8-16,6 3-1 0,4 6-3 16,4 1 0-16,6 12-3 15,1 0 1-15,3 6-2 16,0 3-1-16,4-9 1 15,-4 3-1-15,-4-6 0 16,-10 0 0-16,-7-3 0 31,-3 2 0-31,-8-8-3 0,-7-1 2 16,-3-2-21-16,-4-7-8 16,4-7-23-16,7-2-8 15,3-4-39-15,15-5-14 16,13-4-18-1</inkml:trace>
  <inkml:trace contextRef="#ctx0" brushRef="#br0" timeOffset="6304.1616">17067 15746 324 0,'57'-19'121'0,"-40"13"-66"0,5-4-36 16,-15 7 34-16,0-3-20 16,-4-3-6-16,-3 9-8 0,-3-4 0 15,-8-2-10-15,-3 6-1 0,-7 10-1 31,-7 8 1-31,-4 17 2 16,-3 12 1-16,3 6 3 0,4 7-5 16,7-7-1-16,3-6-4 15,7-3-3-15,4-16 0 16,4 4-1-16,6-14-9 16,8-8-2-16,3-10-1 15,4-10 2-15,3-5-5 0,3-20-1 16,1-2-2-16,0-7 1 15,0-3 4-15,-1 3 4 16,1 16 5-16,-4 3 4 16,0 9 12-16,0 6 4 15,-3 17 1-15,0 2 0 16,-4 10-1-16,0 6 3 0,-4-3-7 16,-2 9-2-16,-1-2-8 15,0-11-1-15,-4 1 1 16,1-3 1-16,-4-7 1 15,0-9 2-15,3-9-5 0,1-7-1 16,3-12-2-16,7-16 0 31,4 0 0-31,3 7 0 16,3 2 2-16,5 7 2 0,-1 9-1 16,-3 3-1-16,-4 7 9 15,0 9 4-15,-3 9 0 16,-4 20 0-16,-4 5-5 15,-3 1 0-15,0 2-5 16,-3 7-2-16,-1 0-14 0,-3-6-6 16,4-7-19-16,-1-9-8 15,5-6-12-15,-1-7-3 16,3-9-22-16,4-19-10 16,4-6-45-1</inkml:trace>
  <inkml:trace contextRef="#ctx0" brushRef="#br0" timeOffset="6520.7069">18108 15094 356 0,'25'-44'132'0,"-22"44"-72"0,1 9-46 16,-4 1 31-16,-7 8-3 16,-4 7 4-16,-6 26-10 0,-8 15-2 15,-3 15-19-15,-1 4 0 0,5-10 1 16,-1 13-6-16,4 0-1 0,3-4-18 15,4-5-9 1,0-7-33-16,3-19-13 0,4-9-54 16,4-16-113-1</inkml:trace>
  <inkml:trace contextRef="#ctx0" brushRef="#br0" timeOffset="6905.4271">17738 15683 400 0,'-4'-15'151'0,"18"15"-82"0,11-10-65 0,-11 10 32 16,7-3-9-16,15 3 4 15,13 0-6-15,11 3-3 0,0 3-12 16,3-2 2-16,-3-4 2 0,-7 6-7 16,-3-6-2-16,-5 0-5 15,1 0-1-15,-3-6 3 16,-8-4 1-16,-7 1-4 15,-7-1-1-15,-10 1-4 0,-11-1-1 16,-7 1-1-16,-7 9 0 0,0 9 5 16,-8 1 1-16,-2-1 6 15,-1 7 2-15,0-3 4 16,4 12 4-16,4 0 1 16,2 3 0-16,8 6 6 15,7-5 1-15,11-1-3 31,3-3-1-31,4-9-6 0,3-4-2 16,11-2-11-16,14-10-4 16,6 0-33-16,1-10-12 15,0-2-81-15,0-4-35 16</inkml:trace>
  <inkml:trace contextRef="#ctx0" brushRef="#br0" timeOffset="48542.6943">26243 13178 308 0,'0'-19'115'0,"0"9"-62"0,0 1-44 0,4 9 27 15,-1-3-18-15,-3 3-4 0,4 3-1 16,3 6 2-16,0 10-8 15,3 13 5-15,1 21 1 0,0 13 0 16,-4 12 0-16,-4 32-1 16,1 25 2-16,-4 12-5 15,0 35-1-15,-4-6 0 16,4 21 2 0,0 7 4-16,4 3 1 15,3 6-4-15,-4-25-1 16,1 19-6-16,-1-3-3 0,-3-34 0 15,4-1-1-15,-4 0 0 16,0-15 2-16,0-29-19 16,0-2-8-16,-4-4-23 15,1-3-7-15,-4-13-46 16,3-21-20-16,-3-10-18 16</inkml:trace>
  <inkml:trace contextRef="#ctx0" brushRef="#br0" timeOffset="49296.1145">24141 16737 124 0,'14'-10'49'0,"-4"1"-26"0,1 0 13 0,-4 9 27 16,0-7-20-16,4 4-7 16,-1-3-8-16,1-3-3 15,3 5-14-15,3-11 2 0,5 8 3 16,6-2 1 0,14 0-1-16,11-1-6 15,0 7-4-15,3 3-6 16,8 0-2-16,3 3 1 15,7-3 2-15,21 10 0 16,1-4 2-16,6-3-4 16,11-3 0-16,21 0 1 15,0 9 2-15,3-9 1 0,26 0 1 16,-4 0 0-16,3 0 2 16,28-3-3-16,-10 3-2 15,7-6 2-15,11 6 0 0,-1 0 5 16,18 0 3-16,-6 0-2 15,2 0 0-15,4 0-3 16,-6 0 1-16,6 0-2 16,-18 0 2-16,-6 0-6 15,17 0-1-15,-28 6 2 0,-11-6 1 16,-3 0-1-16,-7 3-2 16,-22 4 1-16,-17-7 1 15,0 0-1-15,-28 0 2 31,-21 0 0-31,-22 0 1 0,-7 0 2 16,-24 0 3-16,0-10-9 16,-18 4-4-16,-18-3-31 15,0-1-13-15,-6 1-43 16,-12 6-18-16,-6-13-17 16</inkml:trace>
  <inkml:trace contextRef="#ctx0" brushRef="#br0" timeOffset="51098.226">26194 12830 252 0,'-14'-41'96'0,"14"35"-52"0,3-10-40 16,4 13 19-16,0-7 2 16,4-5 5-16,7-4-3 15,6 3-2-15,8 4-13 16,7-4-1-16,-4 13 2 0,0 3-9 16,1 9-5-16,2 10 3 15,1 9 2-15,0 7-3 0,0 2-1 0,-7 14 0 16,-8-11 0-1,-6 1 2-15,-11-3 1 16,-7-4-1-16,-7 10-2 0,-7-6 1 16,-4-4 1-16,1-6 1 15,-1-9 3-15,0-3-1 32,4-13 0-32,0-3-1 0,0-9 2 15,3-1 1-15,4-9 3 16,0 1-3-16,4-7 1 15,3-13-1-15,3 3 3 16,11-18 4-16,11 6 1 16,10-12-8-16,4 5-4 15,-4 1-5-15,1 6 1 0,-5 12-15 16,1 1-6-16,-4 6-16 16,-3 9-4-16,-4 3-21 15,-3 4-8-15,-4-4-46 16,0 7-42-1,-7-1 60-15</inkml:trace>
  <inkml:trace contextRef="#ctx0" brushRef="#br0" timeOffset="51445.8053">26931 12391 272 0,'21'0'104'0,"-3"0"-56"0,-4 9-34 0,-7 0 28 16,0 1-16-16,0 6-3 16,0-1-11-16,0-2-3 15,0 6-5-15,-3-10-1 0,-1 7 1 16,1-7 0-16,-1-3 0 16,-3-3-2-16,0-3-2 15,4 0 1-15,3 0 1 0,0-12-3 16,4-4 0-16,3 1-4 15,3 2-1-15,8-3 3 16,3 4 1-16,4-1 4 16,0 10 3-16,-4 3 9 15,-3 3 5-15,-4 13-11 32,0-7-5-32,-3 7-2 0,-4-3 1 15,-4 2-28-15,1 10-9 16,3 4-126-1</inkml:trace>
  <inkml:trace contextRef="#ctx0" brushRef="#br0" timeOffset="52248.3198">30533 17057 324 0,'-14'56'123'0,"7"-40"-66"0,3 9-49 0,4-16 27 0,0 1-16 16,4-1-1-16,6 1-6 15,-3-10-2-15,0 0-6 16,4-10-1-16,7-6 1 0,-1 4-2 15,8-19 1-15,0 2-2 32,6-8-1-32,-2 2 3 0,2 7 0 15,-2 3 10-15,6 15 3 16,-3 17 6-16,-4 5 3 16,-3 17 4-16,-8 14 2 15,-10 1-10-15,-7 0-3 16,-3 10-8-16,-1 8-2 15,-3 1-22-15,7-3-10 0,-10-13-46 16,6-10-17-16,4-12-109 16</inkml:trace>
  <inkml:trace contextRef="#ctx0" brushRef="#br0" timeOffset="52932.3396">26522 14021 340 0,'-18'-15'126'0,"18"21"-68"0,4-12-43 0,3 6 31 0,10-10-10 16,12 4-1-16,6-4-11 15,4 1-4-15,-4 0-12 16,-3 6-5-16,0-4 0 0,-4 7-4 16,-7 0 0-16,0 0-17 15,-7 7-5-15,0-4-35 16,-3 6-15 0,3-3-94-1</inkml:trace>
  <inkml:trace contextRef="#ctx0" brushRef="#br0" timeOffset="53349.5596">27062 14620 332 0,'24'-16'126'0,"-6"4"-68"0,0 6-63 0,-8 6 20 15,1 6-9-15,-4-3-1 0,-4 6-3 16,-6-2 1-16,-8-4-2 16,-3 6-1-16,0-2 3 0,0-7 2 15,3 3 4-15,4 3 2 16,4-6 3-16,6 0-7 16,8-6-2-16,10 3-5 15,4-4-1 1,-1 4-30-16,1-3-12 15,0 6-112 1</inkml:trace>
  <inkml:trace contextRef="#ctx0" brushRef="#br0" timeOffset="53769.4669">27615 15363 376 0,'15'-9'140'0,"6"0"-76"0,7-7-55 16,-17 13 32-16,3 3-19 0,-4-7-2 0,4 7-10 15,-7 0-4-15,-3 0-3 16,-4 10-3-16,-4 2 3 0,1 1-2 16,-1-4 2-16,4 1-2 15,0-1-1-15,7-3-2 16,4 1 1-16,0-7-8 15,3-7-4-15,0 7-31 0,-4-6-11 16,4 3-89 0,4-3-67-16,3-4 81 15</inkml:trace>
  <inkml:trace contextRef="#ctx0" brushRef="#br0" timeOffset="54153.0621">28317 15859 340 0,'-17'-13'129'0,"17"13"-70"0,3-3-38 16,1 3 35-16,3-6-17 16,4 6-5-16,3-10-11 31,0 7-2-31,3-3-12 0,1 6-1 0,0 0 2 16,-1 0-6-16,1 6 0 15,-4-3-2-15,-3-3-2 16,-4 7-2-16,0-7 1 15,-4 3-4-15,-3-3 1 16,4 0-14-16,-4 0-5 16,7 0-30-16,3 0-14 0,5-3-79 15,-1 3-66 1,-4 0 78-16</inkml:trace>
  <inkml:trace contextRef="#ctx0" brushRef="#br0" timeOffset="54468.9868">29023 16201 368 0,'-3'0'137'0,"6"0"-74"0,11 0-45 0,-7 0 34 16,4 6-20-16,-1-3-4 16,4-3-12-16,4 0-3 15,0 0-7-15,-1 0-4 0,1 0 1 16,0 0 0-16,-8 0 1 16,8 0-13-16,-4 0-7 0,-3 0-27 15,3 0-12-15,-4 0-64 16,8-3-26-16,-4-3 8 15</inkml:trace>
  <inkml:trace contextRef="#ctx0" brushRef="#br0" timeOffset="54790.9735">29810 16345 396 0,'7'0'148'0,"10"0"-80"0,12 0-57 0,-15 0 32 15,3 0-21-15,5 0-4 16,-1 0-9-16,-4 6-1 15,1-3-5-15,0-3-2 0,-1 7 0 0,1-7-8 16,0 3 0-16,-1 3-28 16,1-6-12-16,-4 0-57 15,4 3-25-15,-1-3-15 16</inkml:trace>
  <inkml:trace contextRef="#ctx0" brushRef="#br0" timeOffset="55007.1064">30798 16426 428 0,'14'7'159'0,"3"-1"-86"0,1-3-72 0,-8-3 30 15,5 6-15-15,-5-3-1 16,11-3-9-16,-3 7-2 15,0-4-2-15,-1-3-10 0,1 6-5 16,0-3-37-16,-8-3-15 16,4-9-117-1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1:55:53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7546 10848 324 0,'-11'-19'121'0,"15"3"-66"0,3-12-44 0,0 16 28 15,4-20-14-15,3 1-3 16,7-13-10-16,11-6-3 16,10 6-5-16,4-3 2 0,-4 9 3 15,-3 4-5-15,-4 5-2 16,-3 8-4-16,-7 11 1 31,-4 16 1-31,-7 4 0 0,-11 27-3 16,-3 26 0-16,-3 16 4 15,-4 8 1-15,0 4-3 16,0 10 1-16,3 5 2 16,4-18 1-16,4-6 3 15,3-13 3-15,3-16 0 16,1-16 2-16,0-8 5 0,3-14 4 16,3-15-6-16,4-9-1 15,4-26-7-15,0-21-4 16,-4-13-10-16,0-3-3 0,0-25-16 15,4-19-6 1,3 15 11-16,1 7 5 0,-1 13 8 31,-4 24 4-31,-2 7 7 16,-1 22 4-16,-4 12 8 0,1 13 5 16,-7 22 2-16,-4 19-1 15,-7 21-4-15,-4 4 0 16,-3 9 0-16,-7-3 2 15,3 12-8-15,1 7-3 16,-1 3-7-16,4-9 0 0,0-1-9 16,4-18-4-16,3-10-22 15,3 1-8-15,4-10-23 16,4-10-11-16,3-15-91 16</inkml:trace>
  <inkml:trace contextRef="#ctx0" brushRef="#br0" timeOffset="302.4156">8763 11114 268 0,'0'-3'101'0,"0"16"-54"0,-7 6-26 0,0-4 30 0,0 10-12 15,-4 7-2-15,1 2-13 0,-1 7-4 16,-3-10-12-16,0 4 8 0,3-1 4 15,1 1-4-15,-1-7-1 16,4 7-5-16,4-7-1 16,3 6-5-16,7-6-3 15,0-9 0-15,0 0 1 16,3-3-3-16,1-1 0 0,3-5-8 16,4-7-2-16,-1-3-16 15,1 0-6-15,-4-9-22 16,-3-1-8-16,-4 1-94 15</inkml:trace>
  <inkml:trace contextRef="#ctx0" brushRef="#br0" timeOffset="503.2542">8491 11453 324 0,'14'6'123'0,"-3"-6"-66"0,14 0-40 0,-11 0 30 16,11 0-16-16,-1 0-6 15,8 0-14-15,7 0-7 16,7 0-3-16,3-6-37 0,4 6-13 16,3-6-116-1</inkml:trace>
  <inkml:trace contextRef="#ctx0" brushRef="#br0" timeOffset="1405.0735">9705 10631 264 0,'-11'0'99'0,"8"0"-54"0,-1 0-22 16,4 0 31-16,0 0-17 15,0 0-6-15,0 0-7 16,7 0-1-16,7 0-13 16,1 0 1-16,2-6 0 0,4 3-6 15,11-3-1-15,7-4-4 0,3 7-1 16,1-3-10-16,-1 3-5 16,-3 3-25-16,-4 0-11 15,-3 3-17-15,-8 3-7 16,-2-3-47-1</inkml:trace>
  <inkml:trace contextRef="#ctx0" brushRef="#br0" timeOffset="1621.2497">9680 10863 268 0,'-3'0'101'0,"10"0"-54"0,7 0-24 0,-4 0 29 0,5 0-12 16,2 0-3-16,11-6-13 16,8 6-4-16,6 0-12 15,4 0-5-15,0 0-2 0,0 0-30 16,-4 6-13-16,-3-6-121 16</inkml:trace>
  <inkml:trace contextRef="#ctx0" brushRef="#br0" timeOffset="2268.0751">11352 9948 248 0,'-17'-3'93'0,"17"3"-50"0,0 0-50 15,10 3 80-15,4-3-21 0,15-3-11 16,17 3-8-16,14-10-20 15,10 4 1-15,8 6 2 0,3-9-8 16,18-1-2-16,-1 1-4 16,1-1 1-16,0 1-15 15,-18 0-5-15,-10-1-29 16,-8-6-10 0,-6 7-37-16,-12 0-16 15,-13-1-4 1</inkml:trace>
  <inkml:trace contextRef="#ctx0" brushRef="#br0" timeOffset="2751.9444">11307 10192 248 0,'-4'19'93'0,"15"-9"-50"0,13-7-24 0,-10 3 29 0,11-6-11 16,21 3-1-16,10-3-7 15,8 0-1-15,6 6-16 16,-3-6 2-16,-3 7 2 0,3-4-6 16,-3 6-3-16,-8 1-7 15,-10 5 0-15,-18 1-2 31,-17 6-2-31,-22 3 0 0,-10 3 0 16,-11 7-2-16,-10 12 1 16,-11-3 3-16,-11 15 3 15,-10-2 0-15,7-4-1 16,7-3 1-16,14-3-1 16,11-9 0-16,7-4 0 15,7-5 0-15,14-4 0 0,21 0 6 16,25-6 6-16,17-4 5 15,18-2 2-15,11-13-2 16,24 0 2-16,4 0-6 0,-4 0 0 16,-13 0-19-16,-8 0-6 15,-3-3-32-15,-4-4-11 32,-14 7-65-32,-11-9-25 0,1-7 10 15</inkml:trace>
  <inkml:trace contextRef="#ctx0" brushRef="#br0" timeOffset="3336.5015">11652 11710 212 0,'0'-6'82'0,"0"12"-44"0,0-3-33 15,0-3 19-15,-3 10 0 0,-1-4 3 16,-3 3-6-16,0 10 0 15,-3 0-12-15,-5-3 6 0,-2 9 4 16,-1-3-4-16,0-3 0 16,4 6-3-16,0 0 0 15,4-6 0-15,3-4 2 16,7-2-3 0,3 2-1-16,8-5 0 15,3-1 4-15,3-2-8 16,1-4-1-16,0-3-5 15,-1 0-3-15,1 0-31 16,0-10-13-16,-1 1-40 0,1-10-15 16,-4 0-23-1</inkml:trace>
  <inkml:trace contextRef="#ctx0" brushRef="#br0" timeOffset="3483.3058">11656 11531 312 0,'-4'-15'118'0,"11"15"-64"0,7-7-56 16,-3 4 22-16,0 3-16 0,3 0-2 16,3 3-42-16,5 4-15 15,-5 2-74-15,4 1-30 16</inkml:trace>
  <inkml:trace contextRef="#ctx0" brushRef="#br0" timeOffset="3652.3151">11867 11676 284 0,'-7'3'107'0,"14"3"-58"0,1-6-57 15,2 0 57 1,4-6-16-16,7 3-18 0,8-4-9 16,2 4-5-16,1-3-28 15,-4 6-9-15,-3-3-103 16</inkml:trace>
  <inkml:trace contextRef="#ctx0" brushRef="#br0" timeOffset="3821.0934">11875 11820 288 0,'-8'6'107'0,"12"-3"-58"0,3 7-33 0,0-4 27 15,0-6-17-15,7 3-2 16,7 3-14-16,11-6-4 15,7 0-4-15,0 0-28 0,3 0-12 16,0-9-98 0,1 3-56-16,-1-13 85 15</inkml:trace>
  <inkml:trace contextRef="#ctx0" brushRef="#br0" timeOffset="4005.4546">12464 11560 368 0,'0'37'137'0,"0"-9"-74"0,0 16-54 0,0-22 30 16,3 7-22-16,1 5-5 0,-1-3-20 15,1 4-10-15,-1-1 9 16,1-5-67-16,6-11-25 0,5-11-46 16</inkml:trace>
  <inkml:trace contextRef="#ctx0" brushRef="#br0" timeOffset="4821.3264">12192 8894 216 0,'-18'22'82'0,"8"6"-44"0,-8 19-27 16,11-28 23-16,-3 22-5 15,-8-7 1-15,-3 4-13 16,0-3-3-16,-8-4-8 16,8 0 0-16,0-2 4 0,-4-11-2 15,4-2 1-15,0-7-1 16,3-9 0-1,1-15-2-15,-1 2 1 16,4-18-2-16,7-7 2 16,3-6-6-16,8 7-1 15,3-4-2-15,4 13 0 0,3-1 2 16,3 4 2-16,4 13-3 16,8 6 0-16,-1 15 1 15,4 7 2-15,6 2-3 0,-2 11 0 16,-5-1 5-16,1-3 5 15,0 0-5-15,0-6 0 16,3-10-2-16,-3-9-2 16,-4-3 3-16,-3-12 0 15,-4-11-4-15,-7 4-1 16,-3-9-6 0,-4-7-2-16,-11 10-6 15,-7-3-3-15,-6 9 6 16,-11 3 5-16,-4 3-2 15,-10 10 0-15,-4 6-31 16,0 10-10-16,11 5-69 16</inkml:trace>
  <inkml:trace contextRef="#ctx0" brushRef="#br0" timeOffset="6137.1468">13300 10283 232 0,'31'-25'88'0,"-9"25"-48"0,6 0-25 0,-14 7 24 16,4 2-12-16,-1 0-3 15,4 20-12-15,-3-4-5 16,-4 9-4-16,0 10-3 0,-3 6 1 15,-1 19-1-15,-2-6 0 16,-5-3 0-16,1-13 0 0,-4 0 0 16,0-4 0-16,-4-11 2 15,-3-4 1-15,-4-9-4 16,1 0 1-16,-1-13 2 16,1-6 1-16,-4-9-1 15,3-13 1-15,4-7-2 31,3-15 2-31,4-3 4 0,11-3 4 16,3 3 2-16,4 3 5 16,3 0-6-16,11 1-2 15,6 5-5-15,5 10-4 16,-1-1-33-16,-3 4-16 16,-7 0-51-16,3 6-20 0,-3-6 10 15</inkml:trace>
  <inkml:trace contextRef="#ctx0" brushRef="#br0" timeOffset="6408.9338">14030 9910 312 0,'-7'10'115'0,"3"5"-62"0,1 14-35 0,3-11 28 16,-4 7-18 0,1 10-3-16,-1 3-11 0,1-1-4 15,3 4-5-15,0-7-4 0,3-2 2 0,1-7-4 16,3-6 0-16,3-10-12 16,1-3-5-16,0-6-28 15,-1 0-10-15,1-15-94 16</inkml:trace>
  <inkml:trace contextRef="#ctx0" brushRef="#br0" timeOffset="6524.7263">14037 9785 200 0,'0'-10'77'0,"7"20"-42"0,4-4-127 0,-8-3-25 15</inkml:trace>
  <inkml:trace contextRef="#ctx0" brushRef="#br0" timeOffset="7156.2567">14644 9954 212 0,'-18'28'82'0,"11"26"-44"0,-14 33-20 16,10-43 25-16,-6 10-7 16,-8 2 2-16,-7 13-11 15,1 3-4-15,2-9-13 32,5 0 2-32,-1-10 2 0,0-15 4 0,4-4 3 15,3-9 0-15,4-15-1 16,7-20-6-16,7-6-4 15,7-31-5-15,7 4-2 16,8-14-1-16,6-18-2 16,7-7-6-16,7-15-1 15,4 16 1-15,11-1 1 0,10 10 0 16,0 3 4-16,0 16 6 16,-4 9 7-16,1 12 0 15,-11 10 3-15,-11 19-6 0,-7 6-1 16,-6 13-4-16,-8 3-3 15,-14 15 0-15,-11 10-1 32,-13 19-5-32,-12 0-1 15,-2-1-11-15,-12-8-1 0,-6-1-2 16,-4-15 0-16,0-4 0 16,11-6 0-16,3-12-5 15,4 0 1-15,3-7 4 16,7 1 2-16,4-7 8 15,7 6 4-15,7-3 12 0,3 10 9 16,4 3 7-16,7 9 7 16,0 0-3-16,4 13 2 15,7-10-10-15,6 13-3 16,8-3-8-16,3 0-5 16,1-7-30-16,-1-5-14 15,0-4-75-15,4-7-34 0,-4-11 27 31</inkml:trace>
  <inkml:trace contextRef="#ctx0" brushRef="#br0" timeOffset="7424.8167">15159 10719 320 0,'-14'57'121'0,"3"-39"-66"0,-6 17-38 16,13-19 30-16,-7 2-16 15,1 11-4-15,-4-1-9 16,0 3-1-16,3 1-10 16,0 2-2-16,8 1-1 0,3-1-2 15,7-6-2-15,4-3 1 0,3-6 1 16,0-9-1-16,3-1 2 16,5-9-7-16,2-3 1 15,1-3-21-15,-4-10-7 16,-3 3-35-16,-8-5-13 15,1 2-70 1</inkml:trace>
  <inkml:trace contextRef="#ctx0" brushRef="#br0" timeOffset="7640.0474">14901 10983 368 0,'4'-3'137'0,"10"3"-74"0,11 0-58 0,-8 0 27 16,4 0-18-16,11 0-3 16,0 0-7-16,3-7-1 0,8 7-1 15,2-3-15-15,1-3-4 0,0 6-26 16,-7-3-13-16,0-4-10 16,0 4-2-16,-8-6-53 15</inkml:trace>
  <inkml:trace contextRef="#ctx0" brushRef="#br0" timeOffset="7808.7269">15561 10838 280 0,'0'0'104'0,"4"0"-56"0,-1 10-27 0,1-1 30 15,-1 7-9-15,1-7 0 32,3 10-9-32,-4-3-3 0,4 3-16 15,-3 6-9-15,-1 3-3 0,1 6-18 16,-4-5-4-16,-4 5-41 15,1-6-15-15</inkml:trace>
  <inkml:trace contextRef="#ctx0" brushRef="#br0" timeOffset="8171.1677">15438 11058 280 0,'7'-13'107'0,"7"20"-58"0,14-7-29 15,-14 0 30-15,7 0-18 32,4 0-6-32,3 0-18 0,0-7-7 15,8 4-1-15,2-6-14 0,5-1-6 16,3 1-16-16,3 0-7 16,-7-7 5-16,-3 7 5 15,-4-1 17-15,-6-6 7 16,-5 7 19-16,-6 6 8 15,-4-3 14-15,-10-1 7 0,-8 14-1 16,-3 2-1-16,-7 0-5 16,0 7-2-16,-4 3-2 15,4 9 0-15,0-3-13 16,7 0-4-16,3-3-7 16,4 0-1-16,7-3-3 15,4-6-1-15,0 2-21 0,3-5-8 16,3-4-47-16,1-12-18 15,0-4-58-15</inkml:trace>
  <inkml:trace contextRef="#ctx0" brushRef="#br0" timeOffset="8324.5669">16041 10578 360 0,'-25'-38'134'0,"32"32"-72"0,0 3-74 0,-3 3 20 16,-1 0-24-16,1 0-6 16,-1 3-126-16,4 7-54 15</inkml:trace>
  <inkml:trace contextRef="#ctx0" brushRef="#br0" timeOffset="11216.1694">17741 9970 228 0,'4'-10'85'0,"-8"14"-46"0,4-4-26 16,0 0 22-16,-3 9-7 0,-1 0 0 15,-6 7-9-15,-5 3-1 0,-6 9-11 16,0-3 5-16,-7 3 1 0,-7 7-4 16,3-1-3-16,0-5-3 15,0-1-3-15,4-3 1 16,3-6-1-16,8-1 0 15,3-2 2 1,3 0 1-16,4-7 3 16,7-6 1-16,7 7 1 15,7-4-2-15,7-6 1 16,8 0 0-16,6 3 3 16,4-3-5-16,3 0-1 15,7-3 2-15,-3-3 1 16,0-4-3-16,0 1-1 0,3 0-6 15,1-1 0-15,-4 1-21 16,-8 2-7-16,-6 4-26 16,-7-3-11-16</inkml:trace>
  <inkml:trace contextRef="#ctx0" brushRef="#br0" timeOffset="12736.2702">17223 10863 200 0,'-22'-6'74'0,"15"6"-40"0,0-3-20 16,7 3 20-16,-3 0-2 31,3-6 3-31,3 6-10 0,4-3-6 16,8-4-10-16,2 4 7 0,4-3 4 15,4 3-2-15,14-3 0 16,10 6 1-16,8-10 0 16,3 4-4-16,3 6-1 15,1-10-6-15,-1 1-3 16,-3 0-5-16,4-1 0 0,-1 1 0 15,-3-1 2-15,-7 4-6 16,-7 6 1-16,-7 0-15 16,-11 0-5-16,-3 0-10 0,-11 0-3 15,-4 6-11-15,-10-6-5 16,-3 0-76 0</inkml:trace>
  <inkml:trace contextRef="#ctx0" brushRef="#br0" timeOffset="14368.0423">19046 10330 284 0,'11'-18'107'0,"3"18"-58"0,7 6-44 0,-10-3 24 15,0 6-12-15,3 7 1 16,0 3-11-16,0 0-4 0,0 15-2 16,-3 4 1-16,-1 6 1 0,-3-4-1 15,0 1 1-15,0 0 0 16,0-6 3-16,0-14-1 0,-3-5 2 15,-4-6 2-15,3-17 5 16,1-5-6 0,3-13-6-16,0-13-2 0,4-3-7 15,-1 4-3 1,4 2-3-16,4 4-2 0,3-4 5 16,4 7 6-16,0 6 3 15,-4 3 1-15,0 10-3 16,-3 9 2-16,-1 9 1 31,-3 7 0-31,-3 3-3 0,-4 9 0 16,-4 0 2-16,1 7 2 15,-4-10 0-15,0 3-1 16,0-9 7-16,-4-10 5 16,1-2-4-16,3-7-2 15,0-10-3-15,0-6-3 16,0-2 1-16,3-1-1 0,5-6-5 15,6-3 1-15,3-1 0 16,8-5-1-16,3 9 4 0,7-4 0 16,1 4 9-16,-1 7 7 15,-3 8 2-15,0 1-1 16,-4 15-8-16,-4 3-5 31,-2 10-5-31,-5 0 1 0,-6 6 1 16,-1 3 2-16,-3 7-3 15,1-4 0-15,-1 4 1 16,-4-1 0-16,1 4-7 16,-1-13 0-16,1 9-30 15,-1-5-11-15,4-11-54 16,0-2-32 0</inkml:trace>
  <inkml:trace contextRef="#ctx0" brushRef="#br0" timeOffset="14823.2484">20214 10330 220 0,'-32'-3'85'0,"15"6"-46"0,-11 7-26 0,17-4 24 16,-7 3-8-16,1 10 0 15,-1 0-3-15,4 3-1 16,0 6-14-16,3 7 0 0,4-4 0 0,0 4-2 16,4-1 0-16,3-6-3 15,0-3-1-15,7-6 1 16,0-3 3-16,3-13-4 16,4-3-3-16,4-3-1 15,3-16-1-15,4-3-7 16,0-6-3-16,-1-7-5 0,-3 7-4 15,1 0 4-15,-5 0 1 16,-3 6 9-16,-3 3 2 0,0 6 11 16,-4 7 5-16,0 6 7 15,-4 6 2-15,1 7-3 16,-4 6 1-16,0 15-2 31,3 1-2-31,1-1-8 0,3 4-3 16,3-4-8-16,5 1-2 15,2-13-23-15,8 3-8 16,3-16-35-16,4 1-13 16,14-29-54-1</inkml:trace>
  <inkml:trace contextRef="#ctx0" brushRef="#br0" timeOffset="15085.8276">21071 10258 260 0,'-10'10'96'0,"3"5"-52"0,-4 14-25 16,8-11 26-1,-8-2-12-15,1 0-2 16,-5 3-7-16,1-1-3 16,-3 7-11-16,-5 4-2 0,1-1 2 0,0 6-6 15,0-5 0-15,0-1-7 16,0-3 0-16,-1 3-17 15,-2-12-6-15,-1-7-25 16,0 1-7-16,4-10-80 16,4-13-35-16,6-3 90 15</inkml:trace>
  <inkml:trace contextRef="#ctx0" brushRef="#br0" timeOffset="15323.199">20567 10283 268 0,'11'19'101'0,"3"-9"-54"0,17 15-22 15,-9-16 33-15,6 10-11 16,7-3 0-16,7 2-14 16,8 7-3-1,3 7-17-15,-4 2-1 0,-7 1-1 16,1-1-6-16,-4 1-1 15,-4-4-18-15,0 4-5 16,-3-7-35-16,-4-6-15 16,-7-10-99-16</inkml:trace>
  <inkml:trace contextRef="#ctx0" brushRef="#br0" timeOffset="16370.2129">20232 11425 312 0,'17'-16'118'0,"-2"16"-64"0,9 0-37 16,-13 0 30-16,-1 0-21 0,1 0-7 15,0 6-7-15,-1-2-3 16,1 5-5-16,-4-3 2 0,0-3 3 16,-7 4-1-16,-4 2 1 15,-3 7-1-15,0 3 0 16,-3-1 2-16,-1 11 1 16,4-4-1-1,0 0 1-15,3-3-4 16,4 3 1-16,4-6-3 15,3-1 0-15,4-8-1 0,3 2 2 16,0-9-3-16,3 4-2 16,1-7-20-16,0-7-8 15,-1-2-28-15,1-7-10 16,-7-6-50-16,-4 0-21 0,-7 1 10 16</inkml:trace>
  <inkml:trace contextRef="#ctx0" brushRef="#br0" timeOffset="16539.0324">20218 11114 344 0,'-4'-18'129'0,"15"11"-70"0,10-5-64 0,-10 5 20 15,6 4-18-15,4-3-3 16,4 6-61-16,3 0-25 15,4 0-36-15,-4 0-13 16</inkml:trace>
  <inkml:trace contextRef="#ctx0" brushRef="#br0" timeOffset="17857.7048">21650 9568 252 0,'7'-31'96'0,"-3"22"-52"0,-1-4-32 0,-3 7 24 15,0 3-6-15,0-4 0 16,-3 4-15-16,-1 6-6 15,-3 7-6-15,0 9-3 0,-7 6 3 16,-4 19 0-16,1-7 1 0,-5 4 0 16,8-3 0-16,4-1-2 15,3-5 1-15,7-4-2 16,7 0-1-16,0-3 1 16,3-3 1-16,4 3-1 15,-3-6 2-15,0-3-4 16,-1 3 0-1,-3-10 1-15,0 7 0 16,-3-4 0-16,-1 10 0 16,-3 0-3-16,0 3 2 15,0 13 3-15,-3 3 1 16,-1-4-4-16,1 1 1 0,-1-4 0 16,1 7 0-16,3-10-3 15,0 10 2-15,0 6 1 16,0 0 2-16,0 7-3 15,3 5 0-15,1-6 1 0,-1-6 0 16,1-3-11-16,3-9-3 16,0 2-24-16,4-18-10 15,3-3-35-15,3-7-14 16,4-12 0-16</inkml:trace>
  <inkml:trace contextRef="#ctx0" brushRef="#br0" timeOffset="18489.1031">22070 10089 264 0,'3'34'99'0,"1"4"-54"0,3 12-28 0,-4-28 27 16,1 10-16-16,3-4-4 0,0 6-14 15,0-6-4-15,-3 10-4 16,-4-7-4-16,0-2-1 0,0-10 4 16,0-1 3-16,-4-11-3 0,1-14-1 15,-1-2-5-15,1-10 1 16,-1 0-5-16,4-9 1 16,-4-13 2-16,4-12 3 15,0-13 4-15,8-3 2 16,-1 6 5-1,7 1 5-15,0 2-3 16,11 7 2-16,10 12 2 16,11 0 1-16,3 13-6 15,4 3-1-15,0 12 5 16,-7 7 1-16,-4 6-3 16,-3 10-1-16,-7 5-9 15,-11 4 0-15,-11 0-1 0,-10 9 2 16,-7 13-12-16,-10-3-3 15,-8 5-10-15,-10-5-2 16,-8-3 2-16,-2-1 1 0,2-6 4 16,4-3 3-16,4-9 4 15,3-3 2-15,8 2 1 16,6-2 2-16,4 2 6 16,3 1 2-16,8 3 11 0,3 6 6 15,3-3 3-15,8 3 4 16,7-6-1-16,3 9 2 15,7-3-9-15,4 3 0 16,-4 7-13-16,-3-1-6 31,-1 1-21-31,5-7-11 0,-1-9-32 16,0 0-13-16,4-19-65 16</inkml:trace>
  <inkml:trace contextRef="#ctx0" brushRef="#br0" timeOffset="18789.2696">22772 10346 292 0,'-7'3'110'0,"7"19"-60"0,-4-9-25 0,4-4 33 16,0 1-20-16,-3 5-6 0,-1 13-11 15,1 7-3-15,-4 3-10 31,0 5-1-31,-1 1 3 0,5 0-6 0,-1-6 0 16,1-4-2-16,3 1-2 16,0-7 1-16,3-9 1 15,8-3-1-15,7-1-1 16,10-5-10-16,4-7-4 16,-1-3-9-16,-2 0 0 15,-5-3-15-15,-3-4-5 0,-6 4-24 16,-5-3-9-16,-10-3-51 15</inkml:trace>
  <inkml:trace contextRef="#ctx0" brushRef="#br0" timeOffset="18989.1424">22521 10647 284 0,'-7'-6'107'0,"11"6"-58"0,3 6-37 0,0-6 24 15,7 0-17-15,7 0-3 0,0 0-10 16,4-6-4-16,0 6-1 31,3-6-8-31,7 2 0 0,4-2-54 16,0-3-24-16,-7-1-41 16</inkml:trace>
  <inkml:trace contextRef="#ctx0" brushRef="#br0" timeOffset="19205.1404">23146 10437 304 0,'-4'6'112'0,"1"4"-60"0,6 9-25 16,-3-4 32-16,4 4-20 16,-1 6-5-16,1 6-18 15,3 4-5-15,-4-1-7 16,1 4-3-16,-1-10 2 15,-3 7-22-15,-3-10-9 16,-1 3-44-16,1-9-16 16,-1-13-60-1</inkml:trace>
  <inkml:trace contextRef="#ctx0" brushRef="#br0" timeOffset="19573.8018">23012 10631 340 0,'-25'0'129'0,"21"0"-70"0,4 0-60 0,0 0 23 16,8 4 0-16,-1 2 6 16,7 10-15-16,3-7-7 15,8 0-4-15,0 1-9 0,3-7-3 16,0 3-16-16,0-3-7 0,-3-6-17 16,3-3-9-16,1-4 3 15,-5 1 4-15,1-13 2 16,0 0 4-16,-8 3 46 15,1 1 19-15,-4 2 29 16,-3 6 10-16,-4 7-6 31,0 6-4-31,-4 7-1 0,-3 6 0 16,-3 2-8-16,-1 7-1 16,1 4-7-16,-1-1-1 15,1-3-13-15,-1 0-5 16,-3-6-7-16,0 0-4 0,3-1-18 15,1-2-9-15,3-6-35 16,3-1-13-16,8-9-96 16</inkml:trace>
  <inkml:trace contextRef="#ctx0" brushRef="#br0" timeOffset="19758.2936">23417 10299 384 0,'-7'-22'145'0,"18"13"-78"0,10 9-78 15,-7-3 22-15,0-4-16 16,4 7 1-16,3-3-51 16,4-3-23-16,-4 3-68 15,0-4-28-15</inkml:trace>
  <inkml:trace contextRef="#ctx0" brushRef="#br0" timeOffset="20258.003">23784 9484 252 0,'-3'-3'93'0,"3"18"-50"0,-4 7-15 0,4-6 32 31,-3 22-11-31,-1 5-2 0,1 1-13 16,3 0-4-16,0 3-17 16,0-6-3-16,0 0-3 0,3 3-3 15,4 0-3-15,7 0 0 16,8-10 1-16,6 0-1 15,3-5 2-15,1 5-4 16,-4 1 0-16,-3-4-4 0,0 0-1 16,-8 1-4-16,-2 2-1 15,-5 1 6-15,-6-7 4 16,-1 0 0-16,-3 4 0 16,0-4 1-16,0 0 0 15,0 7 0-15,0 2 2 16,4-2-1-1,-4 2 2-15,0 4-4 16,0-3-2-16,-4-4 4 16,-6-6 1-16,-4-3 0 0,-11 1-2 15,-3-5 1-15,-8-5-1 16,5 0-18-16,-8-4-8 16,-4-2-48-16,-13-10-20 15,-11 0-50-15</inkml:trace>
  <inkml:trace contextRef="#ctx0" brushRef="#br0" timeOffset="22208.4183">24779 9597 248 0,'-35'-16'93'0,"24"22"-50"0,-6 4-24 0,13-10 26 0</inkml:trace>
  <inkml:trace contextRef="#ctx0" brushRef="#br0" timeOffset="22362.1291">24716 9606 512 0,'14'0'47'0,"14"-6"-25"15,7 3 0-15,25-7 1 0,14-5-1 0,11-4-1 16,7 0-7-16,10-6-1 15,7 0-6-15,-6 6-2 16,-8 10-9-16,-10-4-5 16,-11 4-17-16,-14 2-9 15,-11 1-39-15,-7 6-15 16,-3 6-63 0</inkml:trace>
  <inkml:trace contextRef="#ctx0" brushRef="#br0" timeOffset="22933.2322">24451 9782 268 0,'-18'-7'101'0,"29"7"-54"0,21 7-28 16,-8-4 26 0,12-3-3-16,13 0-1 15,11 0-9-15,18 0-3 16,17 0-16-16,0 0-1 0,-7 9-1 16,-3 7-9-16,-11-4 0 15,-14 4-9-15,-11 3-3 16,-13 0-5-16,-15 15-2 15,-14 10-1-15,-14 0 1 0,-18 9 4 16,-10 4 6-16,-14-4 4 16,-15-3 4-16,1-3 2 15,3-12 1-15,7 2 4 16,3-5 3-16,8-4-4 16,7-3-2-16,10-3 0 15,11 3-1-15,14 0 6 0,14-6 4 16,18-6-5-16,28 2-1 0,14-5 2 15,14-10 4-15,18 0-2 16,14-4 3-16,0-2-2 16,-7 3 0-16,-22-3-7 15,-6-4-4-15,-11 4-1 32,-10 6 1-32,-15-3-6 0,-10-3-1 15,-25 6-23 1,-11 6-6-16,-3-3-3 15,-3-3-20-15,-8 6-8 16,1 4-91 0</inkml:trace>
  <inkml:trace contextRef="#ctx0" brushRef="#br0" timeOffset="23712.364">24998 11284 236 0,'7'-10'90'0,"-7"13"-48"0,0 4-42 0,0-7 18 16,-4 9-10 0,-3 0-2-16,-3 1 8 15,-4 6 2-15,0-7-7 16,3 10 3-16,0 0 4 0,1-4 1 16,3 4 1-16,3-3 0 0,1-4 0 15,3-2-5-15,7 2 0 16,3-2-6-16,1-7-2 15,3 6-2-15,0-9 0 0,4 7-7 16,3-7 1-16,0 0-41 16,0-7-16-16,0-2-86 15</inkml:trace>
  <inkml:trace contextRef="#ctx0" brushRef="#br0" timeOffset="23912.4704">24959 11005 280 0,'-11'-16'107'16,"15"16"-58"-16,7-9-48 0,-1 9 19 0,4 0-24 15,7 0-9-15,8 0-38 16,-1 0-17-16,7 3-38 0,-3 9-16 15</inkml:trace>
  <inkml:trace contextRef="#ctx0" brushRef="#br0" timeOffset="24111.9423">25393 11042 304 0,'-4'-6'115'0,"8"12"-62"0,-1-6-42 15,1 0 28-15,7 0-23 32,3 0-6-32,7 0-27 0,-3 3-9 15,13 4 13-15,1-7-53 0,-7 9-20 16,-11-3-31 0</inkml:trace>
  <inkml:trace contextRef="#ctx0" brushRef="#br0" timeOffset="24281.2936">25255 11318 280 0,'-10'0'104'0,"13"3"-56"0,4 4-41 0,4-7 23 16,7 0-12-16,3-7-3 16,7 7-17-16,11-9-9 15,14 6-71-15,0-13-34 0,7 0 5 16,-4 4 5-16</inkml:trace>
  <inkml:trace contextRef="#ctx0" brushRef="#br0" timeOffset="24481.0987">25950 11061 312 0,'-10'16'115'0,"6"12"-62"0,1 10-33 0,3-20 32 15,0 14-26-15,-4 5-6 16,4-2-13-16,0-7-5 16,0 7-1-16,0-10-26 0,0-3-8 15,0-7-27-15,4-5-12 0,-1-17-61 16</inkml:trace>
  <inkml:trace contextRef="#ctx0" brushRef="#br0" timeOffset="25267.3274">25650 8590 252 0,'8'-19'93'0,"-8"19"-50"0,-4 0-37 0,0 10 22 16,-3 5-2-16,-10 4 2 16,-8 6-11-16,-7-3-5 0,-3 13-7 15,-4-1-2-15,0-6 1 0,4-9 4 16,0 3 3-16,7-9 0 15,3-4 1-15,4 0 0 16,0-9 2-16,7 0-7 16,-1 0-2-16,8-9-3 15,0-3-2-15,7-4-2 0,4-9 1 16,3 3-4-16,7-3 1 16,0 0 0-16,7 6-1 15,0-6 1-15,1 12 3 16,2 7 0-16,5 15 3 15,-1 1-6-15,4 5 1 16,-4 4 1 0,0 0 1-16,0 6 1 15,-3-6 0-15,-4 0 0 16,0-4 2-16,0-5-1 16,-3-1 2-16,3-9-2 0,0 7-1 15,1-14 1-15,-1 4-1 16,0-9 0-16,-4-1 2 15,-2-12-3-15,-8 0 0 0,-7-3-6 16,-11-7 0-16,-7 7 1 16,-10 9 1-16,-11 3-2 15,-6 7 2-15,-1 15-13 16,3 7-5-16,5 9-26 16,-1 0-9-16,7 3-64 31</inkml:trace>
  <inkml:trace contextRef="#ctx0" brushRef="#br0" timeOffset="35189.6612">26483 9929 276 0,'18'-13'104'0,"-4"7"-56"0,10 3-34 0,-9 3 26 0,2 0-18 15,4 0-4-15,4 3-9 16,0 7-4-16,-1 5-2 16,-2 10-5-16,-1 7 1 0,-4 12 3 0,-2 6 3 15,-1 3-2-15,0 0-2 16,-4-6 0-16,1-3-1 15,-8 0 0-15,-3 0 0 16,0 0 0-16,-3-6 0 16,-4-4-3-16,-4-6 2 31,-3-9 3-31,-3 0 3 0,-1-10 4 16,-3-12 5-16,3-12-4 15,4-10 2-15,0 6-5 16,3-16-2-16,4 4 2 15,7-4 0-15,4-2-1 16,6-4 1-16,4 6 2 16,8 7 2-16,2 0-1 0,1 3-1 15,3-3-5-15,0 9-1 16,-3 0-6-16,0-3-2 16,-4 3-20-16,0 1-9 0,4-1-13 15,-4 3-4-15,-3-3-5 16,3 7-1-16,-3-4-41 31,-1 7-45-31,1-7 49 16</inkml:trace>
  <inkml:trace contextRef="#ctx0" brushRef="#br0" timeOffset="35505.5798">27259 9716 352 0,'0'-3'132'0,"0"3"-72"0,0 3-55 0,0 3 27 16,0 3-14-16,-3 1-3 0,-1 6-4 15,1 2-2 1,-1 1-5-16,1 0-3 0,3 0 2 0,0 3-2 15,3-3 2-15,4-1-4 16,0-2-2-16,0-3-12 16,4-4-2-16,-1-3-16 31,1-3-7-31,3-6-16 0,4-3-5 16,-4 3-71-1</inkml:trace>
  <inkml:trace contextRef="#ctx0" brushRef="#br0" timeOffset="35690.1015">27160 9427 312 0,'-10'-34'118'0,"13"34"-64"0,8 0-50 15,-1 0 26-15,8 0-17 16,3 0-2-16,0 0-62 0,1 9-26 31,-1 1-58-31</inkml:trace>
  <inkml:trace contextRef="#ctx0" brushRef="#br0" timeOffset="49587.0142">18376 12936 380 0,'4'-22'143'0,"6"22"-78"0,8-6-76 16,-4 6 22-1,11-3-11-15,10-3 2 0,4-4-3 16,-4 10-2-16,4-6 2 0,-7 6-44 0,-4 0-17 16,-7 6-86-1</inkml:trace>
  <inkml:trace contextRef="#ctx0" brushRef="#br0" timeOffset="49755.8731">18232 13159 384 0,'24'0'145'0,"8"-3"-78"0,17-7-60 15,-24 4 31-15,17 6-22 16,11-3-6-16,4 3-57 31,6 3-26-31</inkml:trace>
  <inkml:trace contextRef="#ctx0" brushRef="#br0" timeOffset="50586.8875">19830 12977 312 0,'0'3'118'0,"0"16"-64"0,0 6-54 16,-4-16 21-16,4 17-10 0,-3 8-1 15,3 4-6-15,0 6-3 16,0-7 0-16,-4-2-1 16,4-7 2-16,0-3 3 0,0-16 4 15,0-9 0-15,4-6 2 16,-1-13-8-16,4-12-2 31,0-10-3-31,4-3 0 0,3-3-9 16,4 3-3-16,-1 7 7 15,4 2 3-15,-3 16 10 16,0 4 6-16,-4 15-4 16,0 6 0-16,-4 7-2 15,1 5 1-15,0 7-4 16,-4 4 0-16,0-4-1 0,0 3 1 16,0-6 2-16,0-10 2 15,0-2 1-15,4-10 2 16,3-10-5-16,3-2-3 15,4-4-4-15,8-9 1 16,-1-3-4-16,4-7 1 0,-4 7 0 31,0 3 2-31,-3 13 3 0,-1-1 4 16,-2 10 0 0,-5 12 0-16,-3 10-1 0,1-3 2 15,-5 3-5-15,-3 15-1 16,4 4-2-16,-1-1 0 15,4 7-18-15,1-9-9 16,2-1-16-16,1-9-7 0,3-12-5 16,7-13-3-16,4-3-57 15</inkml:trace>
  <inkml:trace contextRef="#ctx0" brushRef="#br0" timeOffset="50924.4266">20863 12917 260 0,'-7'-34'96'0,"-3"34"-52"0,-8 0-27 0,7 6 25 15,-10 4-5-15,-7 8 1 16,-4 8-8-16,1-1-4 16,2-3-14-16,5 9-3 0,2 0 1 15,5 1-4-15,6-1-1 0,4-6-2 16,7 0 0-16,4-12-2 31,6-4-1-31,4-9 3 16,8-3 0-16,2-13-6 15,4-3 0-15,1 1 1 16,-5 2 1-16,-2 7-2 0,-1-1 2 16,-7 1 1-16,0 9 2 15,-3 0-3-15,-1 9 0 16,-3 7 1-16,4 3 2 0,-1 9-10 16,4-3-2-16,4-6-22 15,3 0-6-15,4-4-25 16,3-15-8-16,4 0-61 15</inkml:trace>
  <inkml:trace contextRef="#ctx0" brushRef="#br0" timeOffset="51123.7697">21502 12883 340 0,'-14'6'126'0,"3"13"-68"0,-14 16-48 0,15-23 30 15,-4 13-15-15,-4-6-3 0,-7 12-12 16,-6 7-4-16,2 6-4 16,1 0-4-16,4 0 1 0,2-7-21 15,5 1-8-15,6-13-31 16,4-16-12-16,4-9-69 16</inkml:trace>
  <inkml:trace contextRef="#ctx0" brushRef="#br0" timeOffset="51286.9364">21294 12936 312 0,'14'10'118'0,"3"5"-64"0,5 23-32 15,-12-29 31-15,4 7-26 16,-3 9-9-16,3 10-19 31,0 5-5-31,0 11 3 0,-3-4-63 0,-4 3-25 16,-4-13-53-1</inkml:trace>
  <inkml:trace contextRef="#ctx0" brushRef="#br0" timeOffset="51603.132">20994 13774 400 0,'-28'43'151'0,"21"-14"-82"0,-4 5-67 0,7-15 28 31,1 9-18-31,3-3-4 0,0 3-5 16,3-2 0-16,4-1-2 16,1-13-18-16,6 4-9 0,0-7-13 15,3-2-3-15,1-14 2 16,-4-2 2-16,0-10 15 15,-3-6 8-15,-1-10 8 16,1 4 4-16,-4 0 2 0,4-4 1 16,-1 7-9-16,1 6-4 15,3 0-44-15,4 3-20 16,3 1-18 0</inkml:trace>
  <inkml:trace contextRef="#ctx0" brushRef="#br0" timeOffset="52587.8181">22066 12362 356 0,'14'-18'134'0,"4"18"-72"0,7-7-52 0,-15 14 30 16,1-4-24-16,3 6-6 0,0 1-7 16,0 11-3-16,-3 1 1 15,-8 4-1-15,-3 2 0 0,-3 6 0 16,-4 4 0-16,0 6 0 15,0 0 0-15,0 0-7 16,3 3 0-16,1-7 1 16,3-2 3-1,3-4 2-15,4 1 1 16,4-7-3-16,3 10 2 16,0-13 3-16,0 9 1 15,-3-5-4-15,-4 8 1 16,-4 7 0-16,-6 0 0 15,-1-6 0-15,1 2 2 16,-4-2-19-16,-4-3-8 0,0-7-64 16,-10-3-30-16,-3-13-11 15</inkml:trace>
  <inkml:trace contextRef="#ctx0" brushRef="#br0" timeOffset="52823.2985">20839 13576 356 0,'28'-16'134'0,"-3"16"-72"0,6-9-92 0,-17 9 11 0,8-10-127 16,6 1-51-16</inkml:trace>
  <inkml:trace contextRef="#ctx0" brushRef="#br0" timeOffset="53529.9472">22765 12579 284 0,'-18'-3'107'0,"15"21"-58"0,-1 26-35 0,4-22 26 15,0 22-18-15,-3 0-4 0,-1 6-11 16,0 4-5-16,4-7-1 16,-3-10-1-16,-1-2 0 0,4-7 2 15,0-3 3-15,-3-9 9 31,3-13 5-31,0-3-7 0,3-10-4 16,1-15-5-16,3-12-3 16,4-17 1-16,10-18 1 15,11 0-1-15,10 3-1 16,0 3 7-16,8 7 5 16,-1 12 5-16,0 3 4 15,-3 19-5-15,-7 6 1 0,-7 10-10 16,-4 9-2-16,-7 6-3 15,-7 6-2-15,-7 7-10 16,-3 6-4-16,-11 3-13 16,-7 4-5-16,-4-1-3 15,-3 1 1-15,-4-4 1 16,-3-9 1 0,0 6 9-16,0-7 4 15,-1-5 15-15,1 9 9 16,3 0 21-16,4 3 10 15,4 3-3-15,6-3 0 0,11 4 2 16,7-4 0-16,7 0 3 16,4-3 1-16,3-7-15 15,0 4-6-15,0 0-14 0,4 3-2 16,0-3-22-16,-4 0-7 16,4-7-26-16,-1 1-9 15,4-10-31-15,1 3-14 16,9-3-35-1</inkml:trace>
  <inkml:trace contextRef="#ctx0" brushRef="#br0" timeOffset="53745.8051">23615 12792 360 0,'-7'9'134'0,"3"10"-72"0,-3 6-41 0,4-15 35 15,-1 9-15-15,4 6-3 31,0 3-18-31,0-3-5 0,0 3-9 16,0 7-2-16,0 2 0 0,4 4-18 16,-1-3-7-16,4-1-17 15,4-12-4-15,0 0-28 16,-1-12-10-16,-3-7-77 16</inkml:trace>
  <inkml:trace contextRef="#ctx0" brushRef="#br0" timeOffset="53908.713">23372 13115 320 0,'17'-3'121'0,"4"-3"-66"0,15 2-51 16,-19 4 24-16,11-6-18 15,4 6-6-15,4-3-33 16,2-3-16-16,1 6-96 0,0-10-41 15</inkml:trace>
  <inkml:trace contextRef="#ctx0" brushRef="#br0" timeOffset="54077.0586">23954 12999 340 0,'-25'6'129'0,"14"10"-70"0,-6-4-45 16,10-2 33-16,0-1-13 15,0 1 0-15,-1-1-19 16,5 7-7-16,-1 3-5 15,4-4-9-15,0 1-4 0,4-4-38 16,7-2-17-16,-1-4-105 16</inkml:trace>
  <inkml:trace contextRef="#ctx0" brushRef="#br0" timeOffset="54208.167">24042 12927 244 0,'-7'-10'90'0,"10"17"-48"0,-3-7-58 16,0 0 10-16,0 0-95 15</inkml:trace>
  <inkml:trace contextRef="#ctx0" brushRef="#br0" timeOffset="54963.1415">23855 13077 288 0,'-11'16'110'15,"8"-3"-60"-15,3 2-50 0,0 1 21 0,0-4-14 16,0 14-4-16,0-8-5 15,0 11-1-15,3-11 2 16,1 4-22-16,3-3-9 0,0-9-64 16,3-7-55-1,1-6 52-15</inkml:trace>
  <inkml:trace contextRef="#ctx0" brushRef="#br0" timeOffset="55731.1793">23770 13124 300 0,'4'7'112'0,"3"-7"-60"0,3-7-39 0,-3 7 30 0,8 0-26 16,6 0-6-16,7-3-17 16,7 3-4-16,0-6 5 15,1 3-33-15,-1-3-14 0,-7 2-81 16</inkml:trace>
  <inkml:trace contextRef="#ctx0" brushRef="#br0" timeOffset="55962.6416">24186 13015 384 0,'-10'18'145'0,"6"-11"-78"0,1 2-56 0,3-6 34 15,0 7-13-15,7 5-1 16,0 1-17-16,4-3-7 15,-1 2-4-15,-3 4-11 0,0-10-3 16,0 1-40-16,0-10-17 16,-3-10-44-16,-1 7-20 15</inkml:trace>
  <inkml:trace contextRef="#ctx0" brushRef="#br0" timeOffset="56062.5872">24303 12745 4 0,'7'-6'0'0</inkml:trace>
  <inkml:trace contextRef="#ctx0" brushRef="#br0" timeOffset="56394.3676">24522 12491 304 0,'-25'16'112'0,"18"-7"-60"0,0 7-30 0,3-7 31 15,4 1-13-15,4 8-1 16,3 11-18-16,3 5-5 16,5-6-10-16,-1 4-4 0,3-4-1 15,1 0-1-15,0 0 2 0,-1 4-3 16,1-4-2-16,-4 0 4 15,-3 7 1-15,-1-7 4 16,-6 6 3-16,-1 4-2 16,-6 12 1-16,-1 3-5 15,-3-6-2-15,-4-3 0 16,-6 0-1 0,-11-9-16-16,-4-7-6 0,-3 0-49 15,6-9-21-15,1-3-71 16</inkml:trace>
  <inkml:trace contextRef="#ctx0" brushRef="#br0" timeOffset="57233.7196">26240 12463 316 0,'-4'-35'121'0,"11"26"-66"0,0-10-40 0,0 10 29 16,7-1-11-16,4 1 0 16,10 3-14-16,4 2-4 15,0 8-9-15,7 2 0 0,6 9 1 0,1-2 1 16,-3 12 2-16,-5 3-5 16,-2-3-3-16,-12 4-4 15,-6 15-1-15,-11-1-5 16,-14 1 0-16,-7-6-3 15,-7 6 2-15,-4-6 3 16,0-7 3 0,4-9 2-16,4 3 1 15,2-16 0-15,5 1 2 16,6-20-3-16,4-9 0 16,11-6 1-16,7-12 2 15,10-7 5-15,7 0 4 16,4 6 2-16,3-6 3 15,4 1-1-15,0-1 1 0,-4-3-8 16,-3 3-3-16,-4 0-14 16,-3 0-4-16,0 9-21 15,-4-2-7-15,0 9-26 0,0 2-7 16,-6 11-82 0</inkml:trace>
  <inkml:trace contextRef="#ctx0" brushRef="#br0" timeOffset="57597.8644">25640 13068 280 0,'-11'0'107'0,"18"0"-58"15,15 0-31-15,-5 0 31 0,15 0-12 0,14 0 1 16,14 0-4-16,35-6 1 16,18 3-19-16,17-4 8 0,29 4 4 15,11-3-4-15,20 6-2 16,1-3-12-16,-15-4-4 15,4 4-17-15,-14-3-8 32,-22 3-23-32,-17-3-11 0,-28-4-38 15,-21 1-15-15</inkml:trace>
  <inkml:trace contextRef="#ctx0" brushRef="#br0" timeOffset="58035.3171">25548 13570 348 0,'39'-13'132'0,"-14"4"-72"0,6-4-52 16,-20 13 29-16,3 6-17 15,4-6-1-15,-4 10-7 16,0-1 0-16,0 16-7 16,-3 13 4-16,-1 15 1 0,1 1-3 15,-4 5 1-15,-4-2-5 0,-3-4-2 16,0-9-7-16,4-7-1 16,-1-2-28-16,5-7-12 15,6-3-39-15,0-9-18 16,0-7-36-1</inkml:trace>
  <inkml:trace contextRef="#ctx0" brushRef="#br0" timeOffset="58213.6276">26144 13758 376 0,'14'-10'143'0,"8"10"-78"0,9 0-56 0,-13 0 32 0,10 7-32 16,8-4-11-16,6 3-47 16,11-6-20-16,14 0-93 15,0 0-40-15</inkml:trace>
  <inkml:trace contextRef="#ctx0" brushRef="#br0" timeOffset="58598.1068">26973 13516 360 0,'7'0'134'0,"8"10"-72"0,2 5-46 0,-3-5 35 16,11-1-18-16,14 7-1 0,3 12-17 15,0 10-6-15,-3 12-6 16,-3-3-5-16,-8 6 1 0,-7 1-6 0,-7-4 0 15,-10-3-10-15,-11-13-2 16,-15-5 1-16,-13-11 3 16,-4 1 7-16,0-3 2 15,4-7 6-15,3-9 2 0,8-9 4 16,3-10 1-16,10-9 3 16,7-13 4-16,12-12 5 15,20-10 5-15,21 7 1 16,15 2 2-16,6-5-13 15,-3 5-3-15,7 1-14 32,7 0-3-32,-3 6-46 0,-4-7-20 15,-10 1-124 1</inkml:trace>
  <inkml:trace contextRef="#ctx0" brushRef="#br0" timeOffset="64378.5749">29150 12406 356 0,'-35'3'132'0,"14"4"-72"16,-18 2-55-16,21-6 27 0,-3 10-12 0,-7-4 1 16,-11 4-6-16,-7-4 1 15,0 7-9-15,0 0-2 0,8-4-1 16,6 4-2-16,4-4 1 16,3 4-2-16,11 3-1 15,3-4 1-15,8 4-1 16,10-3 2-16,10 3 1 0,12-7 1 15,6 10 0-15,4-9-2 16,-1 6-2-16,1-4-15 16,0-5-7-16,-4-1-16 15,8 1-6-15,-4-10-25 16,-1-4-9-16,5-5-59 31</inkml:trace>
  <inkml:trace contextRef="#ctx0" brushRef="#br0" timeOffset="64946.7724">30170 12419 300 0,'10'22'112'0,"-6"-10"-60"0,-11 7-47 0,3-9 22 16,-6-4-13-16,-1 10-3 15,-14-4 0-15,1 7 0 16,-5-3-5-16,-13-1 0 0,-7-2 4 16,-1 2-4-1,4-5 2-15,8-10-5 16,-1 0 0-16,3-6-1 16,1-4-2-16,10-2 1 15,8-4-1-15,3-9 0 16,14-3 2-16,10-1-3 15,4-5 0-15,15-1 1 16,13 7 0-16,7 3 0 0,4 22 0 16,0 6 11-16,-3 7 5 15,6 11-6-15,-10-2-3 16,-7 10-4-16,0-4-3 0,-4-3 1 16,11 9-1-16,0-3 0 15,-4 0 2-15,4-9-1 16,-7 0-1-16,-4-6 3 0,0-10 0 15,-3-6 1-15,-4-10 0 16,4 4 0-16,-8-10 0 16,-2 0-7-16,-5-16-2 15,-10-2-9-15,-7-7-2 16,-17 6 2-16,-1-2 1 31,-28 11 3-31,-17 17 1 0,-8 15-5 16,-10 6-4-16,-11 10-15 15,-10 12-4-15,3 7-101 16,4 9-49 0,14-3 96-16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4:08.60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7379 14635 10368,'0'0'3936,"0"15"-2112,16 1-1281,-16-16 1057,0 30-768,0-15-128,15 16-352,-15 14-96,0-14-128,15 15-160,-15-32-64,0 17-640,0 0-320,15-17-1439,0 17-641,-15 0-1248</inkml:trace>
  <inkml:trace contextRef="#ctx0" brushRef="#br0" timeOffset="-1">7272 15046 7936,'0'0'2976,"0"-16"-1600,0 16-480,0 0 960,0 0-257,0 0 1,0 0-480,0 0-128,0 0-576,0 0-32,-16 0 32,16 16-160,-14-16-64,-2 15-96,1 0 0,0 0-128,-1 16 0,1-16 32,0 0 0,0 0-160,15 0 32,15-15-96,-15 0 0,15 16-96,0-16 32,1 0 0,-1 15 32,16-15 0,-1 15 64,0 0 128,0 0 32,-14 1-64,14-1 64,-14 0 96,-16 0 32,0 1-32,0 14 32,-16-15 64,1 0 64,-16 1 160,17 14 96,-2-30-128,1 15 32,0-15-224,-15 0-96,14 0-192,-14-15 0,14 0-576,1 0-192,0-1-640,15 16-256,0-15-1215,0 0-577,15 0-192</inkml:trace>
  <inkml:trace contextRef="#ctx0" brushRef="#br0" timeOffset="1">7608 15350 6016,'0'0'2272,"-16"16"-1216,16-16-608,0 0 640,0 0 0,0 0 160,0 0-64,0 0-32,0 0-608,16 0-33,-16 0 1,15-16-192,0 2-96,0-2-128,-15 1 0,15-16-64,-15 16 64,16 0-64,-16-15 64,0 14-64,15 16-32,-15-15-64,0 15-32,0 0 128,0 0 96,0 0 32,0 15 0,0 16-96,0-16 32,0 15-64,15 1-32,-15-16 32,0 31 32,0-31-96,0 16 0,15-1-480,-15-15-128,0 0-895,15 1-289,-15-2-2560</inkml:trace>
  <inkml:trace contextRef="#ctx0" brushRef="#br0" timeOffset="2">7592 15532 9088,'16'0'3424,"-2"0"-1856,2 0-1344,-1-15 832,0 15-320,1 0 31,14 0-351,-15 0-96,16 0-192,-1 0-160,-15 0-64,0 0-928,1 0-383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2:23:05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7634 3915 340 0,'-10'0'126'0,"10"0"-68"0,0 0-59 31,0 0 23-31,0 0-15 16,0 0-4-16,7 0-5 16,3 0-1-16,8 0 2 15,3 0-2-15,11 6-1 0,3-3 0 16,4 3 0-16,3 4 3 16,8-4 0-16,6-3-2 0,0 6 0 15,22-2 2-15,7-4 2 16,10 3 2-16,7-3 1 0,15 4 0 15,10-1 0-15,7-3 0 16,7-3 0-16,18 0-2 16,3 0-2-16,7 0 3 15,8-3 0-15,3-3 3 16,14 6 3-16,0-7-4 0,-4 4-1 16,18 3-2-16,-7-6-2 15,-3 6 1-15,6-10 1 16,-2 10 1-16,9-3 1 15,-6-3-2-15,-15 6 1 32,18 0 0-32,-17 0 3 0,-15 0 1 15,15 0 1-15,-22 0 0 16,-7 0 0-16,-20 6-2 16,-1-3-1-16,-14-3-6 15,-21 7 1-15,-15-4 0 16,-17 3 2-16,4-6-14 15,-25 0-7-15,-18 0-39 0,-21 0-15 16,-38 0-81 0</inkml:trace>
  <inkml:trace contextRef="#ctx0" brushRef="#br0" timeOffset="323123.0228">18842 9230 384 0,'-21'-7'143'0,"17"7"-78"0,-10 0-56 0,7 0 30 15,-4 0-13-15,-6 0-3 16,-4 7-5-16,-8-7-1 16,-6 3-9-16,-11 6-3 0,-3 1 1 15,-4 12-3-15,-3-4 0 16,-8 1 1-16,-7 9 0 0,-6 7 2 15,-4 3 1-15,7 2 1 16,10-2 2-16,4 0-5 16,4-7-1-16,-1 0-4 15,4 1-1-15,4-4-6 16,3-9 0-16,4 0-6 16,3-4-2-1,0-5-2-15,11-1-3 16,3-3-4-16,4-6-2 15,3 0-15-15,8-6-4 16,3-3-31-16,3-1-14 16,4-5-47-16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2:26:24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23661 772 180 0,'-18'0'68'0,"11"0"-36"15,-7 7 2-15,10-7 31 0,1 0-18 16,-4 0-4-16,0 0-10 16,0 0-3-16,0 0-17 15,0 0 1-15,-4 0 0 0,4 0-3 16,-4 3 1-16,1 3-5 16,-1-6-2-16,-3 0 2 15,0 3 0-15,-4 4-1 16,1-4-1-16,-1-3 1 15,1 6 3-15,2 0 0 16,1-3 0-16,0-3-3 16,0 10-1-16,3-10-3 15,1 9-2-15,-1-9 1 16,1 6-1-16,3-2 0 16,0 5 2-16,0-9-1 0,3 16 2 15,1-10-4-15,3 6 0 16,0-12 1-16,3 10 0 15,4-4 0-15,7-3 0 16,4 7 0-16,3-4 2 16,4 3-1-16,-1 1-1 15,-2 5 1-15,-1-5-1 16,-4 6-3-16,1 6 2 16,-4-7 3-16,-3 4 1 15,-4 0-4-15,-4 0-1 16,-3-4 1-16,-3 4 2 15,-8 0 0-15,-3-3 2 0,-4-7-2 16,1 0-1-16,-8 1 3 16,0-4 2-16,1-6 2 15,-1-6 1-15,0 3 0 16,4-4 0-16,0-2-7 16,3 6 0-16,1-13-8 15,3 10 0-15,-1-3-19 16,1-1-8-16,7 1-42 15,4-1-16-15,3 4-67 16</inkml:trace>
  <inkml:trace contextRef="#ctx0" brushRef="#br0" timeOffset="951.0688">23354 628 220 0,'-21'0'85'0,"14"0"-46"0,-7 6-35 16,10-2 21-16,-3 2-5 16,-4-3 3-16,1 6 0 0,-1 7 1 15,-3 3-13-15,0 0 4 0,-7 0 3 0,0 6-6 16,-4 3 1 0,0-3-2-16,4-6 3 0,-4 9-3 15,4-3 1-15,4 3-5 16,3 7 1-16,3-1-5 15,4 10-2-15,3-16 2 16,4 7 2-16,4-7 0 0,3 7 0 16,4-7-1-16,6 0 2 15,1-3-3-15,3 3 0 16,4-3-3-16,-1 1-1 16,5-8-1-16,2 1-2 15,12 6-2-15,-1-15 1 31,4-4-4-31,0-3 1 0,-4-3-1 16,0-3 3-16,1-3-3 16,-4-4 1-16,-4-5-1 15,0-4 1-15,-3 0 5 16,-4-6 3-16,-3 3-1 16,-4-9 0-16,0 2 1 0,-3 1 2 15,-4-6 1-15,0-4 1 16,0 4 0-16,-3-1 0 15,-4 1-2-15,0 5-2 0,-4-5 3 16,-3-1 0-16,-3 7 3 16,-4-10 1-16,0 4 1 15,0-1 0-15,-4 1-2 32,-3-4-1-32,0 10-1 0,-4-6 0 15,-3 5-2-15,-4-5-2 16,-3 15 3-16,-4-6 2 15,-3 16-4-15,-4-1-1 16,-3 4 0-16,0 6 0 16,-1 6 0-16,4 4 0 15,4 8-7-15,3 17-3 0,4-1-16 16,0 4-9-16,0 6-25 16,-1 3-10-16,1 16-64 15</inkml:trace>
  <inkml:trace contextRef="#ctx0" brushRef="#br0" timeOffset="2175.7437">22811 1362 260 0,'10'-9'99'0,"1"-1"-54"0,-1 7-37 0,-3 3 21 16,0-6 0-16,-3 6 2 16,0-3-1-16,-1 3 1 15,-3-7-17-15,0 7-1 0,-3 0-2 0,-8 0-4 16,-3 7-2-16,-7-4-5 16,0 16 0-16,-4-4 0 15,-7 1 2-15,-7-7-1 16,-10 13-1-16,-8-3-2 15,-17 16-1-15,-3 9 2 16,-1 9 2 0,-10 6-2-16,-4-2-2 15,-10-4-1-15,3 7 3 16,7-7 0-16,1 3 3 16,2 7-1-16,5-3-1 15,-1-7 1-15,0 4-1 0,11-4 0 16,7-6 0-16,14-3-3 15,4-13 2-15,7 1-12 16,6-7-7-16,5 3-14 0,2-13-3 16,5-5-23-16,6-1-7 15,4 1-52 1</inkml:trace>
  <inkml:trace contextRef="#ctx0" brushRef="#br0" timeOffset="2477.7828">20948 2403 232 0,'-35'28'88'0,"21"-9"-48"0,-8 0-27 0,12-13 22 15,-1 4-5-15,-3 8 0 0,4-8-6 16,-1 6-3-16,4-7-11 16,3 7 0-16,4-4 1 0,7-2 0 15,4-4 3-15,7-3-3 0,6-3-1 16,8-3-6-16,0-3-1 16,0 2-10-16,-4-2-5 15,7-3-47-15,7-1-19 16,4-5-64-1</inkml:trace>
  <inkml:trace contextRef="#ctx0" brushRef="#br0" timeOffset="3093.8341">23269 1575 296 0,'0'-9'110'0,"0"-1"-60"0,4 4-41 16,-1 6 25-16,1-3-15 15,-1 3-1-15,1 0-4 0,3 3 1 16,0 13-8-16,0 12 2 0,4-3 4 16,-1 13-3-16,-3 12 0 0,0-3-4 15,0 6-1-15,-3 1-3 16,-1 8 1-16,1 17-4 15,-1-7 0 17,5-3 1-32,-1-6 2 0,0-7-3 0,0-3 0 15,0-9-1-15,0-6-2 16,0 3-15-16,0-10-5 16,0 0-19-16,0-9-8 15,0-12-30-15,-3 5-11 16,-4-5-17-1</inkml:trace>
  <inkml:trace contextRef="#ctx0" brushRef="#br0" timeOffset="3409.0063">23273 2353 332 0,'3'25'126'0,"4"-6"-68"0,4 6-50 0,-4-9 27 16,4-4-11-16,3 13-2 0,3 3-8 15,4 7-4-15,1 3-5 16,-1-4 1-16,0 1 0 0,0-7 0 16,-3-9-1-16,-1-1-1 0,1-2 0 15,0-10 0-15,-1-12 0 16,-3-3-7-16,4-16 0 15,0-4-17-15,-4-5-4 16,3 6-21-16,1-7-9 16,0 7-40-16,-1-7-15 15,12 1-8-15</inkml:trace>
  <inkml:trace contextRef="#ctx0" brushRef="#br0" timeOffset="4009.8289">24024 1422 276 0,'-7'-16'104'0,"7"22"-56"0,4-12-43 16,-1 6 24-16,4 0-5 15,7 0 1-15,4 0-6 16,7 0-1-16,10 6-10 16,11 4 4-16,0-1 3 0,17 0 2 0,15 7 1 15,6 12-7-15,8 19-4 16,3 7-4-16,18 5-3 15,0 7-2-15,0-6 1 0,-11 2 1 16,1 1 0-16,3 9 2 16,-11-3 3-16,-7-12-4 15,-10 2-1-15,-11-12 0 0,-11-3 0 16,-10-6-3-16,-7-7 2 16,-8-9-4-16,-6 3 1 15,-4-9-11-15,-3-4-6 16,-4-2-10-16,-3-10-4 15,-1 0-19-15,1-10-5 32,-4 10-70-32</inkml:trace>
  <inkml:trace contextRef="#ctx0" brushRef="#br0" timeOffset="4542.3293">25792 2503 304 0,'14'10'112'0,"-4"-4"-60"0,4 4-43 0,-7-10 27 15,4 0-9-15,0 0 1 16,3 0-11-16,-4 0-3 0,1-7-8 15,-1-2-4-15,1-1 1 0,-4-8-7 16,0-1 1-16,0 0-21 16,-3-6-7-16,-1 0-30 0,-3-3-14 15,0 9-57 1</inkml:trace>
  <inkml:trace contextRef="#ctx0" brushRef="#br0" timeOffset="5726.5706">24278 1484 252 0,'0'-9'93'0,"11"9"-50"0,6 0-39 0,-6-6 21 16,3 6-5-16,11-10 0 16,14 7-4-16,6-3 0 0,12-4-9 15,6 10 2-15,8-6 2 0,24 6 0 16,18 0 1-16,14 0-4 16,28 6 0-16,18-6-3 15,7 10 0-15,25 9-3 16,3 25-2-16,32 9 1 15,-14 19 1-15,13-3-8 0,-16-3-1 16,-19-7-3-16,-6 4-1 16,-22 6 3-16,-24-19 5 15,-22 0 0-15,-24-3 1 16,-18-12-3-16,-13-1 1 0,-19-18-16 16,-17 3-6-16,-11-7-23 31,-10-2-6-31,-4-4-59 15</inkml:trace>
  <inkml:trace contextRef="#ctx0" brushRef="#br0" timeOffset="5976.7643">28141 2334 288 0,'28'16'107'0,"-17"-7"-58"0,-4 10-53 16,-7-10 18-16,-4 1-4 15,-6 5 4 1,-4-5-15-16,-7-1-3 16,-8 7 1-16,-6-7-21 0,-7 1-6 15,-15-1-73-15,-10 1-50 16,-21-17 59-16</inkml:trace>
  <inkml:trace contextRef="#ctx0" brushRef="#br0" timeOffset="6611.8394">20260 3134 252 0,'-14'3'93'0,"14"-3"-50"0,0 0-24 16,0 0 42 0,11-10-17-16,3 1-7 0,10-10-6 15,5 0-18-15,6-12 3 0,4-7 4 16,6-5-5-16,12-5 2 16,6-5-10-16,1-6-4 15,-1 5-20-15,-10 7-9 0,-7 10-30 16,-7 12-13-16,-14 6-86 15</inkml:trace>
  <inkml:trace contextRef="#ctx0" brushRef="#br0" timeOffset="6896.2063">20242 3394 324 0,'22'28'123'0,"-8"-9"-66"0,0 6-51 16,-4-9 28-16,1-4-18 0,3 4-3 15,4 3-11-15,-1 0-3 16,1 6 0-16,3-6-5 0,0-10 0 15,4-3-24-15,0-12-8 16,-4 3-106-16,11-22-49 16,-1 0 98-16</inkml:trace>
  <inkml:trace contextRef="#ctx0" brushRef="#br0" timeOffset="7259.1036">20775 2779 300 0,'7'7'112'0,"7"5"-60"0,7 13-32 0,-6-15 32 0,6 5-24 15,3 4-5-15,5 0-12 16,2 9-3-16,1-3-4 16,0 0-1-16,3-3 1 0,11 3-2 15,7 1-2-15,0 2 1 16,-4 6-1-16,-3-6-3 15,-4 7 2-15,-6-7 1 0,-8-3 2 16,-10-6-1-16,-11 6 2 16,-11 3-2-16,-10-3-1 15,-14 4 1-15,-18-1-1 16,-3-3 0-16,3 3 0 16,-7 0-3-16,-4-2 2 0,-3-1-8 31,0-7-4-31,0 1-26 0,4 0-13 15,3-3-76 1,18 3-58-16</inkml:trace>
  <inkml:trace contextRef="#ctx0" brushRef="#br0" timeOffset="7729.0419">23132 2924 280 0,'17'-19'107'0,"-6"16"-58"0,3-4-26 0,-7 7 29 15,-3 7-16-15,-1 2-6 16,-3 4-9-16,-7 2-1 15,-7 4-11-15,-7 0-1 0,-7 22-1 0,-8 12-6 16,-10 0 0-16,-7 10-3 16,1-7 0-16,6-2-7 15,7-1-4-15,11-15-13 16,3-4-6-16,7-9-21 16,8-6-6-16,3-9-22 31,3-4-9-31,8-6-9 15</inkml:trace>
  <inkml:trace contextRef="#ctx0" brushRef="#br0" timeOffset="7931.4462">22860 3441 328 0,'35'9'123'0,"-10"1"-66"0,10 6-47 0,-17-7 30 16,7 7-15-16,3-4-5 15,4 13-11-15,-1 10-4 16,1 12-3-16,-4-13-13 0,-3 4-4 16,0-4-22-16,-1-15-9 15,5-3-35 1,-1-16-13-16,-3-10-24 16</inkml:trace>
  <inkml:trace contextRef="#ctx0" brushRef="#br0" timeOffset="8331.4296">23230 2920 336 0,'18'10'126'0,"-4"-1"-68"0,14 1-50 16,-6-4 27-16,13-3-11 15,7 7-2 1,8-1-8-16,2 0-4 16,1 1-5-16,-10 2 1 0,13 7 0 15,-13-6-2-15,27 12-3 16,-3 3-3-16,-7-3 1 16,-11 3 1-16,-6-3 0 15,-8 0 0-15,-7-3 0 16,-14-6 4-16,-7 9 5 0,-10-3-3 15,-15 3 2-15,-17 3-5 16,-7 7-2-16,-1-7 0 16,-6 7 1-16,-4-10-3 0,-3 0 0 15,-4-3-10-15,-4 0-5 16,1 0-28-16,3-4-11 16,10 8-103-16,11-8-56 15</inkml:trace>
  <inkml:trace contextRef="#ctx0" brushRef="#br0" timeOffset="8800.394">25823 2852 296 0,'7'0'110'0,"-10"9"-60"0,-1 0-43 16,1-2 23-16,-4 11-12 15,-7 7 0-15,-8 4-11 16,-9 8-2-16,-12 14-3 0,-6 11 1 0,0 1 0 15,6-7-1-15,4-2 1 16,4-4-2-16,3-12-1 16,8-4-21-16,3-9-9 15,6-12-31-15,5-4-12 16,10-9-47 0</inkml:trace>
  <inkml:trace contextRef="#ctx0" brushRef="#br0" timeOffset="9401.461">25700 2814 288 0,'10'-6'107'0,"1"12"-58"0,0 3-37 0,-1 1 24 0,1-1-13 16,3 10-3-16,4 0-5 15,6 6 0-15,1 0-8 16,3 3 0-16,4 0 3 0,7 7-6 15,7 9-2-15,6-7-1 16,-6 4 1-16,-3-10-3 16,-5 1 0-16,-2-13 1 0,-4-1 2 15,-8-2-1-15,-3-6 2 16,-3-7-2-16,-4 3-1 16,0-3 1-16,-3 3 1 15,-4-6 3-15,0 0 2 16,-4 0-6-16,1 0-2 15,-4 0 2 1,4 10 1-16,-4-1 0 16,-4 1-2-16,-3 8 1 15,0 4-1-15,-7 0 0 0,0 10 2 16,-8-1-1-16,-2 0 2 16,-11 1-4-16,-4 2-2 15,-4 10-1-15,5 0 3 16,6-6 2-16,4-4 2 0,-4-6-4 15,7-3-1-15,0-6-2 16,8 0 0-16,3-3 3 16,0-7 0-16,3 1 3 15,0-10 1-15,1 0 1 16,-1 0 0-16,1-10 0 16,-4 1 0-1,-4-7-5-15,-3-3 1 16,-7-9-7-16,-8 3-3 15,-10-3-5-15,1 3-4 16,-1 6 0-16,3 0-1 16,8 3-20-16,10 7-9 15,4-10-89 1</inkml:trace>
  <inkml:trace contextRef="#ctx0" brushRef="#br0" timeOffset="9916.9782">28099 2751 304 0,'-4'3'115'0,"-3"4"-62"0,-7 21-49 0,11-9 24 16,-8 6-7-16,-3 9-1 31,-7 1-6-31,-8-4-1 0,-2 19-8 16,-8 7-1-16,-7 2 0 0,4-2 0 15,-1-4 0-15,5-9-2 16,6 0-2-16,7-16-19 16,7-3-10-16,8-6-43 15,10-13-18-15,7-15-39 16</inkml:trace>
  <inkml:trace contextRef="#ctx0" brushRef="#br0" timeOffset="10549.4208">28049 2645 300 0,'0'0'112'0,"4"9"-60"0,6 7-45 16,-2-4 26-16,-1 7-10 16,3 6-1-16,4 10-4 15,7-7 1-15,11 6-10 0,11-5 1 0,2 5 3 16,5-6-5-16,-4-3-2 31,7 0-1-31,-4-3-1 16,-7 3-2-16,-6 1-2 0,-1-5 1 15,-3 1-1-15,-4-9-3 16,-7 3 2-16,-3-7 1 16,-4-3 2-16,-7-3 1 15,-7-3 3-15,0 0-1 16,-4 0 2-16,1 0-4 0,-4 10 0 15,0-4-3-15,0 4-1 16,-4-1 1-16,-3 10 2 16,-7 9-3-16,-4-3-2 15,-3 10 2-15,-4 2 0 16,0 7-2-16,-3 0 2 16,0-6-1-1,-1-4 0-15,5 4 2 16,-1-4 2-16,7 1-6 15,4-1 1-15,7-6 1 16,3-9 1-16,1 0 1 0,3-3 0 16,0-1 0-16,3-5 2 15,1-7 1-15,-4-3 3 16,0 0-3-16,-4-9-2 16,0-1 0-16,-3 1-1 0,0-7 0 15,-7-3 2-15,-4 0-1 16,-3 1-1-16,-7-1-4 15,-8-6-2-15,-6 9-4 16,-7 4 1-16,-8-4-15 16,11 0-7-16,7 4-27 0,4-4-14 15,0-3-71 1</inkml:trace>
  <inkml:trace contextRef="#ctx0" brushRef="#br0" timeOffset="11484.4897">20066 1585 244 0,'-4'-13'90'0,"4"7"-48"0,0 3-27 0,0 3 26 16,0 0-18-16,0 0-4 0,0 0-8 15,0 3-2-15,-3 3-5 16,-1 7-1-16,1 2 1 0,-1 4 0 16,1 9 0-16,-1 7 0 15,1-1 0-15,-1-9-5 16,1 4-1-16,3-11 1 0,0 11 2 16,0-14-9-16,0 4-4 15,3-3-25-15,4-4-9 16,0-5-27-16,4-4-9 15</inkml:trace>
  <inkml:trace contextRef="#ctx0" brushRef="#br0" timeOffset="11749.9958">20204 1616 272 0,'-7'0'101'0,"3"9"-54"0,4 4-44 0,0-4 21 15,0 7-12-15,0 0-2 0,4 6-3 16,-1 9 0-16,4-12-4 16,-3 3-4-16,-1 0 0 0,1 0-4 15,-1-7 1-15,1 4-25 16,-4-3-8-16,0-4-38 0,0-2-18 15</inkml:trace>
  <inkml:trace contextRef="#ctx0" brushRef="#br0" timeOffset="12086.6031">19879 1550 220 0,'-3'0'85'0,"3"6"-46"0,7 1-26 0,0-4 24 15,3-3 1-15,4 6 2 0,4-6-5 16,0 0-1-16,-1-6-19 15,8 3 6-15,3-10 3 0,4 4-8 16,3 6-4-16,-3-4-10 16,0 4-3-16,-4 3-16 0,0 0-4 15,-3 0-27-15,0 3-9 16,-4-3-43-16,-4 10-18 16,1-1 13-1</inkml:trace>
  <inkml:trace contextRef="#ctx0" brushRef="#br0" timeOffset="12402.336">20500 1434 272 0,'0'0'104'0,"0"-3"-56"0,-4 6-49 15,4-3 18-15,-3 6-6 16,-1 4 1-16,-3 9 2 31,0 6 2-31,0 3-9 16,0 13-2-16,4-4 1 0,-4 10-1 0,3-3 2 15,4-3-4-15,4-3 0 16,3-10-8-16,0 6-4 16,3-15-35-16,4 0-16 15,4 0-68 1</inkml:trace>
  <inkml:trace contextRef="#ctx0" brushRef="#br0" timeOffset="12903.1649">20736 1513 252 0,'-10'-10'96'0,"3"10"-52"0,-4-3-38 16,8 3 22-16,-5 3-11 31,1 3 1-31,-3 4-5 0,-1 2 0 16,1 13-7-16,-1 4 0 0,1-4 4 15,2 0-4-15,1 3 2 16,4 0-5-16,-1-3-2 16,4-6 0-16,0-3 1 15,0-4-3-15,4-2 0 16,3-4-4-16,4-12-1 0,-1-4-6 15,4 1 0-15,0 0-1 16,-3-4 1-16,-1-3 7 16,1 7 4-16,-4 3 4 15,0-4 3-15,-3 10 1 16,-4 0 3-16,3 10-3 0,1-4 1 31,-4 3-5-31,3 10 0 16,1-3-3-16,-1-4-1 15,1 4-6-15,3-7 0 0,0 1-13 16,0-1-4-16,0 1-20 16,4-10-8-16</inkml:trace>
  <inkml:trace contextRef="#ctx0" brushRef="#br0" timeOffset="13150.374">20959 1368 304 0,'3'0'115'0,"-3"3"-62"0,4 13-51 15,-4-7 25-15,0 7-12 16,0-3 2-16,-4 12-4 16,4 9 2-16,-3 4-8 15,3-4-4-15,0 4 0 0,0-3-7 16,3 2-1-16,1-12-23 0,3 0-8 31,0-6-24-31,3-3-10 16,1-4-50-1</inkml:trace>
  <inkml:trace contextRef="#ctx0" brushRef="#br0" timeOffset="13450.9171">21142 1450 276 0,'-21'0'104'0,"14"6"-56"0,0-3-43 0,3-3 24 16,1 10-12-16,3-4-2 15,0 3-4-15,3 1-2 16,1-1-5-16,6 7 4 0,1-4 2 16,-1 7 1-1,1-3 1-15,0 3-4 16,-4-4 0-16,-7 4-3 15,-4 0 2-15,-3 0-6 16,-3 3-1-16,-1 0 2 16,0-13 1-16,1 7-12 15,3-10-7-15,-4-3-13 0,4-3-5 16,4-9-22-16,-5-1-7 0,5-15-59 16</inkml:trace>
  <inkml:trace contextRef="#ctx0" brushRef="#br0" timeOffset="13666.4559">21318 1387 276 0,'11'6'104'0,"0"-3"-56"0,-1 16-23 0,-3-9 31 16,4-1-19-16,-4 4-6 15,-4 9-12-15,-3 18-4 16,0 1-9-16,0 9-4 0,0-3-1 0,0-3-6 16,-3 0 1-16,3-6-40 15,3-4-16-15,1 7-95 16</inkml:trace>
  <inkml:trace contextRef="#ctx0" brushRef="#br0" timeOffset="17412.6587">20673 3071 300 0,'0'-13'112'0,"-4"10"-60"0,-3-3-52 16,4 6 21-16,-4 0-10 0,-4 0-1 15,0 6-6 1,-3-6-3-16,0 10 0 0,0 5-1 0,-4 4 2 0,4 9-3 16,0 1 0-16,4-4 1 15,-1 9 0-15,4-6 0 16,4 1 2-16,3-14-3 16,0 4 0-16,7-9 1 15,-4-4 2-15,4-12-8 31,0-4-3-31,0-2-4 0,0-4-2 16,0-3-1-16,0-6 0 16,0 6 6-16,1 0 4 15,-1 4 4-15,0-1 3 16,-4 7 6-16,1 6 6 16,-1 3-3-16,1 3 2 15,-1 12-5-15,1 1-2 0,-1 3-2 16,1 0-3-16,-1-1-10 15,1 1-6-15,-1 6-17 16,5 0-4-16,-5-6-154 31,8 0 84-31</inkml:trace>
  <inkml:trace contextRef="#ctx0" brushRef="#br0" timeOffset="17698.4838">20902 3174 296 0,'-7'-3'112'0,"11"6"-60"0,-4 4-56 0,0 2 21 16,0 7-13 0,0 3 0-16,0-1-2 15,0 11 1-15,3-7-2 16,1 0-3-16,-1-4 1 0,1 8-43 0,3-8-20 16,7-2-56-1</inkml:trace>
  <inkml:trace contextRef="#ctx0" brushRef="#br0" timeOffset="18360.9346">23297 3228 260 0,'-3'-13'96'16,"-1"4"-52"-16,1-7-25 0,-1 13 26 0,1-3-12 15,-1-4-4-15,-3 4-17 16,0 3-5-16,-3 3-5 0,-1 9-2 0,-7 7 1 31,4 3-4-31,4 3 2 16,3 9 1-16,0-3 0 16,3-3 0-16,1-3 0 15,3 0-3-15,3-9 2 16,4 3 1-16,4-7 2 15,-1-9-1-15,1 0-1 0,3-6-2 16,-3-4 1-16,-1-8 1 16,4 8 0-16,-3-6-3 15,-1 13 2-15,-3-3 1 16,1 15 0-16,-1 7 2 0,-4 0 1 16,1 3-1-16,-1-1-2 15,4 1-2-15,0 0-1 0,7-3-31 16,4-7-15-16,3 1-90 15</inkml:trace>
  <inkml:trace contextRef="#ctx0" brushRef="#br0" timeOffset="18660.8586">23513 3287 316 0,'0'-6'118'0,"3"3"-64"0,15 3-50 0,-8 0 24 16,5-6-14-16,-1 6-3 15,-4 0-6-15,1 6-4 0,-4-3 0 16,-7 13 1-16,0 3 1 0,-4-1-1 16,-6 4 1-16,-1 0 2 15,1-3 4-15,-1 6-2 0,4-6 1 16,3 0-5-16,4-3-2 15,4 2 0-15,7-8-1 32,6-4-3-32,1 3 2 0,6 1-32 15,5-10-15-15,10 0-106 32</inkml:trace>
  <inkml:trace contextRef="#ctx0" brushRef="#br0" timeOffset="19346.9873">25792 3181 220 0,'3'-10'85'0,"-6"1"-46"0,-4 3-28 0,3 6 21 16,-3 0-11-16,-4 0-1 16,-3 9-10-16,0 7-4 15,-3 3-3-15,-5 6-3 0,1 9 3 16,0 1 0-16,3-4 1 15,4 4 0-15,4-7 0 16,6-3-2 0,4-6 1-16,7-1-2 15,4-8-1-15,-1 2 3 16,4-8 0-16,1-8 1 0,-1-2 0 16,0-3-7-16,0-7 0 15,0-3-1-15,-7 0 2 16,0 4 1-16,0 5 3 15,-3 1 10-15,-4 6 4 0,0 3-5 16,0 3-2-16,0 6-5 16,3 7-1-16,1 3-1 15,3-4-2-15,0 4-8 16,3-6-5-16,5 3-26 16,-1-7-13-16,3-3-67 15,5-3-39-15,-1 4 73 16</inkml:trace>
  <inkml:trace contextRef="#ctx0" brushRef="#br0" timeOffset="19696.2732">25915 3450 228 0,'-11'-3'85'0,"11"-6"-46"0,0 12-30 0,8-3 22 0,-1 0-8 15,0-3 1-15,3-3-2 16,1 6-2-16,-1-4-10 0,-3-2-6 0,1 6-1 15,-8 0-2-15,0 0-1 16,0 10-2-16,0-1 1 16,0 0 1-16,0 1 0 15,0 2 0-15,3-2 0 0,1 2-5 16,3-2 1-16,0 5-3 16,3-5 0-16,-3-1 4 15,0 1 1-15,-3-1 2 16,-8 0 2-16,-3 1-1 15,0 6 2-15,-3-1-2 16,-1-2 2 0,1-4-2-16,-5 4-1 15,5-10-17-15,-1 6-6 16,4-9-27-16,4-3-10 16,17-3-45-1</inkml:trace>
  <inkml:trace contextRef="#ctx0" brushRef="#br0" timeOffset="20378.7076">28155 3109 212 0,'11'-25'79'0,"-4"21"-42"0,-4-5-21 16,1 3 22-16,-1 6-7 16,1 0-1-16,-4-7-5 15,-4 7-4-15,1 0-11 0,-8 7-4 0,-3 2-2 16,0 7 0-16,-7 3 0 15,-4 15 0-15,1-3 2 32,-1 4-1-32,4 6 2 0,3-10-2 15,7 4 0-15,4-10-6 16,4 0 1-16,3-13 0 16,3 4 2-16,8-13 1 15,3-3 1-15,4-3-2 16,-1-3-2-16,1-13-2 15,0 0-1-15,-1-6-1 0,1-6 0 16,0-1 0-16,-4 4 3 16,-4 12 2-16,-3-2 2 15,-3 8 3-15,-4 10 3 16,-4 10 0-16,-3 8 2 16,0 7-4-16,0 4-2 15,0 5-2-15,4-9-3 0,-1 0-19 16,4-3-8-16,7-6-30 15,4 3-12-15,3 0-64 16</inkml:trace>
  <inkml:trace contextRef="#ctx0" brushRef="#br0" timeOffset="20716.2154">28395 3262 288 0,'-10'7'107'0,"6"-4"-58"0,0 6-33 16,1-3 29-16,-1 13-15 16,1 0-5-16,-1 0-10 15,1-3-5-15,-1-1-5 0,4-2-4 0,0-7 2 16,0 3-2-16,4 1 2 16,3-10-2-16,0 0-1 15,4-3-2-15,-1-4-1 16,4 1-5-16,-3 3 0 15,-1 3 4-15,-3 0 2 16,-3 0 2 0,-1 9 0-16,-3 1 2 15,0 5 3-15,-3 4 0 16,-1 0 0-16,1 0-6 16,-1-3 1-16,1-4-53 0,3 4-24 15,7 9-69 1</inkml:trace>
  <inkml:trace contextRef="#ctx0" brushRef="#br0" timeOffset="27270.9676">19932 3576 340 0,'3'-10'126'0,"-6"10"-68"0,-1-9-46 15,4 9 30-15,-3 0-15 16,-4-3-1-16,-7-3-9 15,-7 6-2-15,-4 0-9 16,-14 0-6-16,-17 9-1 0,-8 0 3 16,-6 23 1-16,-15 5-1 0,-21 17-2 15,-10 15-2-15,-1 6-1 16,-13 3 2-16,-22 23 0 16,11 5 3-16,0 10 1 15,3-18-6-15,11 2 0 16,18-12-4-16,24-7 2 15,22-18-19 1,17-10-9-16,21-12-25 0,25-19-11 16,21-6-78-1</inkml:trace>
  <inkml:trace contextRef="#ctx0" brushRef="#br0" timeOffset="27786.5321">20207 3808 220 0,'11'-9'82'0,"-4"-1"-44"0,0 7-11 15,-7 3 29-15,3 3-22 16,1 3-7-16,-1 7-5 16,-3 21-2-16,-7 1-11 15,-7 9-3-15,-7 9 0 0,-7 26-3 16,-4 11 0-16,4-8-8 15,3 6-2 1,4-16-23-16,0 0-8 16,7-3-70-1,10-13-63-15,8-12 58 16</inkml:trace>
  <inkml:trace contextRef="#ctx0" brushRef="#br0" timeOffset="28386.481">20987 3799 232 0,'-4'0'88'0,"11"0"-48"16,-3 0-47-16,10 6 91 15,0 3-34-15,4 19-13 16,10 4-11-16,11 9-17 16,10 9-1-16,0 16 2 0,4 21-4 15,-3 4-1-15,-4 3-5 16,0-12 0-16,-11 9-18 0,-7-10-5 15,0 4-31-15,-3-10-10 16,-7-12-71 0</inkml:trace>
  <inkml:trace contextRef="#ctx0" brushRef="#br0" timeOffset="28855.1475">23001 3742 216 0,'-67'47'82'0,"21"-22"-44"0,-24 44-27 16,45-37 23-16,-14 11-7 16,-17 11 1-16,-15 24-2 15,-13 13-1-15,2 0-14 16,5-3-2-16,6 0-2 0,4 3-3 0,18-10-3 16,10 4-18-16,18-19-6 15,14-16-44-15,17-13-17 16,19-11-29-16</inkml:trace>
  <inkml:trace contextRef="#ctx0" brushRef="#br0" timeOffset="29108.9848">23259 4056 280 0,'-25'18'104'0,"14"1"-56"0,-10 16-38 0,11-7 23 15,-8 16-20 1,0 9-5-16,-6 10-5 16,-1 0-3-16,0-1 1 15,1 7-15-15,6 3-3 0,7-12-26 0,8-7-13 16,10-12-61-1</inkml:trace>
  <inkml:trace contextRef="#ctx0" brushRef="#br0" timeOffset="29356.1579">23742 4084 300 0,'11'41'112'0,"-4"-10"-60"0,-4 38-58 0,1-35 19 15,-1 14-12-15,4 2-1 16,-3 3-29-16,3-6-10 0,0 6-82 15,0-6-36-15</inkml:trace>
  <inkml:trace contextRef="#ctx0" brushRef="#br0" timeOffset="29656.9922">23721 3805 252 0,'14'3'96'0,"11"9"-52"0,3 10-21 0,-7-6 31 16,18 9-19-16,7 7-5 15,7 2-14-15,3 7-5 16,4 15-6-16,-4 23-2 0,1 5 1 15,-4 4-7-15,0-6 0 16,0 5-17-16,-4 4-4 16,-7-3-54-16,1 0-22 0,-1-19-21 15</inkml:trace>
  <inkml:trace contextRef="#ctx0" brushRef="#br0" timeOffset="30110.9894">25594 3990 288 0,'-25'-22'107'0,"15"22"-58"0,-15 0-40 15,11 6 27-15,-4 4-20 0,-3-1-4 16,-11 16-3-16,-6 10-1 16,-8 21-4-16,-7 22-3 0,-11 4 2 15,-6-1-2-15,3 1-1 16,3 15 1-16,11 0 1 0,11-6-12 16,10-12-3-16,11-10-21 15,14-22-7-15,7-10-23 16,18-12-10-16,13-15-31 15</inkml:trace>
  <inkml:trace contextRef="#ctx0" brushRef="#br0" timeOffset="30342.4294">25760 4206 248 0,'3'35'93'0,"-6"2"-50"0,-8 26-28 0,4-28 24 16,-7 8-19-16,-4 4-3 15,-3 13-7 1,-3 6-1-16,-1-3-5 0,7 6-3 0,8-16 0 16,6-9-21-16,4-13-9 15,7-6-25-15,7-15-11 16,11-13-42-16</inkml:trace>
  <inkml:trace contextRef="#ctx0" brushRef="#br0" timeOffset="30558.4668">26053 4128 260 0,'10'15'96'0,"4"20"-52"0,8 21-18 0,-12-27 29 15,4 15-18-15,0-1-4 16,0 8-13-16,1-4-5 16,-5 6-8-16,1 0-5 0,-1 4-1 15,-3-4-23-15,0 0-10 0,0-9-42 16,1-16-17-16</inkml:trace>
  <inkml:trace contextRef="#ctx0" brushRef="#br0" timeOffset="30810.9896">26427 4009 280 0,'28'22'104'0,"-14"0"-56"0,7 6-25 15,-7-9 29-15,7 28-16 16,11 6-6-16,3 16-13 15,4 0-6 1,-4-3-6-16,1 15-4 0,-4 7 2 16,-4 3-4-16,-4 3 0 15,-6-19-19-15,-4-6-9 16,-7-3-36-16,0-6-14 16,0-7-55-1</inkml:trace>
  <inkml:trace contextRef="#ctx0" brushRef="#br0" timeOffset="31243.4774">27965 3955 288 0,'-46'10'107'0,"21"2"-58"0,-24 13-35 0,24-6 28 0,-14 6-19 0,-7 13-4 15,4 25-15 1,-7 12-2-16,-1 6-2 0,-3-8-5 0,4 8-1 16,7 10-11-16,6-13-3 15,12 4-17-15,6-19-4 16,15-13-13-16,6-13-7 31,11-11-39-31</inkml:trace>
  <inkml:trace contextRef="#ctx0" brushRef="#br0" timeOffset="31443.6333">28039 4259 276 0,'-11'66'104'0,"8"-12"-56"0,-8 8-41 0,8-30 26 0,-8-1-23 15,-3 13-7-15,0 6-30 16,0 3-10-16,3-6-87 31</inkml:trace>
  <inkml:trace contextRef="#ctx0" brushRef="#br0" timeOffset="31659.8176">28356 4162 296 0,'14'54'110'0,"-3"-1"-60"0,7 10-32 16,-11-35 28-16,3 16-26 15,-3 0-9-15,0-7-34 16,0-2-14-16,0 9-81 16,-3-10-34-16,3-6 50 0,-3-3 27 15</inkml:trace>
  <inkml:trace contextRef="#ctx0" brushRef="#br0" timeOffset="31876.0541">28589 3874 300 0,'32'56'112'0,"-18"-28"-60"0,7 16-32 0,-7-19 32 16,7 13-21-16,8 25-5 15,6 15-14-15,0 1-3 16,-7-4-5-16,-3 13-5 0,0 9-2 0,-15-6-36 15,8 0-14-15,-4-3-105 16</inkml:trace>
  <inkml:trace contextRef="#ctx0" brushRef="#br0" timeOffset="32491.9001">29870 4341 300 0,'10'0'112'0,"-3"0"-60"0,4 0-34 0,0-3 28 16,-4-3-15-16,0-10-4 15,7 3-13-15,-7-12-4 16,-4 0-6-16,8 3-7 0,-11-3-1 0,0 6-9 16,0 1-4-1,-11-4 6-15,4 9 4 0,-10-3 2 16,-8 7 4-16,4 9 0 0,-7 9 1 15,-1 10 0-15,5 0 0 16,-5 12 2 0,5-2 3-16,10-1 0 0,3 0 0 15,7-3-3-15,4 3 1 16,4-3-2-16,7-6-1 31,13-12-15-31,12-7-5 0,2-7-17 16,15-2-4-16,-3-10-11 15,-1 0-5-15,-3-6-55 16</inkml:trace>
  <inkml:trace contextRef="#ctx0" brushRef="#br0" timeOffset="32776.4756">30240 4053 240 0,'-28'-22'90'0,"21"12"-48"0,-11 10-16 0,11 0 29 15,-3 0-16-15,-1 0-5 16,0 6-15-16,1-2-5 0,6-4-8 15,-3 6-4-15,14-3-1 0,-3 10 3 16,6-4 5-16,-6 0-5 16,7 4-2-1,-4 9-1-15,-4 0-1 16,-3 6 0-16,-3 6 0 16,-4-2 0-16,-4-4 2 15,-7 0-1-15,-3-3-1 16,0-6-2-16,-4 0-1 15,1-10-14-15,-1 1-4 16,11-10-13-16,0-3-7 0,7-7-24 16,3-12-11-16,8 4-34 15</inkml:trace>
  <inkml:trace contextRef="#ctx0" brushRef="#br0" timeOffset="32991.707">30434 3598 264 0,'0'3'99'0,"4"16"-54"0,3 25-15 0,-4-16 31 0,1 13-11 15,-4 6-5-15,0 6-14 16,-4 0-7-16,-3 7-14 31,-7 3-4-31,7 2-2 0,-4 8-5 0,4-11 1 16,-3-2-31-1,10-13-12-15,0-6-29 0,0-13-10 16</inkml:trace>
  <inkml:trace contextRef="#ctx0" brushRef="#br0" timeOffset="33491.3746">30282 4053 312 0,'25'12'118'0,"0"-12"-64"0,24 0-45 16,-21 0 27-1,4 0-18-15,3 0-2 16,1 0-10-16,6 0-2 16,-7 0-2-16,-3-3-4 0,0-3 1 15,-7 3 3-15,-1-4 1 16,-10 7-1-16,-3 0-2 0,-11 0-2 15,0 10 1-15,-11-1 1 16,-3 10 2-16,-7-3-1 16,3 9 2-16,-3 3 2 0,11-9 4 15,-4-1-4 1,3-2-3-16,0 0-4 0,11-7 1 16,0-6-1-16,0-3-2 15,11-9-4-15,0 0 0 16,-1-1-1-16,1-6 3 0,-1 4 2 15,-3 3 2-15,0 2 1 16,-3-2 1-16,-4 9 2 16,11 9 3-16,-8 1-2 15,8 5 0-15,-11-2 1 16,10 9 0-16,1-10-20 16,3 7-7-1,0-9-19-15,4-1-9 16,-1-3-19-16,5-12-6 15,2 3-25 1</inkml:trace>
  <inkml:trace contextRef="#ctx0" brushRef="#br0" timeOffset="33891.9173">30967 4021 224 0,'-39'16'85'0,"18"0"-46"0,-4 2-24 0,15-8 24 16,3-1-10-16,-4 10-2 15,0 6-4-15,4-3 0 16,0 3-13-16,0-6-1 0,7 3 1 16,7-10-6-1,-3-2-2-15,-1-4-1 16,8-12 1-16,7-4-12 16,-4-8-3-16,3-8-16 15,1 8-7-15,0-17 0 16,3-2-1-16,-7 2 10 15,3-18 6-15,-9-10 14 16,2 10 7-16,-10 9 23 0,0 12 9 16,0 11 0-16,-10 11-2 15,2 20-3-15,-9 5 0 16,6 20-6-16,-3-1-1 0,4 4-5 16,6-1 1-16,-3-2-9 15,3 3-2-15,4 5-12 16,8-2-5-16,-1-3-23 15,10-1-10-15,1-11-42 0,3-8-18 16,7-8-1 0</inkml:trace>
  <inkml:trace contextRef="#ctx0" brushRef="#br0" timeOffset="34176.6879">31136 4106 276 0,'-14'22'104'0,"14"-3"-56"0,0-4-41 16,0-5 23-16,7 5 1 15,0-5 4-15,11-7-11 16,-1 3-4-16,1-12-11 0,0-4-6 0,6 1 0 16,-6-3-2-16,0-4 2 15,-4 6-7-15,3-8 1 16,-6-1-8-16,-4-3-1 0,-7 9-4 15,-7-2-1-15,-11 5-1 16,4 10 1-16,-10 0-7 31,-8 0-1-31,7 7-14 16,0-4-5-16,8 6-67 16</inkml:trace>
  <inkml:trace contextRef="#ctx0" brushRef="#br0" timeOffset="34476.786">31471 3940 296 0,'-35'6'112'0,"21"-3"-60"0,-7 6-50 15,21-2 25-15,-4-4-12 16,4 3 2-16,4 4-1 0,6-1 2 15,12 7-10-15,-8-4 4 0,7-2 2 16,-7 5-5-16,0-5-3 16,-3-1 1-16,-11 0 0 0,-11 7-3 15,-3-6-3-15,0 5-11 16,-7-2-6-16,-4 2-28 31,4-5-11-31,-4 6-79 16,-3-4-53-1,-4 4 82-15</inkml:trace>
  <inkml:trace contextRef="#ctx0" brushRef="#br0" timeOffset="34761.7745">30314 4592 416 0,'7'-10'156'0,"-3"17"-84"0,-1-4-75 0,-3 6 29 16,0 1-18-16,-3-1-2 15,-1 16-4-15,1 3 1 0,-1 7-2 16,-3-1-3-16,7-5 1 0,0 11-23 15,0-8-10-15,0-7-37 16,0 0-17-16</inkml:trace>
  <inkml:trace contextRef="#ctx0" brushRef="#br0" timeOffset="35293.7386">30198 4724 372 0,'39'-7'140'0,"-22"4"-76"0,11-3-66 16,-3 3 27-16,17-4-17 15,1 7-4-15,-1-3-19 16,4-3-5-16,-4 6 10 16,8 6-13-16,-8 4-4 15,-3 2 8-15,0 13 5 16,-8 4 4-16,-2 15 2 15,-5-1-6-15,-2 1-2 16,-8-6 13-16,-4 3 6 16,-3-10 17-16,-7-6 7 15,0 0 4-15,-7-6 1 0,4-10-11 16,-4 1-3-16,3-13-8 16,-3-10-2-16,0 1-4 15,0-13-1-15,-4-13-1 0,4-15-2 16,0-10-2-16,4 0 1 15,3 4 1-15,3 5 0 16,8 1-3-16,-1 15 0 31,1 4 2-31,7 12 2 0,6 0 6 16,1 13 4-16,3-1-2 16,-3 10 2-16,-7 10-4 15,-1-1 1-15,-10 7-5 16,-10-1-2-16,3-2-3 15,-21 12-1-15,-4 3-14 16,7 13-4-16,1-13-18 0,2-6-7 16,5-6-27-16,-1-7-11 15,11-9-41 1</inkml:trace>
  <inkml:trace contextRef="#ctx0" brushRef="#br0" timeOffset="35978.204">31214 4548 296 0,'14'-19'112'0,"-14"19"-60"0,0-3-30 0,-7 3 31 16,3-6-22-16,-10 6-4 16,0 0-15-16,-4 9-5 15,1-3-4-15,-1 4-3 0,1-1 1 16,-1 10-4-16,11-3 2 31,0-4 3-31,3 4 1 0,4 3-4 16,4-10 1-16,3 7 2 15,0-13 1-15,0 6-4 16,4-9 1-16,-1-3 0 16,-3-3 2-16,4-3-3 15,-1-1 0-15,-6 1 1 16,6-1 2-16,1 1-1 0,-11 3 2 16,7 3 0-16,-3-4 1 15,-4 7-2-15,0 0-2 16,3 7-8-16,-3-4-3 0,11 3-12 15,-1 3-5-15,1-2-10 16,3-4-1-16,11-3-10 31,-4 0-2-31,0 0 8 0,4-10 6 16,-8 4 16 0,5-3 11-16,-8-1 19 0,-7 1 9 15,-7-4 14-15,0 4 4 16,-7 3 4-16,7-4 0 15,-11 10-9-15,11 0-4 16,0 10-9-16,0-1-1 0,11 0 3 16,13 7 2-16,1-3-3 15,0 12 1-15,6 3-9 16,-6 13-4-16,-11-10-4 16,-3 4 0-16,-1-4-2 15,-13 0-1-15,-8-6 3 16,-10 4 0-16,-7-4-4 0,0-6 1 15,0-10 0-15,-8 0 2 16,1-9-3-16,0-9 0 16,-1-4-1-16,8-12 0 15,7 0-9-15,7-3-3 0,7-6-17 16,17-1-8-16,8 7-17 31,7 0-7-31,10-7-63 16,14 7-40-16,1 3 79 15</inkml:trace>
  <inkml:trace contextRef="#ctx0" brushRef="#br0" timeOffset="36263.079">31722 4457 320 0,'-11'6'121'0,"1"-3"-66"0,-4 13-38 0,10-6 30 0,-3-1-14 16,-4 0-2-16,8 7-9 15,-1-3-4-15,4-4-10 16,0 7 1-16,4-7 2 0,6-3 2 15,1-3 3-15,3 7-9 16,-3-10-2-16,-1 0-3 16,-3 0-2-1,4-3-6-15,-1-4-1 16,1 4-6-16,-7-3 1 16,6-3 1-16,-10-1 2 15,0-5-1-15,0 5 1 16,-3-2-6-16,-4-1-1 0,3 10-15 15,1-3-6-15,3 3-26 16,3-4-13-16,1 14-58 16</inkml:trace>
  <inkml:trace contextRef="#ctx0" brushRef="#br0" timeOffset="36931.6406">32131 4332 308 0,'-11'0'115'0,"-3"0"-62"0,-10-7-27 16,10 7 34-16,-11 0-21 15,-7 0-7-15,7 7-8 16,1-7-4-16,3 6-10 16,3-3-2-16,0 3 2 0,4-3-4 15,11 16-1-15,-4-3-2 16,7 0-5-16,0-4-1 15,7 7 4-15,-4-3 1 16,8-1-3-16,-1 4 1 16,-6-6 0-16,6 2 2 0,-10 4-1 15,0-3 2-15,0-7-2 16,-10 7-1-16,-1-7 1 16,4 1 1-16,-10-7-1 0,2 6-1 15,-6-2 1 1,7-4-1-16,-3-3 0 0,-1 0 0 15,4 0 0-15,3 0 0 16,1 0-3-16,-5 0 2 31,12 0-1-31,-4 0 0 0,3 0 0 16,-3 0-2-16,4 0 3 16,3 6 0-16,0-6-2 15,0 0 0-15,0 0 2 16,0 0 2-16,0 3-2 15,0 3 0-15,0-6-1 16,0 0 0-16,0 0 2 0,0 0 0 16,0 0 0-16,0 0 0 15,0 0-3-15,0 0 0 16,0 0-1-16,0 7 3 16,0-7-7-16,0 0 1 15,0 0 1-15,0 0 1 0,0 3-6 16,0-3-1-16,0 0-4 15,0 0-1-15,0 0-12 16,0 0-7-16,0 0-7 16,0 0-1-16,0 0-29 0,10 9-74 31</inkml:trace>
  <inkml:trace contextRef="#ctx0" brushRef="#br0" timeOffset="38265.6017">30787 5429 336 0,'0'-34'126'0,"7"31"-68"0,-7-7-39 0,0 10 32 15,0 0-17-15,0 0-2 16,0 0-15-16,0 13-5 31,0 12-7-31,0 3 1 0,-7 6 0 0,7 4-2 16,0-3-1-16,0 2-1 16,0 7-2-16,0-3-2 15,0-4-1-15,0 1-14 16,7-3-4-16,-7-7-16 15,4-3-6-15,-4-6-21 16,0-10-10-16,0 1-68 16</inkml:trace>
  <inkml:trace contextRef="#ctx0" brushRef="#br0" timeOffset="38535.189">30579 5573 276 0,'3'-3'104'0,"-3"-3"-56"0,14 6-25 0,-7 0 29 15,8 0-7-15,6 0 0 16,3-3-10-16,5-3-4 16,6 6-17-16,0-4 2 0,4-2 4 15,-4 6-9-15,1-6-3 0,-5 6-12 16,-2-3-3-16,-5 3-16 15,-3 0-8-15,-6 0-21 16,2 0-9-16,-3 0-34 16,0 0-15-16</inkml:trace>
  <inkml:trace contextRef="#ctx0" brushRef="#br0" timeOffset="39041.6276">31351 5598 304 0,'0'19'115'0,"11"0"-62"0,-4 6-38 16,-3-15 31-16,-1-1-21 16,8 10-6-16,3-4-7 15,-4-5-3-15,1 6-5 16,3-13 6-16,-3 6 3 0,-1-9 2 16,1-9 1-16,-1-1-6 15,1 1-2-15,-4-7-4 0,4-3-3 16,-4-9-14-16,0-6-6 15,0-1-17-15,-4 4-5 16,8-1-16-16,3 11-4 0,4-1-51 16,-1 12-51-1,4 10 60-15</inkml:trace>
  <inkml:trace contextRef="#ctx0" brushRef="#br0" timeOffset="39272.7129">31718 5511 312 0,'-17'18'115'0,"3"-8"-62"0,3 12-40 0,7-10 30 16,-6-2-17-16,6 5-3 16,-6 1-9-16,3-3-1 15,3-4-8-15,4 7 1 0,4-7 4 0,3-3 0 16,3-2 4-16,-3 5-7 16,4-9-2-16,0 0-3 15,-1 0 1-15,-6 0-9 16,3 0-1-16,-4-9-27 15,-3-1-13-15,0 1-30 0,0-10-15 32,7-6-45-17</inkml:trace>
  <inkml:trace contextRef="#ctx0" brushRef="#br0" timeOffset="39503.8461">31761 5134 284 0,'0'0'107'0,"0"0"-58"0,7 4-24 0,-4 2 31 16,4 3-10-16,-3 10-2 16,-1 6-19-16,8 13-5 15,-11 2-12-15,7 1-5 0,-4 9-2 16,-3-6-10-16,11-6-2 16,-7-4-16-16,6 1-6 15,-3-7-15-15,-3-3-5 0,6-6-10 16,-6-6-2-16,6-7-49 15,-3 0-23 1,1-12 71-16</inkml:trace>
  <inkml:trace contextRef="#ctx0" brushRef="#br0" timeOffset="40104.8298">31891 5520 248 0,'0'0'93'0,"0"9"-50"0,11 7-17 0,-1 0 29 15,1-4-5-15,3 7 0 0,0 3-10 16,-3-9-5-16,3 6-19 15,-4-10-6-15,1 3-2 0,-8-2-4 16,8-7-1-16,-11-3-3 16,11 0-3-16,-8 0-9 15,8-9-3-15,-1-7-5 0,4-3-1 16,-3-3-1-16,0 0-2 16,-8 10 11-16,8-4 8 15,-1 7 3-15,1 5 4 16,-1-2 3-16,1 6 2 15,-4-6 3-15,4 3 4 32,-1-4-4-32,4 4 2 0,-7-3-5 15,4-3 1-15,-4-1-3 16,4 7 0-16,-11-3-1 16,7 0 2-16,-4 2 3 15,-3 4 2-15,0 10-5 16,-3-1-2-16,-4 1-2 0,7 5 1 15,0-5-2-15,0 5-1 16,0-2 1-16,7-4-1 0,-4 1-7 16,1-1 0-16,6-3-2 15,1 4 1-15,3-1 2 16,4 1 4-16,-11-1-4 16,3 1 2-16,1-4 4 15,0 3 2 1,-8-3 4-16,-3-6 3 15,0 0 5-15,0 0 1 16,0 0 0-16,0-6 1 16,0 0-6-16,7-3-2 15,-3-4-4-15,3-6-1 16,-4-3-1-16,11 0-2 16,-3-3-13-16,-1 6-6 0,-6 4-19 15,7 2-6-15,-11 1-59 16,-15 24-104-1</inkml:trace>
  <inkml:trace contextRef="#ctx0" brushRef="#br0" timeOffset="40625.005">30727 6367 304 0,'-11'-35'115'0,"11"16"-62"0,0-15-27 0,0 25 36 15,-3-1-20-15,3 1-6 16,-4-1-15-16,-3 1-3 15,7 3-11-15,-3 6 0 0,-4 0 0 0,-7 0-6 16,3 15 0-16,0 4-1 16,4 6 0-16,-3 3 0 15,3 1 2-15,0-4-1 16,3-6-1-16,1-1-2 0,3-8 1 16,7-4 1-16,0-6 0 31,3-6-5-31,4-4-1 0,4-8 0 15,0-1 2-15,-8 0 2 16,4 3 1-16,-3 7 1 16,-4-1 2-16,0 7-1 15,0 6-1-15,-3 16 1 16,6 0 1-16,-3 6-1 16,0 3-1-16,0-3-4 0,4 4 0 15,3-7-22-15,7-4-11 16,11-5-27-16,3-7-12 15,11-3-74 1</inkml:trace>
  <inkml:trace contextRef="#ctx0" brushRef="#br0" timeOffset="42875.8516">31207 6395 312 0,'-11'16'115'0,"18"-16"-62"0,-3 0-40 15,-4 0 28-15,10 0-14 0,1-7-3 32,-1-2-14-32,1-4-4 0,3-5-4 15,-3-4-8-15,-4 0-1 0,3-3-8 16,1 9-3 0,-11-3 1-16,7 0 2 0,-14 10 4 15,7 3 5-15,-11 2 1 16,8 8 3-16,-8 11 7 15,1 10 7-15,-1 4 0 0,8 5 3 16,-1-6-2-16,4 1 2 16,4-11-6-16,-1-2-3 15,4 0 1-15,4-16 0 16,3-10-6-16,0-12 0 16,0 0-8-16,7-12-3 15,0 6-3 1,4-4-2-16,-7 4 3 15,3 9 3-15,0 0 5 16,-3 10 2-16,-1 3 10 16,-3 6 5-16,-3 6 2 15,-7 3 1-15,6 4-4 16,-6 9-2-16,-4 0-6 0,0-6-1 16,0 2 1-16,0-2 0 0,0-6-2 15,0-7-2-15,0-3 1 16,7-3-1-16,3-13 0 15,4 3 0-15,1-9-3 16,-1 4 2-16,7-1-1 16,4 9 0-16,-11 1 0 15,7-1-2-15,-7 4 7 0,-3 6 5 16,-1 0 7-16,-6 6 3 16,6 4-7-16,-10-1-4 15,11 10-2-15,-11-3 1 16,3-4-3-16,-3 4-2 15,7-7 2-15,-3 1 2 32,-4-10-4-32,7-3-1 0,4-13-2 15,3 0 0-15,0-2 0 16,0-1 0-16,7 0-3 16,-7 0-1-16,0 3 3 15,-3 7 1-15,-1 3 2 16,1 12 2-16,-7 3 3 15,3 1-2-15,-4 9-2 0,-3-4-3 16,0 4 1-16,0 0-17 16,7-3-5-16,-3 2-9 15,-1-8 0-15,8-4 6 16,-4-3 5-16,-4 4 13 16,4-4 4-16,-3 12 6 31,0 4 1-31,3 9-1 0,-4 7 1 15,8-1 7-15,-8 10 5 16,8-6 2-16,-11 3-1 16,7-10 3-16,-7-6 0 15,-7 0-4-15,7-12 1 16,-4 2-7-16,-6-5-1 16,6-10-2-16,-3 0-1 0,-3-10-3 15,6-5 1-15,-7-13-2 16,11-16-1-16,-3-19 1 15,3-3-1-15,3 3 0 16,12 4 0-16,6 12-3 0,0 3 2 16,4 9-1-16,-1 10 0 15,1 6 8-15,-4 10 6 16,-3 9 0-16,3 0 1 0,-11 9-7 16,-6 1-2-16,3-1-2 15,-7 10-2-15,-7 6-13 16,3 0-4-16,-3 0-20 15,4-6-6-15,-1-6-11 32,8-4-4-32,-1-3-6 0,8-12 0 15,0-3 6-15,3-1 6 16,3-2 49-16,-3-10 22 16,1 9 21-16,-1-2 11 15,0 2-3-15,3-3-2 16,-2 1-10-16,6-4-3 15,-4 0-9-15,-6 0-3 0,3-6-10 16,-3 6-4-16,-1 4 2 16,-10-4 4-16,0 16-3 15,-3-4 2-15,-4 17-5 16,-7 5-2-16,3 4 4 16,-3 0 4-16,3 0-3 0,1 6 0 31,10 0-4-31,-4-6-1 0,4 6-3 15,4-12-2-15,3-4-2 16,0-3-1-16,10-12-14 16,-2-3-4-16,-1-1-18 15,7 1-7-15,-7-10-18 16,-4 3-5-16,5-3-9 16,-8 1-2-16,-4 2 33 0,1 7 15 15,-4-4 72-15,0 7 35 16,0-4-10-16,0 4-4 15,7 3-23-15,-4-3-6 16,4-4-6-16,4 7-1 16,3-3-6-16,0 6 1 15,0-3-2-15,4 3 0 0,-4 3 0 16,0-3 0-16,-10 9-5 16,3 1-3-16,-14-4-3 15,3 10-2-15,-6-4-3 16,-5 4-2-16,5-4 1 15,6 4-1-15,-3 3 0 16,-3-10 0 0,6 7-3-16,4-7 2 15,0 1-12-15,11-1-7 0,3-3-16 16,7-6-5-16,7-6-9 16,8 3-4-16,-5-3 3 15,5-4 2-15,-1-5 9 16,-7 2 5-16,4-6 20 15,-8-6 10-15,-6 0 36 0,-7 0 16 16,-8 12 8-16,4-2 3 16,-14 5-16-16,4 10-8 15,-8 0-8-15,-3 7-3 16,3 2-6-16,1 4 0 16,3 2-4-16,-4 1 2 15,4-3-6 1,-3-4-3-16,6 0-3 15,4-2 0-15,0 2 0 16,0-9 1-16,0 0-5 16,4 0 1-16,6 0-2 15,1-9 0-15,-4 2 0 16,0 7 0-16,3-3 2 0,1-3 0 16,3 6 2-16,-7 0 1 15,-3 9-1-15,6-2 1 0,-6 2-2 16,3 0 2-16,-4 1-4 15,-3-1 0-15,7 1-10 16,-3-4-3-16,7-3-17 16,-8-3-6-16,8-3-2 15,-1 3 1-15,-6-6 5 0,6-4 6 16,-3 10 15-16,-3-3 9 16,-4-3 18-16,3 6 8 15,5 0 4-15,-8 0 1 16,0 0 2-16,0 0 4 15,0 0 1-15,0 0 3 32,-8-3-6-32,8-4 1 0,0 7-10 15,0-3-2-15,11-12-10 16,-4-1-6 0,0-3-4-16,11 0-3 15,-4 4 1-15,11 2-12 16,6 4-5-16,-2 2-23 0,-5-2-9 15,1 9-84-15,-11 0-35 16</inkml:trace>
  <inkml:trace contextRef="#ctx0" brushRef="#br0" timeOffset="127631.7505">18376 9123 328 0,'0'0'123'0,"0"0"-66"0,0 0-33 15,0 0 35-15</inkml:trace>
  <inkml:trace contextRef="#ctx0" brushRef="#br0" timeOffset="127846.8647">18373 9117 664 0,'-4'0'50'0,"-3"0"-26"0,-3 0-9 15,-5 6-4-15,-9 4-4 0,-8 5 1 16,-10 7-5-16,-18 3-2 15,-4 10-3-15,-3-7 1 16,4 10 1-16,-4 5 2 0,-4 11-3 16,4-1 0-16,-4-3-10 15,4-3-3-15,4-3-15 16,10-6-4-16,11-4-16 16,10-9-4-16,7-12-32 15,4 3-12-15,14-7-42 16</inkml:trace>
  <inkml:trace contextRef="#ctx0" brushRef="#br0" timeOffset="128164.6356">17463 9355 368 0,'0'0'137'0,"-4"3"-74"0,-10 4-60 0,3 8 26 15,-3 7-8-15,-3 13 2 16,-1 2-13-16,-3 17-3 16,-4-1-5-16,-3 7 3 0,0-7 1 15,3-9 4-15,0-7 4 16,8 1-4-16,2-4 2 0,8 1-5 16,7-7-2-16,7-9 0 15,8-3 1-15,2-7-3 16,4-9 0-16,4-6-8 15,7 3-4-15,10-7-37 16,4-5-15-16,7 2-110 31,0-12-66-31,0-3 105 16</inkml:trace>
  <inkml:trace contextRef="#ctx0" brushRef="#br0" timeOffset="128795.8456">19011 8697 328 0,'-3'-10'123'0,"3"7"-66"0,0-3-31 0,0 6 34 16,0 0-19-16,0 0-4 31,0 0-17-31,-4 9-5 0,1 10-9 16,-1 0 0-16,4 12 4 0,-3 1-4 16,-1 21 2-16,4 10-5 15,0 6 0-15,0 0-3 16,0-4-1-16,-3-11-8 15,-1-1-2-15,4-15-21 16,-4 2-9-16,4-11-22 0,0-4-9 16,-3-6-76-1,3-4-47-15,-7-5 89 16</inkml:trace>
  <inkml:trace contextRef="#ctx0" brushRef="#br0" timeOffset="129265.018">18627 9089 288 0,'3'0'107'0,"8"0"-58"0,10 0-20 0,-3 0 36 15,3 0-20-15,7 0-3 16,4 0-22-16,-1 0-8 16,-2 0-7-16,-1 6-13 0,4-3-2 15,6 6-11-15,5 1-1 0,3 6-7 16,0-7-1-16,-1-3-2 15,-6-3 2-15,-4 4-1 16,-6-4 2-16,-8-3 11 16,-3 6 6-16,-8-3 8 15,-6 7 4-15,-4 5 12 16,-7 1 7-16,0 3 1 0,-1 3 0 16,1 3 3-16,4 0 2 15,3-6 0-15,3-1 0 16,8 1-6-16,3-3 1 0,4 0-5 15,-1-13 1-15,1 3-7 16,0-6-1-16,-4-6-2 31,0 3-1-31,0-7-1 16,-7-2 2-16,-3 2-5 0,-4-9-1 16,-7-9-9-16,-8 3-4 15,-2 3-4-15,-4 0 0 16,-1 3-7-16,5 10 1 15,3 0-23-15,10 9-99 16,15 0-36 0,6 6 68-16</inkml:trace>
  <inkml:trace contextRef="#ctx0" brushRef="#br0" timeOffset="130033.9789">19794 9142 296 0,'-28'-9'110'0,"11"12"-60"0,-12 22-47 0,15-19 23 15,-7 7-8-15,-4 2-1 16,1 10-3-16,2 4-1 16,5-4-7-16,6-3 0 0,8 3 1 0,6-7 1 15,8 1 2-15,6-9-1 16,5-4 2-16,2 0-6 0,1-12-1 15,3 0-2-15,-3-4 1 16,0-9-4-16,-4 1-2 16,-4-17-1-16,-2-2 0 15,-5-7-2-15,-3-19 1 16,-7 0-2-16,-3 10 2 0,-1 9 7 16,-3 10 6-16,0 5 5 15,0 10 2-15,3 4-8 16,1 12-2-16,-1 6-3 15,4 22-2-15,0 13 1 16,0 2-1-16,4 7 0 31,3 7 0-31,0-7 0 0,7-3 0 16,4-4-11-16,3-11-3 16,4-1-6-16,-1-9-1 15,1-13-4-15,3-6 1 16,4-6 4-16,0-4 4 0,-1-12 8 15,-6-9 4-15,-7 0 3 16,-11-1 3-16,-7 13 19 16,-7 1 8-16,-7 11-6 0,0 14-3 15,-1 2-7-15,1 10-3 16,4 0-4-16,-1 3 1 16,4-1 0-16,4-2 1 15,-1-3-4-15,4-7-1 31,4 1 1-31,3-1 0 0,3-9 0 16,4-3 0-16,4-6-2 16,3-1 1-16,0-5-2 15,1-1-1-15,-1 6-2 16,-7 1 1-16,0 0 1 16,-4 9 0-16,1 0 4 15,-4 15 2-15,4-2 0 0,-1 12 1 16,4-6-4-16,1 0-2 15,2 3-7-15,4-10-4 16,8 7-21-16,2-10-10 16,8-9-25-16,3-9-10 15,1-4-66-15</inkml:trace>
  <inkml:trace contextRef="#ctx0" brushRef="#br0" timeOffset="131750.5655">21639 9161 300 0,'0'0'112'0,"7"0"-60"0,8 0-21 0,-1 0 35 15,10-3-18-15,12-4-2 16,2 7-27-16,5-3-9 16,-1-3-7-16,0 0-11 0,1 3-3 15,-4-4-16-15,-4 7-8 0,-3-3-1 16,-8 6 1-16,-3 4 18 16,-3 8 7-16,-4-2 7 15,-3 6 2-15,-4 6 9 16,-4 0 5-16,-3-3 11 0,0 3 5 15,0 0-4-15,0 0-3 16,0-6 1-16,0-7 2 31,0-2-9-31,0 2-2 0,0-9 3 16,0-3 1-16,0 0-12 16,0-9-3-16,0 0-20 15,0-7-6-15,0-3-11 16,0-9-4-16,0-10-28 15,0-12-12-15,4 3-78 16</inkml:trace>
  <inkml:trace contextRef="#ctx0" brushRef="#br0" timeOffset="134856.672">21082 8562 212 0,'-4'-6'82'0,"4"6"-44"0,0 0-44 0,0 0 12 16,0 0-24-16,0 0-8 0,0 0-59 15,0 0-27-15</inkml:trace>
  <inkml:trace contextRef="#ctx0" brushRef="#br0" timeOffset="135527.6459">20221 9073 312 0,'-32'6'115'0,"15"4"-62"0,-11-1-53 0,17 0 23 16,-3 7-6-16,0 3-1 15,3 6-4-15,1 3 0 16,3 0-7-16,3 1-1 0,8 2 2 15,6-12-1-15,8 6 2 0,3-13-2 16,4 4 2-16,3-6 0 16,0-10 1-16,-3 0 0 15,0-7 0-15,-4-2-4 16,-4-1-1-16,-3-8-1 16,-3-7-2-16,-7-4-2 15,-4-5 1 1,-4 6-4-16,-3-1-1 15,-4 4-4-15,4 7 1 16,0 8-19-16,0 4-7 16,7 3-28-16,0 3-13 15</inkml:trace>
  <inkml:trace contextRef="#ctx0" brushRef="#br0" timeOffset="135825.1332">20930 8750 408 0,'-7'-13'151'0,"7"7"-82"0,-3 16-74 16,3-1 28-16,0 7-8 15,0-4 3-15,3 13-6 16,-3 19-2-16,7 9-5 15,0 1-6-15,0 8 0 0,0 1-4 32,4-9 1-32,3-7-22 0,0-13-11 15,4 1-20-15,0-7-9 16,-1-9-25-16,1-13-7 16,3-6-16-1</inkml:trace>
  <inkml:trace contextRef="#ctx0" brushRef="#br0" timeOffset="136090.2792">21142 9133 304 0,'-21'37'115'0,"17"-12"-62"0,-3 10-46 0,7-23 23 15,0 10-3-15,0 0 3 16,4-6-5-16,3 3-3 16,3-10-12-16,8 0 5 0,3 1 4 31,4-4-8-31,0-3-1 0,-1-3-4 15,-3-3-1-15,-3-13-1 16,-4 7 0-16,-3-10-2 16,-4 4-2-16,-7-4 1 15,-7 0-1-15,-7 3-11 16,0 7-5-16,-4-1-14 16,0 10-6-16,4 0-25 0,4 0-9 15,10 0-80 1</inkml:trace>
  <inkml:trace contextRef="#ctx0" brushRef="#br0" timeOffset="136406.2045">21622 9070 288 0,'-4'0'107'0,"1"3"-58"0,-4 9-40 16,0-2 25-16,-4-1-13 0,0 4 1 15,-3 3-11-15,0 2-2 16,4 1-5-16,6 6 2 0,1 0 3 15,6-3-1-15,8 3 1 32,-1-6-1-32,1 0 0 0,-1 3 2 15,1-10 4-15,-4 7-4 16,0-3 2-16,-3 0 6 16,-4-4 3-16,-4 4-4 15,-6 3-2-15,-12-4-9 16,-2-2-2-16,-8-4-4 15,-3-2-1-15,-1-7-17 0,1 0-5 16,7 0-35-16,7-7-13 16,14-2-102-1</inkml:trace>
  <inkml:trace contextRef="#ctx0" brushRef="#br0" timeOffset="137143.1323">22158 9277 352 0,'-4'34'132'0,"4"-6"-72"16,0 26-59-16,0-20 27 0,0 20-17 15,0 8-1-15,0 1-8 16,0 0-2-16,0-1 0 16,0-8 0-16,0-1 2 0,-3-9 3 0,-1-6 4 15,1-10-2-15,-1-12 1 16,-3-16-5-16,0-10 0 15,0-9-1-15,0-6-2 0,0-22 1 16,0-16-1-16,-4-24-5 16,8 8 1-16,3 4 0 15,3 0 2-15,4 9 1 16,8 6 3-16,-1 13 5 16,0 3 4-16,7 10 0 15,7 6 1 1,4 12-6-16,3 13-2 15,1 12-2-15,-1 1-2 16,-11 5 1-16,-2 7-1 16,-8 0 0-16,-7 0 2 15,-7-3 1-15,-11 6 1 16,-10 3-5-16,-4 7 1 16,8-10-9-16,-15 3-2 0,7-9-14 15,8-3-4-15,-1-7-12 16,7-9-1-16,8-9-11 15,10-7-4-15,14-3-24 16,11 0-9-16,10-6-1 16</inkml:trace>
  <inkml:trace contextRef="#ctx0" brushRef="#br0" timeOffset="138127.668">22645 9180 280 0,'21'-29'104'0,"-21"14"-56"0,-4 2-21 16,1 7 32-16,-1 6-20 15,-3 0-5-15,-3 0-11 16,-4 6-3-16,0 4-11 15,-1-1-1-15,1 10-1 0,4 6-3 32,-1 3-1-32,4-3 1 0,4-6 0 15,3 0-2-15,3 0-2 16,4-4 1-16,4-5-1 16,3-1 0-16,-4 0 2 15,1-9-1-15,3-3-1 16,-3-6 1-16,-1-7-1 15,-3 1 0-15,0-4 0 0,-3 9 4 16,-1 1 2-16,-3 0 4 16,0 9 1-16,0 3-5 15,-3 12-4-15,3 1-1 16,0-3-1-16,3 2 0 16,1 4 0-16,3 0-7 15,0-3 0 1,0-1-10-16,4-5-2 0,3-10-10 15,7-7-2 1,7 4-5-16,4-12-1 0,3-1 5 16,1-3 3-16,-8-9 11 15,-4 0 8-15,-6-7 9 16,-7 7 5-16,-4 3 19 16,-7 6 9-16,-4 3 1 0,-3 7 3 15,0 9-16-15,0 0-4 16,4 9-8-16,3 1 0 15,7 9 4-15,3 3 2 16,1-1-5-16,3 5-3 16,3-8-3-16,-2 11 0 15,2-4-4-15,-3 12 0 0,0-2 1 16,-6 9 2-16,-5-7-1 16,-6 4-1-16,-8-6 1 15,-7 2-1-15,-6-9 0 16,-8 1 2-16,-7-7 1 15,0-10 1-15,4-2-2 0,3-10 1 32,8-10-4-32,2-9-2 0,5 1-5 15,6-17 0-15,4 1-14 16,7-4-5-16,14 3-11 16,14-2-1-16,11-4-12 15,4 10-3-15,2-4-2 16,5 1 0-16,-4-1 13 15,0-2 6-15,-8 2 37 0,-6 7 16 16,-7 9 27-16,-4 0 10 16,-7 4 1-16,-3 15 0 15,-4 3-17-15,-4 12-5 16,-3 1-4-16,0 3 2 16,0 0-3-16,4-1-2 15,3 1-5 1,0-3 0-16,3-7-2 15,-3-2-2-15,1-4-6 16,2-3-2-16,1-3-2 16,-1-4-1-16,-3 4-3 15,0-9-2-15,-3 2 1 16,-8 1 1-16,-3-4-3 16,0 4-2-16,0 0-14 0,0 2-6 15,-3-2-10-15,-1 9-5 0,0-6-17 16,1 6-7-16,6 0-36 15,11 0-14-15,11 0-3 16</inkml:trace>
  <inkml:trace contextRef="#ctx0" brushRef="#br0" timeOffset="138390.7653">23516 9089 324 0,'0'0'121'0,"-3"0"-66"0,-4 9-51 0,3-3 24 16,1 4-7-16,3-1 2 15,0 1-4-15,7 8 0 32,3-2-10-32,4-3 6 0,4 2 4 0,0-5-1 15,3 5 1-15,0-2-4 16,-3-4 1-16,-4-2-7 16,-7 2-1-16,-11 0 0 15,-10 1 0-15,-14-1-9 16,-14 1-4-16,-11-1-19 15,0 4-10-15,7-10-18 0,7 3-5 16,7-6-22-16,11-6-8 0,21-4-50 16</inkml:trace>
  <inkml:trace contextRef="#ctx0" brushRef="#br0" timeOffset="139406.1963">24853 8722 376 0,'-3'28'140'16,"3"-9"-76"-16,0 6-50 0,0-9 33 0,0 2-11 15,0 11-1-15,0 8-13 16,0 7-6-16,0 6-9 15,0 4-9-15,3-11-2 0,1-5-29 0,-1-3-13 16,4-13-45-16,7 0-19 16,4-13-48-1</inkml:trace>
  <inkml:trace contextRef="#ctx0" brushRef="#br0" timeOffset="139875.2909">18934 9766 340 0,'10'-6'126'0,"8"-4"-68"0,17 1-41 0,-7-1 30 0,15 1-14 15,6-7-2-15,15 4-14 16,3-7-3-16,28-6-8 16,18 6-4-16,14-6-1 0,10-9-1 15,19-1 0-15,-1 7-25 16,-7 0-10-16,14 9-44 15,-3 3-19-15,-14 4-53 16</inkml:trace>
  <inkml:trace contextRef="#ctx0" brushRef="#br0" timeOffset="140691.8352">25912 8722 296 0,'-8'-35'112'0,"16"20"-60"0,-12-17-45 0,4 17 26 16,-4-4-15-16,-3-6 0 15,-3 0 1-15,-1 6 2 0,-3 9-11 16,-3 1-1-16,-5 18 1 0,1 10 0 16,0 16 4-16,0 9 4 0,0-1 1 15,3 20-6-15,4 9 0 16,3 10-6-16,8-4 1 15,3-6-5-15,7-3 0 16,3-15-6-16,5-10 0 16,2-4-10-16,1-5-4 15,-4-10-13-15,0 0-6 0,-7-13-21 32,-3-2-6-32,-4-10-88 15</inkml:trace>
  <inkml:trace contextRef="#ctx0" brushRef="#br0" timeOffset="141207.9253">25418 9089 380 0,'17'9'143'0,"12"-9"-78"0,23-3-52 15,-23-3 35-15,6 2-18 16,4-2-5-16,0-3-14 15,-1-1-5-15,-6 4-4 0,0-3-4 0,-7 9-1 16,-4 6 2-16,-4 3 2 16,-3 4 2-16,1 12 1 15,-5 0-2-15,-3 3-2 16,0 1-2-16,0-4 1 16,0 3-1-16,0-3 0 31,0-6 0-31,1-4-2 0,-1-5 3 15,0-1 2-15,0-9-5 16,3 0 1-16,4-9-4 16,1-7 0-16,-1-12-1 15,0 0 0-15,0 0 2 16,0 2 4-16,-7 1 3 16,0 10 4-16,-3 5 0 0,-1 10 0 15,-3 0 1-15,4 7 1 16,-1 11-1-16,1 1-1 0,-1 0-3 15,4 6-2-15,0-6 1 16,0 0-1-16,4 3 0 16,0-10 0-16,3 4-20 15,0-7-7 1,3-2-15-16,1-4-6 16,-4-6-34-16,4-10-15 15,3 0-36 1</inkml:trace>
  <inkml:trace contextRef="#ctx0" brushRef="#br0" timeOffset="141408.1618">26363 8741 348 0,'0'28'132'0,"4"-3"-72"0,-1 3-46 15,1-3 31-15,-1 19-16 16,1 3-2-16,3 16-12 0,-4 0-4 15,1-1-6-15,-1-8-4 0,1-4 0 16,-1-3-26-16,4-3-8 16,1-7-49-16,2-12-20 0,4-9-48 31</inkml:trace>
  <inkml:trace contextRef="#ctx0" brushRef="#br0" timeOffset="142311.0464">26106 9126 312 0,'3'16'118'0,"18"-7"-64"0,11 1-28 0,-14-10 36 0,3 0-15 15,7-3-3-15,7-4-19 16,1-2-5-16,-1-7-12 15,-3 7-5-15,-1-4-2 0,-2 4-1 16,-1-1 0-16,-3 4 0 16,-4 0 2-16,-4 12-1 0,-6 4 2 31,-4 8-2-31,-4 8-1 0,-3 2-2 16,0 6 1-16,0-6 3 15,4 1 1-15,3-4-4 16,0 0-1-16,7-6-2 15,0-4 3-15,4-5 0 16,3-7 3-16,4-3-3 16,0-3-2-16,-1-13-3 0,1-3-1 15,0-6-1-15,-1-3 0 16,1 3 5-16,-4 3 1 16,-3 0 2-16,-1 13 0 15,1-1 6-15,0 10 4 16,-4 10-1-16,0-1 2 15,0 7-4 1,-3 2-2-16,-1 1-2 16,1 3 0-16,-8-9-2 15,-3 6 2-15,0-10-2 16,-3 4 2-16,-1-10-2 0,-6 3 2 16,6-12-4-16,-3 3-2 15,4-13-1-15,3 6 0 16,3-5 0-16,4-4 0 0,11 0-11 15,-1-6-2-15,12-3-8 16,13 3 1-16,11 0-7 16,0 6-3-16,7-3 1 15,-4 0 2-15,-3 9 18 16,-7 4 7-16,-11 3 13 16,-10 12 6-16,-7 7 9 0,-11 8 4 15,-11 8-1-15,-6 5 0 16,-5 4-3-16,-2-4 1 15,3-5-2-15,3-4-1 16,1-3-2-16,6-7 1 16,4 1-6-16,7-4-3 15,4-2-1 1,6-4-1-16,4-3-2 16,4-3 1-16,-4 0-4 15,1-3 0-15,-1-3-3 16,0-4-1-16,0-2 1 0,-3-4 2 15,-8 1 1-15,-6-4 1 16,-8 9-5-16,-3-5 1 16,-3 5-13-16,-12 1-5 0,-9-1-25 15,-5 7-11-15,-6 6-66 16,-4-3-30-16,4 7-3 16</inkml:trace>
  <inkml:trace contextRef="#ctx0" brushRef="#br0" timeOffset="145253.0137">24324 9079 212 0,'-11'-15'82'0,"8"5"-44"0,-8-9-33 0,8 10 19 15,-4-7-4-15,0 7 3 16,-4-1 2-16,1 7 4 0,-1 6-15 15,0 7-1-15,1 15-2 0,3 0-2 16,0 3 0-16,3 7 3 16,4 2 3-16,4 1-2 15,3-4 2-15,3 1 1 16,4-7-1-16,1-3-3 16,-1-6 0-1,0 0-5-15,0-13 1 16,0-6-1-16,0-6 3 15,-3-13-7-15,-1 0-4 16,1-6 0-16,-4-12 2 16,0-7 2-16,-7-13 1 15,0-6-9-15,-4-6-4 0,-3 7 0 16,0 12 0-16,0 9 6 0,4 0 3 16,-1 13-1-16,1 9 0 15,-1 0-12-15,4 4-5 16,0 11-23-16,0 4-9 15,0 0-23-15,11 10-8 16,3-1-37 0</inkml:trace>
  <inkml:trace contextRef="#ctx0" brushRef="#br0" timeOffset="145685.1386">24687 9133 304 0,'-7'9'115'0,"4"0"-62"0,6-9-35 0,-3 0 28 16,0 0-18-16,0 0-5 16,0 0-1-16,0 0 0 15,7 0-11-15,0-9 0 0,1 0 2 0,-1-1-7 16,0-9-3-16,-4-6-2 0,1 0 1 15,-4 3-3-15,0-9 0 16,-4 3 1-16,-3 9 2 16,-3 0-3-16,-1 10 0 15,-3 2-1-15,0 17-2 16,0 5 0-16,-1 4 3 31,1 9-2-31,4-3 1 0,3 13 2 16,3-7 2-16,4-2 1 15,7-1 3-15,7 0 8 16,4-3 3-16,7 0-2 16,3-3-1-16,0-12-4 15,0-4-1-15,1-6-36 16,2-9-14-16,12-26-158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2:29:02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11476 4767 280 0,'-14'10'107'0,"10"-7"-58"0,-3-3-29 15,7 0 30-15,0 0-10 16,-3 0 0-16,3-3-8 15,0-7-2-15,3-5-17 16,4-4 3-16,4 0 4 16,6-6 0-16,8-9 0 15,7-4-6-15,0 3-1 16,3-8-8-16,-7 5-1 16,0 10-4-16,-6-4-1 15,-5 14 1-15,1-1 0 0,-4 9-7 16,-3 10 0-1,-4 19 1-15,-7 6 1 0,0 10 3 0,0-7 1 16,-4 16 1-16,4 9 0 16,-3 4 0-16,3 2 0 15,0-12 0-15,3 3 2 16,1-12-3-16,3-3 0 16,3-14 1-16,1 1 0 15,3-9 0-15,-4-7 0 0,5-12 0 16,-5-3 0-16,4-10 0 15,-3-16 0-15,-1-9-3 16,1-3 0-16,-4-6-5 16,0-7-2-16,0-2-2 15,0 5 2-15,0 4 6 16,0 9 2 0,0 10 8-16,0 5 6 15,1 11-2-15,-1 11 4 16,-4 14-1-1,1 11-5-15,-4 17 0 16,0 2-1-16,-4 7 3 0,1 16 1 16,-1 6 1-16,1 6-6 15,-1-3-4-15,0-6-1 16,4-7-1-16,0-3-3 0,0-9 0 16,0-9-20-16,0-7-8 15,4-12-19-15,3-4-7 16,4-6-37-16,6-15-18 15,4 0-37 1</inkml:trace>
  <inkml:trace contextRef="#ctx0" brushRef="#br0" timeOffset="346.8546">12326 4761 380 0,'-7'6'143'0,"7"-2"-78"0,-4 5-49 0,1-3 32 16,-1 10-22-16,1 3-4 15,-1 0-10-15,-3 6-2 16,0 3-6-16,0 6 2 0,4-2 3 0,3 2-3 16,0-9-1-16,3-6-2 15,1 6 0-15,3-6 0 16,0-3 3-16,3-4-5 0,5-2-1 15,-1-1 4-15,0-3 2 16,-4-2-7-16,1 2-1 16,0-6-11-16,-1 0-4 15,1 0-9-15,-4 0-1 32,0 0-17-32,0-6-7 0,-7 2-30 15,0-2-11-15,-4-3-48 16</inkml:trace>
  <inkml:trace contextRef="#ctx0" brushRef="#br0" timeOffset="563.1086">12203 5081 376 0,'-4'0'140'0,"8"0"-76"0,6 0-53 0,1 0 34 0,3 0-15 16,0 0 0-16,4-6-17 15,3 3-8-15,3-4-3 32,1 4-9-32,-4-3-3 0,1-3-19 15,-1 5-6-15,3-5-24 0,5 3-8 16,2-4-90 0</inkml:trace>
  <inkml:trace contextRef="#ctx0" brushRef="#br0" timeOffset="834.0309">12619 4617 448 0,'0'-6'167'0,"7"6"-90"0,14 0-74 0,-7 0 34 16,4 0-14-16,3-3-1 0,4-4-12 16,3 7-6-16,0-3-3 15,0-3-10-15,-3 6-4 0,0 0-20 16,-4 0-8-16,-3 0-37 16,-8 0-14-16,-6 6-78 15</inkml:trace>
  <inkml:trace contextRef="#ctx0" brushRef="#br0" timeOffset="1067.4031">12619 4742 412 0,'-7'7'154'0,"7"-4"-84"0,3-3-53 15,1 6 38-15,3-3-11 16,7 3 1-16,4-2-14 15,3-4-4-15,0 6-16 0,0-3-4 0,0 3-1 32,4-3-8-32,0 4-3 0,-4 2-26 15,0-9-10-15,4 6-61 16,-4-12-24-16,-7-3-64 16</inkml:trace>
  <inkml:trace contextRef="#ctx0" brushRef="#br0" timeOffset="3521.6062">13808 4423 312 0,'-7'25'118'0,"7"-7"-64"0,0 17-52 0,0-16 25 0,0 9-18 15,0 6-2-15,0 10-3 16,-4 16 2-16,1-4-3 16,-1-2 0-16,1-7 1 0,-1-3 0 15,1-4 2-15,-1-11 3 0,0-4 5 16,1-13-4-16,-1-2 2 15,1-13-5-15,3-13 1 0,0-9-5 16,0-13-2-16,0-9 2 16,0-6 0-1,3-7-4-15,4-3 1 0,4-9 2 16,7 16 3-16,3-4 4 16,7 16 5-16,0 10-8 31,1 15-1-31,2 10-3 0,-6 15 1 15,-4 7-4-15,-3 12 0 16,-4 0 1-16,-4 3 0 16,1 0-3-16,-4-3 2 15,-3 10-10-15,-4-4-3 16,-4 10-15-16,-3-4-7 16,-4-8-7-16,-3-4-3 0,-3 0-4 15,-1-13 1-15,-7 1-13 16,-3-10-3-16,0 7 44 15,7-4 20-15,3 3 45 0,4 4 20 16,7 2-6 0,7 4-2-16,3 6-8 0,8 0 0 31,3-3-7-31,7 3-1 0,8 4-5 16,-5-4 1-16,1-6-16 15,-4-1-6-15,-3 1-16 16,-4-3-6-16,0 3-29 15,0-10-14-15,0 7-88 16,7-1-37-16,4-2 38 16</inkml:trace>
  <inkml:trace contextRef="#ctx0" brushRef="#br0" timeOffset="4172.497">14340 4796 320 0,'-3'-7'121'0,"3"7"-66"0,-4 0-44 16,4 0 26-16,0 0-16 0,0 0-2 15,0 0-11-15,0 0-3 16,0 0-3-16,0 0-4 0,0 0 1 15,0 0-1-15,0 0 0 0,0 0 2 16,0 0 2-16,0 0 1 16,0 0 1-16,0 0-2 31,0 0 1-31,0 0-4 0,0 0 0 16,0 0 3-16,0 0 1 15,0 0 1-15,0 7 0 16,0 2-5-16,-3 7-1 15,-1-4 1-15,-3 7 0 16,0 6 1-16,0 0 2 16,0 4 1-16,0-1 1 0,0 3 4 15,3-3 5-15,4-3-3 16,4-3 0-16,3-6-4 16,4 3-1-16,-1-3-1 15,4-4 2-15,0-6-1 16,4-6 2-16,0 4-4 15,-1-4 0 1,1 0-8-16,-4 0-2 16,0-4-20-16,-3 4-8 15,-4 0-44-15,0-6-19 0,-7-3-52 16</inkml:trace>
  <inkml:trace contextRef="#ctx0" brushRef="#br0" timeOffset="4395.0523">14220 4993 360 0,'0'7'134'0,"11"-4"-72"0,7-3-41 0,-4 0 35 16,3 0-28-16,1 0-7 0,3 0-25 15,-3 0-8-15,10 0 6 16,4 0-35-16,-4 0-12 0,0-10-66 15,4 7-26-15,3-3 23 16</inkml:trace>
  <inkml:trace contextRef="#ctx0" brushRef="#br0" timeOffset="4573.499">14651 4843 392 0,'-4'6'145'0,"4"3"-78"15,4 1-63-15,-1-4 29 0,1 7-21 16,-1 2-5-16,1 4-4 16,-4 0-3-16,0 6 1 0,4-6-21 0,-4 6-9 15,0-6-36-15,0-4-16 16</inkml:trace>
  <inkml:trace contextRef="#ctx0" brushRef="#br0" timeOffset="4795.5712">14609 5028 340 0,'0'9'126'0,"3"-9"-68"0,1 6-37 15,-1-2 35-15,4-4-28 16,4 0-7-16,6 0-14 0,1 0-5 15,3 0-1-15,0 0-21 0,4-4-9 0,0 4-25 16,-4-6-9-16,0-3-37 16,0-1-14-16,11 1 8 15</inkml:trace>
  <inkml:trace contextRef="#ctx0" brushRef="#br0" timeOffset="4974.0356">14930 4893 336 0,'-4'19'126'0,"4"-10"-68"0,4 16-39 0,-1-12 34 16,1 2-20-16,-1 4-4 16,-3 9-17-16,4-2-8 31,-4-1-2-31,0 3-2 0,0 0 2 0,0-3-30 16,3 3-13-16,4-12-63 15,4 0-28-15,3-7-4 16</inkml:trace>
  <inkml:trace contextRef="#ctx0" brushRef="#br0" timeOffset="5612.0202">15490 4535 344 0,'0'10'129'0,"0"-1"-70"0,4 10-38 0,0-13 35 16,-1 4-23-16,1 2-7 0,-4 7-15 15,0 16-7-15,0 5-3 16,-4-2-1-16,1 0 0 0,-1-4-22 16,0 1-8-16,1-7-31 15,-1-9-12-15,8-4-82 16</inkml:trace>
  <inkml:trace contextRef="#ctx0" brushRef="#br0" timeOffset="5875.1154">15191 4651 300 0,'-4'0'112'0,"11"0"-60"0,7 0-23 0,-3 4 36 16,10-4-20-16,7 0-5 16,8 0-12-16,2-4-6 15,1-2-12-15,0 6-6 0,0 0-1 16,-4 0-18-16,0 0-4 16,-3 6-24-1,-4-2-8-15,0 5-66 16,11 7-28-16,4-1 17 15</inkml:trace>
  <inkml:trace contextRef="#ctx0" brushRef="#br0" timeOffset="6059.5998">16083 4887 396 0,'-21'6'148'0,"21"-6"-80"0,0 0-57 15,0 0 34-15,7-6-37 16,0 3-12-16,4-4-40 16,3-2-15-16,0-1-68 0,0-5-29 15,14 5 36-15,0-2 19 16</inkml:trace>
  <inkml:trace contextRef="#ctx0" brushRef="#br0" timeOffset="6196.8543">16439 4824 348 0,'0'6'129'0,"0"-6"-70"0,4 0-69 16,7-6 42-1,-1 6-36-15,4-9-46 16,4 5-25-16,7-5-65 16,3-4-23-16</inkml:trace>
  <inkml:trace contextRef="#ctx0" brushRef="#br0" timeOffset="6513.1115">17152 4535 432 0,'-3'22'162'0,"6"-6"-88"0,4 0-73 0,-3-4 30 0,-1 4-17 16,4 12-3-16,0 13-9 15,0-3-1-15,-3-4-1 16,-1-6-20-16,1 10-9 0,-4-4-45 15,0-5-19-15,0-4-73 16</inkml:trace>
  <inkml:trace contextRef="#ctx0" brushRef="#br0" timeOffset="6697.3514">17007 4655 388 0,'32'-19'145'0,"-7"9"-78"0,10 1-60 0,-14 3 31 16,4 6-29-16,-4 0-6 15,7-3-41-15,1-4-15 16,-1 4-116-16,11-3-52 16</inkml:trace>
  <inkml:trace contextRef="#ctx0" brushRef="#br0" timeOffset="7176.4244">17639 4423 324 0,'-7'59'123'0,"3"-21"-66"0,8-4-29 15,3-18 38-15,-7 6-34 16,0 6-9-16,0 16-15 0,-7 0-4 16,3-10-2-16,1 1-2 0,-1-10 3 15,1-6 2-15,-1-7 2 16,4-12 1-16,0-12 0 15,0-23-2-15,4 1-1 16,-1-10-3-16,8-9-2 16,6-10 1-16,5-9-1 0,2 0 0 15,8 3 2-15,0 6-1 16,7 16 2-16,7 3 4 16,3 16 6-1,0 3-1-15,-6 6 1 16,-8 3-5-16,-7 13-3 15,-7 6-7-15,-14 7-3 16,-14 21-25-16,-14 0-10 0,-11 13-21 16,-3 0-7-16,3-9-10 15,-6 2-2-15,2-5-53 16</inkml:trace>
  <inkml:trace contextRef="#ctx0" brushRef="#br0" timeOffset="7360.8492">17664 4520 352 0,'0'9'132'0,"10"1"-72"0,11-1-39 0,-10-3 33 15,7 4-5-15,3-1 3 16,0 7-7-16,4-4-3 16,6-2-23-16,8 5-3 0,3 10 1 15,1-3-11-15,-1 3-4 16,-3 1-23-16,3-8-11 16,1-8-31-1,-1-1-12-15,-3 1-35 16,-4-10-14-16,0 0-30 15</inkml:trace>
  <inkml:trace contextRef="#ctx0" brushRef="#br0" timeOffset="7596.8126">18394 4708 452 0,'-4'6'170'0,"4"4"-92"0,0 8-69 15,4-8 36-15,-1 15-21 16,1-6-3-16,-1 9-10 15,1 6-3-15,-1-5-4 16,1 2-5-16,0-3 0 0,-1-6-10 16,1 3-5-16,-1-9-21 0,-3-4-9 15,0 4-15-15,-3-16-77 16,3-9 6 0,3-1-10-1</inkml:trace>
  <inkml:trace contextRef="#ctx0" brushRef="#br0" timeOffset="7798.8993">18239 4608 388 0,'10'-7'145'0,"4"7"-78"0,11 0-52 0,-11 0 37 16,4 0-12-16,10 0-1 0,11 0-14 15,7 0-5-15,3 0-11 16,0 0-28-16,1-3-10 0,-4-3-72 16,0 3-31-16,-11-7-47 15</inkml:trace>
  <inkml:trace contextRef="#ctx0" brushRef="#br0" timeOffset="18148.9728">6544 7132 348 0,'-11'-16'132'0,"11"16"-72"0,0 0-30 0,0 0 37 15,0 0-32-15,0 0-9 16,0 6-5-16,4 7 0 16,-4 6-11-1,0 6-1-15,0 9-2 0,0 23-6 16,0 12 0-16,-4 9-1 16,1-3 2-16,-1-6-6 15,1-6 1-15,3 0-12 16,0-10-6-16,0-6-15 15,0-6-7-15,3-13-32 16,4-18-13-16,8-1-68 16</inkml:trace>
  <inkml:trace contextRef="#ctx0" brushRef="#br0" timeOffset="18403.6512">6720 7151 344 0,'4'3'129'0,"3"3"-70"0,0 10-38 0,0-4 35 15,0 7-28-15,-3 16-10 16,-1 27-11-16,-3 7-6 16,0 7 0-16,0-7 1 0,0-7 1 15,4 1-1-15,-1 0-2 0,1-4-15 16,3-12-5-16,0-9-23 15,0-16-8-15,0-19-90 16,7-3-60 0,-3-9 83-16</inkml:trace>
  <inkml:trace contextRef="#ctx0" brushRef="#br0" timeOffset="18682.2359">6512 7035 384 0,'-7'9'145'0,"7"-15"-78"0,0 12-58 0,4-6 32 16,3 0-14-16,7 0-3 16,14-6-6-16,14 6 1 15,8-10-10-15,6 10-3 0,8-3-2 16,-4 3-2-16,3-6 1 15,11 6-9-15,4 6-3 16,-7-3-20-16,-11 7-6 0,-11-4-22 16,-10 13-6-16,-18 0-60 15,-11 0-23-15,-13-4 28 16</inkml:trace>
  <inkml:trace contextRef="#ctx0" brushRef="#br0" timeOffset="18904.063">6579 7339 368 0,'4'19'137'0,"13"-13"-74"0,19 3-47 16,-12-6 35-16,8 7-16 16,7-4-2-16,3-3-11 15,8 4-3-15,-1-7-11 0,-7 0-5 0,1 0-2 16,3 6-10-16,3-3-4 15,-3 6-26-15,-7 1-10 16,-11 5-41-16,-7-5-18 16,-14 9-44-1</inkml:trace>
  <inkml:trace contextRef="#ctx0" brushRef="#br0" timeOffset="19151.1074">6544 7819 388 0,'11'12'145'0,"10"-2"-78"0,14-4-43 0,-14-3 40 0,11-3-17 16,7 6-5-16,3-6-16 16,4 3-6-16,0 4-11 15,0 2-6-15,-7 0-2 0,-1 1-21 16,8-1-9-16,14-2-29 15,0 2-11-15,4 0-41 16,-1 1-18-16,-3-10-22 16</inkml:trace>
  <inkml:trace contextRef="#ctx0" brushRef="#br0" timeOffset="19503.6849">7715 7903 368 0,'0'-22'137'0,"4"13"-74"0,-4-4-40 0,0 10 37 0,3 3-29 15,-3 0-6-15,4 0-7 16,3 10-3-16,0 8-7 16,0 17-1-16,0-1 0 0,4 4-3 15,-4 6-1-15,0 3-3 16,0-3-1-16,-4-10-1 0,1 4-2 16,-4-7-17-16,3-2-7 15,1-1-20-15,-1-9-10 16,5-4-24-16,-5-5-11 15,4-4-49 1</inkml:trace>
  <inkml:trace contextRef="#ctx0" brushRef="#br0" timeOffset="19750.8872">7962 7913 352 0,'0'-3'132'0,"0"6"-72"0,4 12-41 16,-1 1 34-16,1 3-22 0,3 6-5 0,0 3-14 16,0 7-5-16,0 2-4 15,0 1-3-15,-3-4 3 16,-1-5-2-16,1-4-1 0,-4-6-8 16,0 6-3-16,0-7-23 15,0-8-8-15,0-1-24 31,-4 1-11-31,4-10-69 16</inkml:trace>
  <inkml:trace contextRef="#ctx0" brushRef="#br0" timeOffset="20051.0122">7521 7787 312 0,'-7'0'118'0,"14"0"-64"0,0-3-23 16,0 3 35-16,4 0-13 16,0 3-1-16,3-3-10 15,7 0-4-15,14 0-21 16,7 0 3-16,8 0 1 0,-1-3-7 0,1 3-3 0,-5 0-9 16,1 0-1-16,-3 0-3 15,-8 3 0-15,-3-3 0 16,-8 0 0-16,-2 7-16 15,-5-7-8-15,-3 0-17 16,-3 3-8-16,-4-3-37 31,0 0-16-31,0 6-64 16</inkml:trace>
  <inkml:trace contextRef="#ctx0" brushRef="#br0" timeOffset="20504.0262">8541 6778 364 0,'-14'-4'137'0,"3"8"-74"0,-3 2-51 16,7 3 30-16,-4 4-15 16,-3 9-1-16,-3 9-6 15,-5 0-3-15,1 7-9 0,-3 15-1 0,-1 4 3 16,0-4-2-16,0 16 3 15,8 13-2-15,3 9 0 16,3 6-1-16,4-16 0 16,4 13-4-16,6 4-1 15,4-14 3-15,7 4 1 16,4-10-6-16,3-12 0 0,0-12-1 16,-3-10 0-16,-1-4-22 15,1-11-10-15,0-11-53 16,3-2-22-16,0-16-76 15</inkml:trace>
  <inkml:trace contextRef="#ctx0" brushRef="#br0" timeOffset="21506.0192">8809 7270 324 0,'25'-28'123'0,"3"-1"-66"0,11-14-44 16,-22 24 30-16,8-10-20 16,0-2-4-16,-1 9-15 15,1-3-2-15,-7 9-2 16,-1 7 2-16,-3 9 1 0,-3 19-1 0,-7 6 1 15,-4 13-4-15,-4-4 0 16,0 26 1-16,-3 12 2 16,0 3-1-16,0 13-1 15,4-19-2-15,-1-13 1 16,1 4 5-16,3-13 2 0,7-3 0 16,0-16-1-16,3-12 5 15,5-7 4-15,-1-3-7 31,0-12-2-31,3-3-3 0,-3-16-2 16,1-13-2-16,-5-6 1 16,1-19-8-16,-1 1-4 15,-3-7 2-15,0 6 4 16,1 0 4-16,-1 10 2 16,0 0 3-16,0 6 1 15,0 12 7-15,0 7 4 0,3 9-5 16,-6 10-3-16,-1 12 1 15,1 6 0-15,-1 16 1 16,-3 3 0-16,0 7-4 0,0 18-1 16,-3 10-1-1,-1 9 1-15,1 0-2 16,-1 0-1 0,-3-9-4-16,4-3 0 15,-1-4-16-15,4-6-6 0,4-6-18 16,10-16-7-16,0-9-37 15,11-19-16-15,3 0-27 16</inkml:trace>
  <inkml:trace contextRef="#ctx0" brushRef="#br0" timeOffset="21824.5304">9698 7386 392 0,'-7'16'145'0,"0"2"-78"0,-4 7-60 0,8-6 29 16,-1 0-23-16,-3 6-7 0,-4 10-4 16,1 2 0-16,-1 1-1 15,1-7-1-15,3-2 1 0,3 8 3 16,4 4 2-16,4-3 2 16,6-1 0-16,1-9-2 0,6-3-1 15,5 1-3 1,-5-11-2-1,1-2 1-15,3-7 1 0,0-6-1 16,0-6-1 0,-3-4-15-16,-4 1-7 0,0 0-27 15,-7-1-11-15,-3-6-81 16,3 7-66 0</inkml:trace>
  <inkml:trace contextRef="#ctx0" brushRef="#br0" timeOffset="22040.4249">9521 7703 352 0,'11'3'132'0,"3"-3"-72"0,7 0-37 0,-7 6 35 15,4-6-30-15,0 3-7 16,3-3-16-16,0 0-6 15,0 0 0-15,0 0-24 0,4 0-9 16,3-3-28-16,4-3-14 16,7-4-76-1</inkml:trace>
  <inkml:trace contextRef="#ctx0" brushRef="#br0" timeOffset="22341.1188">10178 6900 408 0,'7'12'151'0,"-4"4"-82"0,-3 22-58 0,4-20 34 0,-4 17-13 16,0 9 1-16,0 0-5 15,0 19-3-15,0 15-13 16,0 3-1-16,0 10 0 0,0-9-4 0,0-4-2 16,0 4-2-16,0-4 0 15,3-9-7-15,-3-12-1 16,4-4-23-16,-4-9-8 16,3-10-48-16,4-24-160 15</inkml:trace>
  <inkml:trace contextRef="#ctx0" brushRef="#br0" timeOffset="26350.8374">10982 7107 344 0,'0'-6'129'0,"0"-4"-70"0,-4 10-51 0,4-3 27 16,-3-3-9-16,-4 6-1 31,-4 0-11-31,-3 0-6 0,-3 6-5 16,2-3-3-16,-2 7 1 0,-4-4-4 15,-8 13 2-15,1-1 1 16,0 1 0-16,3-3-3 15,8 3 2-15,3 0 1 16,6 2 0-16,8 8-3 0,11-1 2 16,3 0 1-16,4 4 0 15,-1-4-3-15,1 0 2 16,3-3 3-16,0-6 1 0,-3 6-1 16,-4-6-2-1,-10 9 12-15,-8 0-5 16,-3-3 1-16,0 0-2 31,-4-3 1-31,-6 0-2 0,-4-3 2 16,-4-9-4-16,-3 2-2 15,0-6-5-15,-1 4 0 16,5-10-11-16,6 0-6 16,7-3-26-16,15-4-12 15,6-8-38-15,12-4-15 16,6 0-12-16</inkml:trace>
  <inkml:trace contextRef="#ctx0" brushRef="#br0" timeOffset="26651.3439">11264 7342 352 0,'-7'6'132'0,"0"-6"-72"0,-7 10-37 0,10-4 35 15,-3 3-30-15,-3 4-7 16,-1 12-12-16,1 0-1 15,-1 3-5-15,0 7-2 0,1-1 0 0,3 4-1 16,0 0 2-16,3-4-3 16,4 1 0-16,0-7 1 31,4-3 0-31,6 0 0 0,1-3 0 16,3-3 0-16,0 3 0 15,4-10-7-15,-1-2-3 16,1-1-14-16,-4-9-7 15,0 0-15-15,-3 0-6 16,-4 0-54-16,-7-3-23 16,0-3 14-16</inkml:trace>
  <inkml:trace contextRef="#ctx0" brushRef="#br0" timeOffset="26835.6311">11010 7731 332 0,'14'9'123'0,"0"-15"-66"0,15 6-47 0,-15 0 28 0,3 0-17 15,8 0-2 1,0-9-31-16,-1 5-12 0,5-2 12 16,-1-3-48-16,0-7-16 0,4 4-58 15</inkml:trace>
  <inkml:trace contextRef="#ctx0" brushRef="#br0" timeOffset="27236.2295">11409 7524 368 0,'3'3'137'0,"4"-3"-74"0,8 0-51 0,-5 0 30 16,8 0-22-16,3 0-6 16,4 0-33-16,3-3-12 15,0-3 15-15,0 6-61 0,11-10-24 16,0-6-39-1</inkml:trace>
  <inkml:trace contextRef="#ctx0" brushRef="#br0" timeOffset="29972.1135">11606 7257 272 0,'-14'0'101'0,"11"0"-54"0,-4 0-26 16,3 0 30-16,1 0-3 15,-1 0 2-15,1 0-9 16,3 0 0-16,0 0-23 0,0 0 3 0,3-6 0 15,4 6 0-15,4-3-1 16,-1-3-10-16,4 6-6 16,4 0-3-16,3 0 1 15,0 0-12-15,1 0-3 16,2 0-18-16,5 6-8 0,-1-3-23 31,0 3-9-31,0 4-103 16</inkml:trace>
  <inkml:trace contextRef="#ctx0" brushRef="#br0" timeOffset="30373.06">12097 7160 320 0,'-21'0'121'0,"10"0"-66"0,-14 0-40 15,15 0 31-15,-4 3-18 16,0 4-4-16,-1-1-5 15,1-3-1-15,0 6-9 16,4 1-3-16,-5-1-2 0,5 1-2 16,3-1 1-1,3 3-4-15,4-2 0 16,0 2 1-16,4-2 0 16,3 6 0-16,7-1 0 15,7-2-3-15,7 6 2 16,4 3 1-16,3-1 0 15,-3 5 0-15,-7-8 0 16,-4 1 0-16,-3 0 2 0,-8-3 1 16,-6 2 1-16,-8-8-2 0,-10 6-2 15,-11-7 3-15,-3 7 2 16,0-7-2-16,-4-6-2 16,8 3 0-16,2-6-1 15,1 0-9-15,4 0-4 16,2 0-31-16,8-6-11 0,7 6-115 15</inkml:trace>
  <inkml:trace contextRef="#ctx0" brushRef="#br0" timeOffset="30926.742">12534 7492 348 0,'4'0'129'0,"-1"10"-70"0,4-4-53 0,-3 4 25 16,-1 8-13-16,-3 1 0 15,-3 13-7-15,-4-1-1 16,0 3-6-16,-4 4-3 0,1 3 2 0,-1-4-13 0,0 7-3 15,4-9-27-15,0-7-12 16,4-9-30-16,6-10-13 16,8-9-24-1</inkml:trace>
  <inkml:trace contextRef="#ctx0" brushRef="#br0" timeOffset="33377.4872">13508 7734 344 0,'21'0'129'0,"-14"0"-70"0,7-3-53 0,-3 3 28 16,6-6-24-16,1 6-7 15,3 0-23-15,4-4-8 16,0-2 15-1,-1 3-44-15,-3-3-19 0,4-4-51 16</inkml:trace>
  <inkml:trace contextRef="#ctx0" brushRef="#br0" timeOffset="34577.7093">14658 6517 364 0,'7'-15'134'0,"4"15"-72"0,6 6-50 0,-3-3 32 16,4 13-12-16,7-1 1 16,3 7-7-16,0 3-2 0,4 0-13 15,0 13 0-15,-4 15 2 0,-3 20-7 16,-1 8-1-16,-3 7-5 16,-7 28-1-16,-3 6-4 15,-7 7-1-15,-8-7-11 16,-3 13-1-16,-7-19 7 0,-7-6 5 15,-7-4-2-15,-8-9-2 16,8-24-3-16,-21 14-2 16,10-5-1-16,4-10 2 15,6-12-16-15,12-26-6 16,3-6-23 0,-4-3-10-16,-7-3-71 15</inkml:trace>
  <inkml:trace contextRef="#ctx0" brushRef="#br0" timeOffset="38339.99">12760 7652 324 0,'-7'16'123'0,"7"-6"-66"0,-4-1-55 16,4-6 23-16,0 3-6 15,0 1 1-15,0-7-3 16,0 0 2-16,0 0-10 16,4-7-1-16,3-2 2 0,0-7-4 0,4-12-1 15,-1 3 0-15,1-19 1 0,3-12-3 16,0-4-2-1,4-3-3-15,-1-3 1 0,1 7-4 16,0-4-1-16,-1 7 3 16,1-4 3-16,-4 7-1 15,-3 9 0 1,-1 13 1-16,4-1 2 16,-7 13-3-16,0 16 0 15,0 13-1-15,0 8 0 16,4 17 2-16,0 9 0 15,3 9 0-15,0 10 0 16,0 12 0-16,4-3 0 16,-1 7 0-16,1-7 2 0,-4-3-3 15,0-13 0-15,0-12-12 16,-3-3-5-16,-4-10-34 16,-4-6-14-16</inkml:trace>
  <inkml:trace contextRef="#ctx0" brushRef="#br0" timeOffset="38587.3731">12852 7402 360 0,'14'-7'134'0,"3"4"-72"0,1-13-52 0,-7 13 28 16,3-6-15-16,3-7 0 16,5 7-12-16,6-7-2 15,4 7-5-15,-1-1-18 0,5 7-8 16,-1-3-38-16,4-3-14 16,3 9-84-16</inkml:trace>
  <inkml:trace contextRef="#ctx0" brushRef="#br0" timeOffset="39072.2629">13501 7455 312 0,'-4'-6'115'0,"8"12"-62"0,-4-6-38 0,0 3 31 0,0 3-23 16,0 4-7-16,0 5-6 16,0 4-2-16,0 0-4 15,0 0 2-15,-4 9 3 0,1 7-5 16,-1-4-2-16,1 0-1 16,3-6 1-16,3 4-1 0,4 2 2 31,0-9 0-31,0 3 1 15,0-6-2-15,1-4-2 16,2-2 1-16,1-7 1 0,-1-6-1 16,4 0-1-16,-3 0-17 15,0-6-6-15,-4 6-31 16,-7-9-13-16,7 9-83 16</inkml:trace>
  <inkml:trace contextRef="#ctx0" brushRef="#br0" timeOffset="39272.3444">13455 7756 364 0,'28'-6'134'0,"-10"-1"-72"0,-1-2-57 16,-9 9 27-16,6-3-27 15,3-3-7-15,1 2-40 16,3-2-15-16,0-3-97 0,4-1-40 16</inkml:trace>
  <inkml:trace contextRef="#ctx0" brushRef="#br0" timeOffset="39503.7538">13621 7135 356 0,'14'0'132'0,"4"-3"-72"0,10 3-55 0,-11 0 30 16,5-6-17-16,2 6 0 31,4 0-10-31,1-4-5 0,-5 4-2 15,-2 4-43-15,-5 2-17 0,-3 6-104 16</inkml:trace>
  <inkml:trace contextRef="#ctx0" brushRef="#br0" timeOffset="39719.5109">13656 7402 408 0,'21'-16'151'0,"0"6"-82"0,11-8-65 16,-14 15 29-16,-1-4-24 15,8-2-6 1,-4-1-25-16,4 4-9 16,3 6 16-16,0 0-48 0,8-3-18 15,-1 6-69 1</inkml:trace>
  <inkml:trace contextRef="#ctx0" brushRef="#br0" timeOffset="40288.5225">14305 7126 248 0,'-3'-10'93'0,"3"4"-50"0,0 3-26 0,0 3 27 0,0-6-5 15,0 2 1-15,-4-2-7 16,1-3-3-16,-1-1-16 16,1 1-2-16,-5 9-1 0,-2 0-9 31,-1 9 0-31,-3 7-4 0,0 3-2 15,-4 6 0-15,4 3 3 16,0 7 0-16,4 2 1 16,-1 7 0-16,8 3 0 15,-1-12-3-15,8 2 2 16,3-5 3-16,3-14 1 16,1 1 3-16,3-3 1 0,0-13-3 15,4-3-3-15,-1-9 0 16,1-7 1-16,0-6-10 15,-1-12-4-15,-3 5-5 16,0-5 0-16,0-1 4 16,-3 1 6-16,0 6 2 0,-1 9 3 31,-3 3 10-31,0 13 4 0,-7 3 1 16,7 3 2-16,0 13 3 15,-3 3 1-15,0 15-2 16,-1 13 0-16,1-3-5 15,-1 0-2-15,1-10-13 16,3 4-5-16,0-3-65 16,3-1-28-16,1-15-68 15</inkml:trace>
  <inkml:trace contextRef="#ctx0" brushRef="#br0" timeOffset="46621.4786">15572 6762 328 0,'-22'16'123'0,"15"-10"-66"0,-3-3-40 15,6 3 30-15,1-3-8 16,-1 4 2-16,1-4-10 0,3-3-2 15,3 6-16-15,1-3 10 0,6 3 4 16,8-6-3-16,0-6-2 16,3 3-8-16,0-3-1 15,0 3-8-15,4-4-3 16,3 4-10-16,4-3-5 16,3 6-22-16,4 6-8 15,-7-3-19-15,-8 7-9 0,-6 5-65 16,-7 1-27-16,-11 3 30 15</inkml:trace>
  <inkml:trace contextRef="#ctx0" brushRef="#br0" timeOffset="46875.3559">15550 7198 416 0,'-3'0'156'0,"6"0"-84"0,5 0-60 0,-1 0 35 32,7 6-7-32,3-6 0 0,1 0-8 0,3 0-3 15,0 3-16-15,8-3-3 0,9 0-3 16,5 6-6-16,3-2 0 16,-8 2-3-16,-2-3 0 15,-5 3-16-15,-2-6-8 16,-5 6-39-16,-3-2-18 15,4 2-127 1</inkml:trace>
  <inkml:trace contextRef="#ctx0" brushRef="#br0" timeOffset="49495.0113">16944 6564 316 0,'-7'0'118'0,"10"0"-64"0,1 7-45 0,3-4 27 16,4-3-9-16,6 6 1 15,4-6-4 1,4 3-1-16,7 3-12 0,7 1 7 0,3-4 2 31,-3-3-4-31,7 0 1 0,10-3-10 16,11-4-4-16,-3-2-5 15,3 3 1-15,-4-4-6 16,1 10-3-16,-8-9-12 16,-7 9-4-16,1 0-17 15,-4-3-8-15,-4 3-45 16,-3 0-19-16,-7 0-12 15</inkml:trace>
  <inkml:trace contextRef="#ctx0" brushRef="#br0" timeOffset="50727.2748">17025 6680 264 0,'-3'-12'99'0,"6"12"-54"0,-3-6-31 0,0 6 26 15,4 0-7-15,-1 0 1 16,-3 0-6 0,0 0-3-16,0 0-13 0,0 0-3 0,0 0-2 15,0 0 1-15,7 6 2 16,4-3-3-16,-1 6 1 0,4 1-1 15,4-4 1-15,3 3 0 16,0 1 0-16,1 5-4 16,-1-2-1-16,-4 3-1 15,5 3-2-15,-5-4 1 16,-3-2-1-16,0 2 0 16,-3 1 0-1,-4-3 0-15,0 2 0 16,-3-5 0-16,-1-1 2 15,-3 7-3-15,0-4 0 16,-3-2-1-16,-1 5 0 16,-3 4 0-16,-4 0-2 0,1 6 0 15,-4 3 0-15,-4 7 0 16,1 3 3-16,-5-4 0 0,-2 1 1 16,-1 12 2-1,-3 3 1-15,0 3-4 0,3-6 1 16,0 6 0-1,4-9 0-15,3-6-3 0,1 3 2 16,3-10 1-16,3 0 2 16,4-12-3-16,0 6 0 0,3-6 1 15,1-6 0-15,3 2 0 16,0-5 2-16,3-10 1 16,4 9 3-16,4-9-1 15,0 6 2-15,3-2-4 16,3-4-2-16,4 6 0 31,4-3-1-31,3-3 2 0,4 6 3 16,3-6-2-16,4 3 0 15,-3 4-1-15,6-7-2 16,7 6 1-16,4-3-1 16,0-3 0-16,0 0 0 15,0 0 0-15,-4 6 0 0,-6-3 0 16,-1-3 0-16,-3 10-3 0,-7-4 2 15,-4-3 1-15,-4-3 2 16,-6 0-1 0,0 0-1-16,-4 0 1 0,0 0-1 15,-3 0 0-15,-1 0 0 16,-3 0 0-16,0 0 0 31,0 0 0-31,-3-3 0 0,-1-3 0 16,1 6 0-16,-4-10-3 15,0 1 2-15,0 0 1 16,0-7 0-16,0-3-3 16,0 7 0-16,0-4 2 15,0 0 0-15,0 7-4 16,0-1 1-16,0 1-20 0,0 6-7 16,0-3-44-16,10 6-124 31</inkml:trace>
  <inkml:trace contextRef="#ctx0" brushRef="#br0" timeOffset="74106.0015">17127 8151 352 0,'0'-6'132'0,"0"3"-72"0,0-4-44 0,0 7 32 16,0 0-31-16,-3 0-8 15,-1 10-5-15,1 5 1 16,-1 1-2-16,1 3 0 0,-1 0 3 0,4 6 3 15,0-3 2 1,4 9 1-16,-1-3 0 0,4 1-4 16,0-11 0-16,4 4-3 0,0-9 0 15,3-4-6-15,-4-9-1 16,4 0-21-16,-3-3-8 16,0-6-35-16,-4-7-15 15</inkml:trace>
  <inkml:trace contextRef="#ctx0" brushRef="#br0" timeOffset="74274.7519">17082 8091 428 0,'3'-3'159'0,"11"3"-86"0,7-6-78 0,-7 6 26 15,1-9-34-15,2 5-10 16,4-2-49-16,1 3-21 16,6-3-61-16,3 3-28 0</inkml:trace>
  <inkml:trace contextRef="#ctx0" brushRef="#br0" timeOffset="74475.4904">17321 8276 440 0,'7'-9'165'0,"4"9"-90"0,10-9-81 0,-7 9 30 0,4-7-27 16,0 7-7-16,-4-3-37 15,-4 3-17-15,-3 0-110 16,-3 10-50-16</inkml:trace>
  <inkml:trace contextRef="#ctx0" brushRef="#br0" timeOffset="74653.228">17353 8455 372 0,'14'-9'140'0,"4"-1"-76"0,17-8-50 15,-17 11 33-15,3-2-37 16,4-1-13-16,-1 1-34 15,5-7-15-15,-1 4 28 0,-3-4-65 16,3 7-24-16,3-7-8 16</inkml:trace>
  <inkml:trace contextRef="#ctx0" brushRef="#br0" timeOffset="74853.5004">17773 8091 428 0,'-7'16'159'0,"10"-10"-86"0,4 4-54 16,-3-7 37-16,3 13-20 16,-3 2-4-16,-1 11-14 15,1 5-6-15,-1 4-7 16,-3 12-6-16,0-3 0 0,0-3-26 0,0-6-9 16,0-7-46-16,0-12-18 15,4-16-88 1</inkml:trace>
  <inkml:trace contextRef="#ctx0" brushRef="#br0" timeOffset="75306.1181">17357 5840 324 0,'3'-9'121'0,"-3"12"-66"0,4 3-36 0,-1 0 34 0,4 7-18 31,0 6-3-31,0 6-12 16,-3 12-5-16,-1-2-8 0,1-1-5 0,0 4-1 15,-4-7-6-15,0-3 1 16,0-2-20-16,0-4-7 16,0-4-28-16,0-2-13 15,3 0-80 1</inkml:trace>
  <inkml:trace contextRef="#ctx0" brushRef="#br0" timeOffset="75622.6089">17085 5762 300 0,'0'0'112'0,"14"0"-60"0,0 0-28 0,-3 0 35 16,3 0-14-16,7 0-4 15,4 0-10-15,3 0-5 0,0-10-14 16,4 10 3-16,7-3 5 0,7-3-13 16,3 6-4-16,-3-10 2 15,0 7 1-15,0-3-2 0,-4-4-3 16,-3 4 0-16,0 3-1 16,-4-3-14-16,-7 6-5 15,-3 0-17-15,-4 0-5 16,-3 0-29-16,-4 0-10 0,-4 15-79 15</inkml:trace>
  <inkml:trace contextRef="#ctx0" brushRef="#br0" timeOffset="76410.6682">18704 6831 340 0,'0'9'126'0,"4"7"-68"0,-1 6-41 0,1-6 30 15,-1 12-21-15,1 3-4 16,-4 10-10-16,0 9 0 16,-4-3-7-16,-3 3-1 0,0 7 0 15,4 2-2-15,-4-2 1 0,3-13-4 16,1 6-2-16,-1-13-23 15,4-2-7-15,0-7-30 16,7-9-13-16,4-10-74 31</inkml:trace>
  <inkml:trace contextRef="#ctx0" brushRef="#br0" timeOffset="76657.8021">18824 6828 336 0,'4'-16'126'0,"6"16"-68"0,-3 0-43 15,0 9 31-15,1 10-23 16,-5 9-5-16,1 16-9 16,-1 10-4-16,-3 8-2 15,0 1 0-15,0 9 0 0,0 7-1 0,0-10-2 31,0-7-6-31,0-5-4 0,0-13-34 16,0-16-14-16,0-3-203 31,4-16 110-31</inkml:trace>
  <inkml:trace contextRef="#ctx0" brushRef="#br0" timeOffset="76942.2856">18595 6696 376 0,'7'-6'140'0,"4"12"-76"0,13-12-50 0,-10 6 31 0,8 6-12 16,6-6 0-16,7 0-9 15,0 0-5-15,1-6-11 16,2 6-3-16,8 0 1 0,4 0-3 15,-1 6-2-15,-3-6-22 0,-4 3-11 16,-6 3-24-16,-8 4-7 31,-7-1-55-31,-7 10-22 0,-7 6 10 16</inkml:trace>
  <inkml:trace contextRef="#ctx0" brushRef="#br0" timeOffset="77126.6948">18845 7072 320 0,'7'0'121'0,"8"0"-66"0,6 0-29 0,-11 0 36 16,4 0-20-16,11-3-4 16,10-3-22-16,8 3-8 15,-1 6-5-15,-3 3-11 0,-7-3-3 16,-8 7-32-1,-6 9-14-15,-4-4-116 16</inkml:trace>
  <inkml:trace contextRef="#ctx0" brushRef="#br0" timeOffset="77358.1171">18863 7502 372 0,'14'6'140'0,"0"-6"-76"0,4-6-37 16,-8 3 40-16,8-4-19 16,7 4-5-16,7-3-28 15,3-3-11-15,0 6-3 16,0-4-22-16,1-2-8 0,2-7-29 0,1 4-11 16,0-7-54-16,0-3-24 15,3 0 16 1</inkml:trace>
  <inkml:trace contextRef="#ctx0" brushRef="#br0" timeOffset="77627.7012">19540 6574 340 0,'-24'0'126'0,"17"15"-68"0,-7 1-46 0,10-3 30 15,0 12-18 1,-3 3-3-16,0 25-6 0,-3 10 0 16,-1 18-8-16,1 4 2 0,3-3 4 0,3 9-3 15,4-4 2 1,4-5-9-16,3-4-2 0,0-12-8 16,3-6-3-16,8-13-21 15,14-13-10-15,-1-9-29 31,5-12-13-31,2-13-66 16</inkml:trace>
  <inkml:trace contextRef="#ctx0" brushRef="#br0" timeOffset="78228.1215">19777 6981 384 0,'-4'29'143'0,"8"-1"-78"0,-1 16-60 16,1-25 27-16,-4 6-14 16,0 3 0-16,0 6-9 15,0 4-1-15,0 6-4 16,0 0-3-16,0-10 2 16,0-6-2-16,0-2 2 0,0-11 0 15,0-15 1-15,0-9-5 16,0-23 1-16,3 4 0 15,1-16 2-15,3-18-6 16,3-1-1-16,8-9-1 16,7-7 4-16,0 17 1 15,3 8 3-15,0 7 3 0,0 3 2 16,4 19 3-16,3 7 1 16,-3-1-5-16,0 12-4 15,-8 7-12-15,-6 7-4 16,-7 12-13-16,-11 9-5 15,-7 16-10-15,-8-10-3 16,-2 10-12-16,-1 0-1 0,1-6 0 16,-8-10 1-16,0 6-1 15,0-9-2-15,-3 0 86 16,4-3 41-16,2-3 9 16,5-3 2-16,6 3-18 0,4-4-5 15,4-2-7 1,6 9 0-1,8-3-1-15,3 0 1 16,3 6-11-16,1-7-3 0,0 8-10 16,6-5-5-16,1-2-11 15,3 3-5-15,4-9-13 16,0 2-6-16,0-5-30 16,-4-7-10-16,0-3-50 15,4-3-20-15,-4-3-53 16</inkml:trace>
  <inkml:trace contextRef="#ctx0" brushRef="#br0" timeOffset="79182.9748">20518 7204 348 0,'3'-6'129'0,"1"6"-70"0,-4 0-42 0,0 0 39 15,0 15-24 1,-4-2-14-16,4 12-9 16,-7 16-6-16,4 0-3 0,-5 2 3 0,1 11-2 15,0-10 2-15,4 0-2 16,-1-7 2-16,4 4-4 16,4-13 0-16,-1 0 1 31,4-9 2-31,4 0-1 15,0-6-1-15,-1-10-2 0,1-3 1 16,3 0-8-16,0-10-2 16,0 4-16-16,0-3-8 15,-3-1-28-15,-4-2-12 16,0 2-70 0</inkml:trace>
  <inkml:trace contextRef="#ctx0" brushRef="#br0" timeOffset="79414.5191">20295 7587 392 0,'7'0'145'0,"4"-16"-78"0,14 6-58 15,-8 10 32-15,4-6-14 16,8-3-3-16,2-1-17 15,-6 7-4-15,0-3-2 16,3-3-28-16,4 2-9 0,3 4-48 16,4-3-19-16,-4-7-52 15</inkml:trace>
  <inkml:trace contextRef="#ctx0" brushRef="#br0" timeOffset="79645.6306">20944 7276 400 0,'-7'3'151'0,"7"4"-82"0,4 8-52 31,-1-2 38-31,1 6-27 0,-1 12-7 0,1 0-9 0,0 4-3 16,3-1-5-16,0 1-3 0,-4-1 2 16,4-6-18-16,-3 7-4 15,-1-7-26-15,-3-9-12 31,0-3-46-31,0-4-22 0,0-12-20 16</inkml:trace>
  <inkml:trace contextRef="#ctx0" brushRef="#br0" timeOffset="79830.1177">20839 7480 424 0,'7'0'159'0,"7"3"-86"0,10-3-72 0,-9 0 32 16,2-3-22-16,4-3-6 16,1 6-21-16,-1-3-7 15,0-4 11-15,0 7-27 0,0-6-10 0,4 3-22 32,3-3-8-32,4 2-56 15</inkml:trace>
  <inkml:trace contextRef="#ctx0" brushRef="#br0" timeOffset="80083.1017">21315 7367 384 0,'-11'19'143'0,"8"3"-78"0,-4 0-47 0,7-7 36 0,0-2-8 16,0 9 2-16,0 0-17 16,0 3-9-16,0 3-13 15,3-9-2-15,1 6 3 0,3-6-6 16,0 6 0-16,3-6 0 15,1-3 0-15,0-4-2 16,-1 4-2-16,4-7-6 0,-3-3-4 31,3-6-25-31,0-6-10 16,-3-3-23-16,-1-7-8 0,4-3-87 31,-7-9-65-31,-3-10 95 16</inkml:trace>
  <inkml:trace contextRef="#ctx0" brushRef="#br0" timeOffset="80261.3114">21216 7000 472 0,'-25'-9'178'0,"18"2"-96"0,-3 4-100 0,10-3 27 0,0 6-64 16,3-9-23-16,4 6-106 15,7-7-44-15</inkml:trace>
  <inkml:trace contextRef="#ctx0" brushRef="#br0" timeOffset="80814.7631">21738 6445 344 0,'0'-6'129'0,"4"3"-70"0,-4-4-40 0,0 7 32 15,0 0-17-15,0 0-5 16,0 0-10 0,0 10-2-16,3-4-10 15,1 4 5-15,-1 2 3 0,1 13-1 16,-1 10 2-16,1-1-7 16,-1 4-1-16,1 9 0 15,-1 22 2-15,5 0-3 16,-1 6 1-16,0 3-3 15,3-9 2-15,1-6-2 0,-1 3 2 16,1 3-2-16,0-3 2 16,-1-13-4-16,1 0-2 15,-1-2 0-15,1-14-1 16,-4 1 2-16,0-7 1 16,0-9 1-16,-3-3 0 15,-1-3-2-15,1-1 1 0,-1-5-2 16,-3-1-1-16,0-6-6 15,0-3-1-15,-3 0-10 16,-1 0-4-16,1-3-29 0,-1-12-12 16,4-4-63-16,0-6-27 15,11-4-8 17</inkml:trace>
  <inkml:trace contextRef="#ctx0" brushRef="#br0" timeOffset="81530.5261">22363 6633 392 0,'14'-6'148'0,"-11"6"-80"0,1-3-66 15,-4 3 30-15,0 0-12 0,-4 0-2 16,1 3-10-16,-8 3-5 15,-3 4-2-15,-4-1-1 0,-3 1 2 16,-3 8-1-16,2-2-1 16,5 3-2-16,3 0 1 15,3 6-1-15,4 3 0 16,7 6 0 0,7 4 0-16,7-3 0 15,7-7 0-15,11 6 0 16,7 1 0-16,-4-1 2 15,-3-6 0-15,-4 1-3 0,-7-1 2 16,-3-3-1-16,-8-6 0 16,-6 6 2-16,-8-6 2 15,-10 0-1-15,-7-4-1 0,-11 4 1 16,-6-3 1-16,-1-4-3 16,0 4 0-16,4-7 1 15,7 1 2-15,-1-1-10 16,5-3-2-16,2-2-28 15,8-8-11-15,7-2-42 16,11 6-20 0,6-12-18-1</inkml:trace>
  <inkml:trace contextRef="#ctx0" brushRef="#br0" timeOffset="81815.0273">22680 7010 352 0,'0'15'132'0,"4"4"-72"0,-4 6-41 16,0-12 34-16,0 6-25 15,-4 6-7-15,-3 3-2 16,4-3-1-16,-1 13-9 16,0-4 3-16,1 10 4 0,3-6-8 0,0 2-2 15,7-5-4-15,0-13 1 0,0 3-2 16,0-9-1-16,4-4 1 15,-1-3 1-15,4-2-17 16,1-4-4-16,-5-3-18 16,1 0-4-16,-8-10-53 15,1 1-24-15,-8-10-33 32</inkml:trace>
  <inkml:trace contextRef="#ctx0" brushRef="#br0" timeOffset="82014.8913">22331 7376 304 0,'3'0'112'0,"8"0"-60"0,14 0-25 16,-11 0 34-16,7-3-19 16,4-3-6-16,3-3-28 15,4 6-10-15,-1-10 0 16,5 4-33-16,-5-1-13 0,1 1-69 15,7 9-29-15,0-22 27 32</inkml:trace>
  <inkml:trace contextRef="#ctx0" brushRef="#br0" timeOffset="82284.2957">22994 6812 420 0,'7'0'156'0,"0"0"-84"0,11-6-73 0,-4 6 29 15,4-3-16-15,3-4-2 0,3 7-12 16,1-3-6-16,-4-3 4 15,0 6-34-15,-3 0-14 0,-4 9-92 16,-3 1-73 0,-15-4 81-16</inkml:trace>
  <inkml:trace contextRef="#ctx0" brushRef="#br0" timeOffset="82462.3003">23001 7044 432 0,'18'-16'162'0,"3"16"-88"0,11-12-80 15,-15 6 28-15,4-4-35 0,4-6-10 16,0-2-40-16,3-4-15 16,7 0-82-16,11 3-35 15</inkml:trace>
  <inkml:trace contextRef="#ctx0" brushRef="#br0" timeOffset="82784.4027">23562 6705 360 0,'-32'0'134'0,"22"0"-72"0,-11 10-41 16,10-4 33-16,0-3-23 15,1 7-4-15,-1-1-15 0,8 0-5 16,3 7-4-16,7 3-3 0,3 0 3 15,4 6 0-15,4 3 3 0,3-9-3 16,0 6-2-16,-3-6 0 16,0-4-1-16,-4 1 0 15,-7-3 0-15,-4-4 0 16,-6 7 2-16,-8-7-1 16,-6 1 2-16,-5-4-2 15,-2-3-1-15,-4 3-2 0,-1-3 1 16,1-3-15-16,3 0-4 15,4 7-23-15,7 2-10 16,4 0-23-16,6 1-7 16,8 6-60-1</inkml:trace>
  <inkml:trace contextRef="#ctx0" brushRef="#br0" timeOffset="83015.3721">23869 7091 452 0,'-11'19'167'0,"1"6"-90"0,-11 10-61 0,14-17 38 0,-4 11-25 16,-3 5-3-16,-7 7-16 15,0 0-6-15,-1 2-3 16,5-2-21-16,3-13-9 0,3 1-36 15,4-11-16-15,3 1-116 32</inkml:trace>
  <inkml:trace contextRef="#ctx0" brushRef="#br0" timeOffset="83584.7419">23992 7408 340 0,'11'-6'129'0,"-4"6"-70"0,4-16-34 32,-4 6 38-32,0-2-32 0,3-10-9 15,1 0-16-15,3-12-5 16,0-4-1-16,4-12 0 0,3-4 0 15,0-18 0-15,4 0 2 16,-4-9-3-16,-3-17-2 16,-4 11-1-16,3-1 0 15,-3 16 3-15,1 9 0 0,-5 16 5 16,-3 12 5-16,0 17 1 16,0 11 2-16,0 23-2 15,0 12-1-15,1 7 3 16,-1 18 5-16,3 0-3 15,1 20 2-15,-1-1-7 16,4 9-1 0,1-2-4-16,2-7-3 15,1-10-20-15,-1-8-8 0,-2-14-24 16,-1-8-10-16,-4-7-40 16,-3-6-16-16</inkml:trace>
  <inkml:trace contextRef="#ctx0" brushRef="#br0" timeOffset="83785.2825">24095 6991 364 0,'21'15'137'0,"-11"-15"-74"0,19 0-54 0,-8 4 32 0,0-4-19 16,7-4-2-16,0 4-21 15,8 0-9-15,6-6 5 16,7 6-51-16,1-6-22 0,6 3-81 16</inkml:trace>
  <inkml:trace contextRef="#ctx0" brushRef="#br0" timeOffset="84047.1757">24867 6937 348 0,'-14'35'132'0,"11"-23"-72"0,-4 23-35 16,7-16 38-16,-4 3-23 16,-3 0-7-16,0 12-9 15,0-6-1-15,3 7-13 0,1 3-3 0,3 5-1 16,0-8-1-16,3-1 0 16,4 1-3-16,1-13-2 15,-1 0-2-15,3-10 1 16,1-5-6-16,-1-7-3 15,1-7-19-15,-1-5-6 16,1-10-26 0,-4 9-9-16,-3-2-78 15,-1 5-60 1,-10-9 83-16</inkml:trace>
  <inkml:trace contextRef="#ctx0" brushRef="#br0" timeOffset="84232.2065">24666 7242 356 0,'14'0'134'0,"-3"0"-72"0,10 0-48 0,-7 0 33 0,4 0-15 15,7 0-3-15,-1-10-15 16,1 4-4-16,3-3-6 16,4-4-40-16,3-3-18 0,-3-2-88 15,-4 2-77-15</inkml:trace>
  <inkml:trace contextRef="#ctx0" brushRef="#br0" timeOffset="84431.9425">25097 6589 412 0,'14'0'154'0,"3"-6"-84"0,5 12-64 16,-8-6 31-16,7 0-20 16,4 0-2-16,3 0-16 15,-4 0-4-15,1 0 2 0,-4 10-43 0,-3-4-16 16,-4 3-106 0</inkml:trace>
  <inkml:trace contextRef="#ctx0" brushRef="#br0" timeOffset="84685.889">25065 6850 452 0,'7'-10'170'0,"4"7"-92"0,13-6-71 0,-13 2 36 0,6-2-21 15,5 3-4-15,6-4-14 16,4 1-2-16,-1 6-2 16,1-3-25-16,3 6-10 0,4 0-31 15,7 0-11-15,3 0-107 16</inkml:trace>
  <inkml:trace contextRef="#ctx0" brushRef="#br0" timeOffset="85088.133">25859 6580 436 0,'-18'-9'165'0,"7"9"-90"0,-6 3-79 15,10-3 29-15,-7 9-16 32,-4 7-3-32,-3 9-6 0,0-3 0 15,-1 9 0-15,1 7 0 0,4 6 0 16,3 3-3-16,6-13 2 15,5 1-1-15,6-7-2 16,5-9-6-16,2-13-2 16,4-3-6-16,0-12-2 15,4-4 0-15,0-12 0 0,-1 0 2 16,-3-6 3-16,0 9 7 16,-3 3 4-16,0 0 20 0,-4 10 10 15,0 2 4-15,0 4 2 16,0 6 0-16,0 13 0 15,0 9-4-15,4 3 0 32,-1 10-10-32,4-3 0 0,-3-1-13 15,-1-6-6-15,1 0-30 16,0-2-13-16,3-1-65 16,3-7-28-16,5-8-36 15</inkml:trace>
  <inkml:trace contextRef="#ctx0" brushRef="#br0" timeOffset="85688.2614">26338 6091 400 0,'7'0'148'0,"1"0"-80"0,6 9-59 0,-4 1 30 0,8 5-7 15,-1 10 3-15,5 19-4 16,6 19-1-16,7 12-17 0,0 4-1 0,-3 2 1 16,-7 23-5-16,-15-4 0 15,-10 0-4 1,-14 7-1-16,-7 6-17 0,0-3-7 15,-7 2-12-15,-4-8-5 0,-7-7 12 16,-3-9 7-16,-4-6-12 16,-3-1-7-16,-1-12-53 15,11-16-23-15,8-24-34 16</inkml:trace>
  <inkml:trace contextRef="#ctx0" brushRef="#br0" timeOffset="97488.0702">15413 5617 312 0,'-18'-3'118'0,"8"6"-64"0,-15-3-41 0,11 0 28 16,-4 7-12-16,-3-4-2 15,-4 6-9-15,4 1-1 0,4-4-10 16,-1-3-2-16,4 3 1 0,3 4-3 16,4-4 0-16,0-3-3 15,4 6-1-15,3 7-1 16,7 3 0-16,3 0 2 16,4 9 2-16,7 3-1 15,1-9-1-15,-5 3 1 0,1 0-1 16,-7 4 0-16,-4-1 0 15,-4-9 0-15,-13 6 2 16,2 0-1-16,-13-6-1 16,7-1 1-16,-7-8-1 15,3-1-7-15,1-9 0 0,-1-9-10 32,0-1-2-32,4-2-14 15,4-10-7-15,6 3-29 0,8 0-13 16,10-6-45-1</inkml:trace>
  <inkml:trace contextRef="#ctx0" brushRef="#br0" timeOffset="97958.0086">15628 5661 324 0,'-11'-9'123'0,"4"9"-66"0,-7 0-53 0,11 0 26 15,-8 3-17-15,1 9-2 16,-4 1-5-16,-4 15-1 16,0 7-3-16,1 9-4 0,2-10 1 15,8-6 3-15,4 1 1 16,6-4-1-16,1-7-2 15,3 1 1-15,4-9-1 0,3-4-5 0,0-6 1 16,0-9 0-16,0 2-1 16,-3-12 1-16,-1 1 3 15,-3-7 0-15,0-4 1 16,0 1 11 0,-3 3 5-16,-1 6 5 0,-3 10 4 15,0-7-9-15,0 16-2 0,0 16-8 16,0 3-2-16,0 9-2 15,4-3-2-15,-1 0-4 16,5 3-2-16,-1 0-22 16,3-2-6-16,1-1-16 15,-1-13-6-15,4-2-25 32,8-14-11-32,6-11-20 15</inkml:trace>
  <inkml:trace contextRef="#ctx0" brushRef="#br0" timeOffset="98189.3897">15946 5551 296 0,'-18'4'110'0,"7"14"-60"0,-6-2-28 0,10-7 33 16,-7 7-18-16,-4-3-6 16,0 6-5-16,1 12-2 15,-1 0-13-15,4 4-4 0,7-1-1 16,3 1-3-16,4-7-2 15,4-3-3-15,6-6 1 32,8 0-23-32,3-4-10 0,7-2-20 15,4-7-8-15,3-3-66 16,4-6-54 0,0-13 69-16</inkml:trace>
  <inkml:trace contextRef="#ctx0" brushRef="#br0" timeOffset="98558.2059">16196 5617 344 0,'-14'-3'129'0,"14"3"-70"0,-14 3-56 0,7 4 28 15,0 2-16-15,-4 4-1 16,1 2-4-16,-5 13 1 0,5 1-6 16,-1 5 1-16,4 1 1 0,4-7-1 15,3-9 1-15,0 3-9 16,7-10-3-16,0-6-4 0,3-6 0 15,1-6-4-15,0-6-2 16,-1-10 4-16,1 0 4 16,-1-7-5-16,1-2 0 15,-1 9 7-15,-2 0 2 32,-1 13 5-32,0-1 3 0,0 7 11 15,-4 6 7-15,1 7-1 16,-1 5-1-16,1 14-9 15,-1 5-3-15,4 1-10 16,0-7-1-16,0 6-29 16,1-5-9-16,-1 5-57 15,7-6-25-15,0-3-9 16</inkml:trace>
  <inkml:trace contextRef="#ctx0" brushRef="#br0" timeOffset="99089.7359">15268 6332 332 0,'-24'0'126'0,"13"0"-68"0,-7 0-57 16,11 7 25-16,0-4-10 15,0 6 1-15,0 4-7 0,0-4-4 16,0 4-3-16,3-4-3 0,1 0 1 15,-1 7-1-15,1-7 0 16,3 1-3-16,3-1 2 16,4 1-1-16,4-1 0 15,7 4 4-15,6-1 1 32,5-2-1-32,2 5 1 0,1-2-2 15,-7 2 2-15,-4-5 0 0,-3 6 3 16,-8-4 1-16,-3 4 1 15,-7-1-4-15,-10-2-1 16,-4-4-1-16,-4 1 1 16,-7 2-9-16,1-8-1 15,-1 2-14-15,4-3-4 0,3-3-11 16,4-3-5-16,0-3-44 16,10-4-20-16,8-6-9 15</inkml:trace>
  <inkml:trace contextRef="#ctx0" brushRef="#br0" timeOffset="99528.0611">15561 6260 288 0,'-3'10'107'0,"3"8"-58"0,-4 14-31 0,4-20 31 15,0 13-18-15,0 0-5 0,0-3-7 16,0 3 0-16,0 4-10 0,4 2-1 16,3-9-1-16,0-6-3 0,0 2-3 15,0-8 0-15,0-1-1 16,3-2-5-16,1-7 1 16,0-7-5-16,-1-5 1 15,1-4-1 1,-4-3 3-16,0-9 2 15,0-6-1-15,-4-1 1 16,1 7 3-16,-1 3 6 16,1 6 5-16,-4 10 3 15,0 2 5-15,0 7 1 16,4 10 1-16,-1 5 0 16,1 4 0-16,-1 0-7 0,1 6 0 15,-1 0-10-15,1-6-2 16,-1 6-19-16,4-6-5 15,0-7-20-15,0 4-5 16,0-7-24-16,0 1-6 0,4-13-67 16</inkml:trace>
  <inkml:trace contextRef="#ctx0" brushRef="#br0" timeOffset="100075.5367">15896 6285 352 0,'7'19'132'0,"0"0"-72"0,4 6-39 0,-8-22 33 32,8 19-20-32,-4 0-7 0,0-3-16 15,-3 6-5-15,-1 0-4 16,1 3-2-16,-4-9 3 0,0-3-2 16,0-1-1-16,0-5-8 15,3-7-5-15,1-3 0 16,-1-13 2-16,1-9-2 15,-1-6-2-15,4-16-2 0,4 7 0 16,0 2 7-16,3 7 5 16,-4 3 4-16,4 12 3 15,0 1 8-15,1 12 5 16,-1 15 2-16,0 1 1 16,-4-3-11-16,1 12-5 15,-4 0-1 1,-3-3 1-16,-1 3-1 0,1-6-1 15,-4-4 1-15,3 1 1 16,-3-7-6-16,4-5 1 16,-4-4-4-16,3-10 2 15,1-9 1-15,3-15-1 16,0-1-1-16,3-2 1 16,1 9 1-16,-4 2 2 0,0 1 7 15,0 13 7-15,0-4 5 16,0 13 2-16,0 3-2 15,0 3 2-15,-3 16-10 16,-1 6-3-16,1 3-6 16,-1 4-3-16,5-4-27 15,-1-6-10-15,3 9-35 0,4-12-13 16,11 0-68 0</inkml:trace>
  <inkml:trace contextRef="#ctx0" brushRef="#br0" timeOffset="100475.4957">16545 6172 316 0,'-24'0'121'0,"17"7"-66"0,-11 2-55 0,11-3 23 16,-4 7-2-16,-3 6 4 15,-3 15-2 1,-1 10 0-16,4-6-12 0,0 6 0 0,3-10 2 15,8 4-3-15,-1-13 0 0,4 3-9 16,4-12 0-16,-1 2-3 16,4-8 0-16,4-10 0 15,3 0 0-15,0-13 0 16,0-2 0-16,0-10-3 16,0-4 1-16,-3 1 2 15,-1 3 1 1,-3 6 7-16,1 4 4 15,-8 15 3 1,3 9-6-16,-3 0-2 16,0 7-5-16,0 3-1 0,4-3-8 15,3-4-4-15,3 4-18 16,4-7-5-16,4-9-16 16,3 0-6-16,0-9-30 0,0-1-14 15,4-15-5 1</inkml:trace>
  <inkml:trace contextRef="#ctx0" brushRef="#br0" timeOffset="100713.3642">16753 6216 372 0,'-10'-3'140'0,"-1"-3"-76"0,1 12-64 0,6-3 29 0,1 3-11 16,-1-2-1-16,4 5-3 16,0 7 1-16,4-1-8 15,3 4 7-15,0 6 3 0,0-3-1 16,0-3 3-16,0 6 1 15,0-6 2-15,0 0-6 32,-3 3 1-32,-1 0-4 0,-3 0 0 15,0 0-7-15,-7-4-2 16,-7 7-18-16,-7-6-7 16,-7-9-94-16,3-4-41 15</inkml:trace>
  <inkml:trace contextRef="#ctx0" brushRef="#br0" timeOffset="124478.4371">17134 7812 304 0,'0'-3'112'0,"0"3"-60"0,0 0-36 16,0 0 27-16,0 0-10 16,7 0-2-16,1 3-6 15,2-3-2-15,1 7-12 16,-4-4 2-16,0-3 1 0,0 0-5 15,-7 0-1-15,0 0-2 0,-4 6-1 16,1-3-3-16,-4-3-2 0,0 0-2 16,0 0 1-16,0 0-4 15,3 0 1-15,1 0-3 16,3 0 0-16,3 0 1 16,1 0 4-16,3 0 1 15,0 0 1-15,3 6 0 31,1-2 0-31,-4-4 8 0,0 6 7 16,-3-3-3-16,-4-3 1 16,-8 6-4-16,-2 4 2 15,-4-4-4-15,0-3-2 16,0 6-2-16,3-9-3 16,4 0-15-16,0-3-7 15,7-6-91-15,0 9-39 0</inkml:trace>
  <inkml:trace contextRef="#ctx0" brushRef="#br0" timeOffset="142269.0719">15787 9462 388 0,'35'12'145'0,"0"-12"-78"0,11 0-60 16,-25 0 29-16,4 0-23 0,3-3-7 15,4 3-26-15,-4 0-12 16,-3 0 16-16,-4 3-47 0,-3 4-19 15,-8 2-64 1</inkml:trace>
  <inkml:trace contextRef="#ctx0" brushRef="#br0" timeOffset="142454.071">15720 9775 404 0,'-7'19'151'0,"14"-13"-82"0,10-6-45 0,1 0 40 15,17 0-11-15,4-6 1 16,3-3-21-16,1 6-10 0,-4-4-14 16,-1 7-15-16,-2-6-6 0,-5 6-34 15,-2 6-15-15,-1-6-114 16,-10-6-50-16,-4 3 65 16</inkml:trace>
  <inkml:trace contextRef="#ctx0" brushRef="#br0" timeOffset="142958.2625">17166 8979 324 0,'-25'22'123'0,"22"-22"-66"0,-4 6-29 0,7-6 35 0,0 0-20 16,0 0-5-16,7 0-5 16,7 0 1-16,7 0-18 15,7 0 6-15,1-6 5 0,6 6-9 16,18-3 0-16,7-4-10 15,0 4-3-15,3-6-3 16,1-7 1-16,-4 7-15 0,-4-7-5 16,-6-3-20-16,-5 4-6 15,-2 5-18-15,-8 1-6 16,-10-1-52-16,-8 10-22 16,-2 0 4 15</inkml:trace>
  <inkml:trace contextRef="#ctx0" brushRef="#br0" timeOffset="143473.8358">17089 9035 364 0,'-4'7'134'0,"8"-4"-72"0,6 6-39 15,-3-3 35-15,4 4-21 16,3-1-6-16,4 1-7 16,-1 8-4-16,4 1-10 15,1-3-4-15,-1 12 0 0,-4-3-5 32,1 0-1-32,-4-3 0 0,0 3 2 15,0 4-10-15,-3 2-2 16,-8 7-2-16,-3 5 2 15,0 1 4-15,-3 0 1 16,-1-3 0-16,-6 3 4 16,-1-10 0-16,-3-5 3 15,0 2-1-15,3-9-1 0,1-3 3 16,3-4 2-16,3 4 4 16,8-9 5-16,3-4 1 15,7 3 3-15,0-9 1 16,4 0 1-16,13 0-5 0,8-6-1 15,7 3-6-15,-4-3 0 16,-3 6-7-16,0-10-1 0,0 10-7 31,-4-3 0-31,-3-3-15 16,0-4-5-16,-8 10-26 16,-6-3-11-16,-4-3-37 15,0-3-121 1</inkml:trace>
  <inkml:trace contextRef="#ctx0" brushRef="#br0" timeOffset="143874.5093">17339 10142 428 0,'-7'-3'162'0,"3"3"-88"0,1 3-82 0,3-3 29 15,-4 7-11-15,1-4 4 0,-1 6 2 16,1 7-1-1,-1 3-7-15,1 6 1 0,-1-7 4 0,1 11-3 16,-1-4 0-16,1-6-6 16,3 6-1-16,0-7-3 15,3 1-3-15,1-9 2 0,-1 5 0 16,4-11-6-16,4 2-3 16,-1-6-12-16,5-6-4 15,2-4-28-15,1-2-10 16,-4-4-106-1,7-9-57-15,-3 3 104 16</inkml:trace>
  <inkml:trace contextRef="#ctx0" brushRef="#br0" timeOffset="144058.7465">17328 9954 384 0,'-17'16'145'0,"17"-16"-78"0,0 0-49 0,0 0 34 15,3 0-27-15,4-6-8 0,4 6-20 16,0-4-6-16,6-2 4 16,8 6-31-16,3-6-10 0,4 3-52 15,3 3-22-15,7 3-19 16</inkml:trace>
  <inkml:trace contextRef="#ctx0" brushRef="#br0" timeOffset="144259.0547">17625 10186 408 0,'-11'0'151'0,"15"0"-82"0,-1 0-52 0,-3 0 36 16,7 0-21 0,7 0-4-16,-3 0-23 15,0 0-8-15,-1 0 1 16,1 0-33-16,-4-3-13 0,0 3-62 15,0-6-27-15</inkml:trace>
  <inkml:trace contextRef="#ctx0" brushRef="#br0" timeOffset="144437.9451">17713 10374 432 0,'11'7'162'0,"-1"-7"-88"0,8-7-60 16,-11 7 36-16,3 0-33 15,1-3-8-15,0-3-23 16,-1 6-8 0,4-10-29-16,0-5-12 15,1 5-42-15,2-8-16 16,8-1-15 0</inkml:trace>
  <inkml:trace contextRef="#ctx0" brushRef="#br0" timeOffset="144606.8859">17995 10042 392 0,'-10'19'145'0,"10"-10"-78"0,3 10-34 16,1-10 42-16,-4 10-32 15,0 6-11-15,0 3-20 16,-4 13-6-16,1-3-4 0,-1-4-4 16,1-5-1-16,3-1-34 0,0-6-12 15,3-10-64-15,8-2-27 0,-1-23-24 16</inkml:trace>
  <inkml:trace contextRef="#ctx0" brushRef="#br0" timeOffset="145060.6421">17575 8577 320 0,'0'13'121'0,"4"-13"-66"0,-1 16-29 0,1-7 36 0,0 1-15 16,-1-1-5-16,1 0-18 15,-1 1-5-15,1 5-11 16,-4 4 6-16,3 9 3 0,1-6-7 15,-4 0-1-15,0 3-5 0,0 10-3 16,0-7-7-16,0 7-1 16,0-13-17-16,3 3-4 15,-3-10-32-15,4-5-12 16,3-10-107 0</inkml:trace>
  <inkml:trace contextRef="#ctx0" brushRef="#br0" timeOffset="145360.5952">17293 8552 432 0,'4'-9'162'16,"-1"3"-88"-16,8 3-66 0,-4-4 32 0,7 7-8 15,7-3 3-15,7 3-15 16,11 0-6-16,0 3-9 16,0 7-6-16,0-1 0 0,-1-3 1 15,5-2 2-15,3 2-3 0,-8 0 0 16,-2-6-17-16,-5 0-8 16,1-6-19-16,3 6-8 15,1-10-42-15,-1 1-16 16,-3-7-48-1</inkml:trace>
  <inkml:trace contextRef="#ctx0" brushRef="#br0" timeOffset="146239.6049">18397 9073 380 0,'0'0'143'0,"0"0"-78"0,4 6-56 0,-4 0 30 15,3 4-20-15,1 9-3 16,-1 9-6-16,1 6-1 15,0 4-5-15,-1-3-1 0,1 2 1 0,-1 7 0 16,4 0 0-16,0 0-2 16,0-10-2-16,-3-5 1 15,-1-11 1-15,1 1-1 16,-4-13 2-16,0-12-2 0,0-6-1 16,-4-13-2-16,1 0 1 15,-1-4-4-15,-3 1-1 0,4-6-2 16,-1 8 2-1,4-8 4-15,7 6 1 0,4 0 1 16,6 2 0-16,12 5 0 16,2-1 0-16,1 12-3 15,3 1 2-15,-6-1-12 32,-1 7-7-32,0-3-25 0,0 6-8 15,-3-6-63-15,3 3-26 16,-3 12 24-1</inkml:trace>
  <inkml:trace contextRef="#ctx0" brushRef="#br0" timeOffset="146824.8413">19106 8838 416 0,'-10'-7'156'0,"6"7"-84"0,-6 0-71 16,6 0 30-16,1 7-17 16,-1-4-1-16,-3 9-3 0,0 7 1 15,-4 9-6-15,1 16 1 16,-4 3 4-16,0 16 0 0,3 0 2 16,1 0 0-16,2-1 0 0,1 7-4 15,4 3-3-15,6-9-2 16,4-10-3-1,4 1-2-15,3-10 1 0,4-10-8 16,3-6-4-16,4-3-13 16,-1-6-4-16,1-6-26 15,0-1-9-15,3-12-81 16,0-6-72-16,0-3 77 16</inkml:trace>
  <inkml:trace contextRef="#ctx0" brushRef="#br0" timeOffset="147362.7665">19547 9242 356 0,'-3'-3'132'0,"3"-3"-72"0,-4 3-44 16,4 6 32-16,-3-3-24 16,-4 0-6-16,0 0-5 15,-4 0-1-15,4 9-6 16,-7-2 0-16,7 2 4 0,-4 0-6 16,1 7 0-16,-4-3-4 15,0-4-1 1,-1 7 1-16,5-7 0 15,3 7 0-15,3-4 0 16,4 4-3-16,7 3 2 16,4-4-1-16,-1 4 0 15,1 0 2-15,3 0 0 16,7-3 0-16,11-1 0 16,0-2 0-16,0 6 0 0,-1-4-3 15,-2 1 2-15,-8-3 1 16,-7-4 2-16,-4 0-1 15,-6 1 2-15,-11 2-2 16,-7-9-1-16,-7 4 1 0,-4-7-1 16,0 0 0-16,1-7 0 15,2 4-5-15,1-3-1 0,0 6-8 16,7 0-2-16,0 0-22 16,3 6-8-16,4-3-47 15,4-3-20-15,10 7-20 16</inkml:trace>
  <inkml:trace contextRef="#ctx0" brushRef="#br0" timeOffset="148042.3185">19925 9562 340 0,'-4'6'129'0,"8"-6"-70"0,-4 0-56 0,0 0 28 0,0 0-25 16,0 0-7-16,0 4-18 0,0 5-8 16,0-3 14-16,3-3-7 0,-3 4-1 15,4 2 9-15,-4 0 7 16,0 1 16-16,0-1 10 15,0 1 32 17,0 5 6-32,0 4-17 15,0 0-9-15,-4 6-12 16,1-6-1-16,-1 6-7 16,-3-6 0-16,0 0-8 15,-3-1-1-15,-1 7-11 16,-3 1-3-16,0-1-15 15,3-3-4-15,1-7-23 0,10-15-114 32,10 0-54-32,1-15 80 15</inkml:trace>
  <inkml:trace contextRef="#ctx0" brushRef="#br0" timeOffset="149095.8753">20443 9296 356 0,'11'-19'132'0,"-7"0"-72"0,-1 0-55 0,-3 10 27 16,0-7-14-16,-3 4 0 15,-1-4-2-15,-3 10 2 16,0 2-10-16,-7 8-4 0,0 2-1 16,-4 13-4-16,0 9-2 15,1-3 4-15,-1 3 1 0,1 7 0 32,6 2-2-32,4 4-2 15,3-3 1-15,4-10-1 16,4-3 0-16,3-6 0 15,4-10-2-15,3-9 3 16,3-12 0-16,1-10-6 16,0 3 0-16,-4-3-4 0,0-3 2 15,3-3 3-15,-2-4 1 16,-5 4 3-16,1 0 1 16,-4 12 14-16,-4 4 6 15,1 2 2-15,3 10-1 16,-4 3 1-16,1 13-1 15,-1-3-5-15,5 2 1 0,-5 1-7 16,1 6-3-16,-1 3-3 16,1 0 0-16,3-3-20 0,-4 3-6 15,4-6-21-15,0-3-10 16,0-13-29-16,4-6-12 16,7-4-55 15</inkml:trace>
  <inkml:trace contextRef="#ctx0" brushRef="#br0" timeOffset="149395.9151">20697 8841 400 0,'8'0'151'0,"6"6"-82"0,7 4-54 0,-7 5 37 15,4 7-17-15,3 22 0 16,0 0-16-16,4 19-6 16,-4-1-8-16,-4 7-2 0,-2 13 1 15,-8 9-2 1,-7 3-2-16,-7-3 5 16,-8-10 1-16,-6-8 0 15,-11 5 1-15,-3-6-4 0,0-3-2 16,0-12-25-16,6-14-9 15,5-14-40-15,6-11-17 16,18-18-102 0</inkml:trace>
  <inkml:trace contextRef="#ctx0" brushRef="#br0" timeOffset="222256.144">18754 9666 272 0,'0'-13'104'0,"0"13"-56"0,0-3-27 0,0 3 28 31,0-6-11-31,0 6-2 0,0 0-7 15,0-3-1-15,0 3-16 16,0-7-2-16,0 7 0 0,-7 7-8 16,3-4-3-16,-3 6 2 15,0 7 1-15,0 3-3 16,0-1-1-16,3 7-2 16,1-6 3-16,-1 6 2 0,4-6 2 15,0 0-4-15,0-3-1 16,0-7 3-16,4 10 1 15,-1-10-3-15,4 7-1 16,0 0 1-16,1-4 0 16,-1 4-2-16,3-7 2 0,1 1 1 31,3-7 0-31,3 3-3 16,-6-6 0-16,0 0-16 15,-1-6-5-15,-3 3-26 0,0-4-8 16,0 4-51-1,-3-6-64-15,-4-7 52 16</inkml:trace>
  <inkml:trace contextRef="#ctx0" brushRef="#br0" timeOffset="222503.2108">18616 9813 348 0,'0'6'129'0,"11"-6"-70"0,3 0-40 0,-7 3 32 16,3-3-28-16,1 7-7 15,7-7-9-15,-4 0-2 16,3 0-3-16,-2 0-4 0,2 0-1 16,1 0-16-16,-4 0-7 0,-4 0-20 31,5 0-9-31,2 0-32 0,4 0-15 15,-3 0-11 1</inkml:trace>
  <inkml:trace contextRef="#ctx0" brushRef="#br0" timeOffset="222787.3319">18976 9722 356 0,'0'0'134'0,"0"0"-72"0,0 6-57 16,0-3 27-16,3-3-14 15,1 10 0 1,0-1-9-16,-1-2-1 16,1 2-4-16,-1 10-3 0,1 0 2 15,-1-10-4-15,1 7 0 16,-1 2-4-16,1 1-1 15,-1-3-15-15,1 3-6 16,-4-4-22-16,3-2-6 0,1 3-33 16,-1-7-11-16,1 1-10 15</inkml:trace>
  <inkml:trace contextRef="#ctx0" brushRef="#br0" timeOffset="223018.5701">18927 9847 304 0,'-4'0'112'0,"4"0"-60"0,0 0-32 15,0 0 32-15,4-3-17 16,3-3-3-16,3 6-18 16,1 0-7-16,3 0-4 31,0 0-11-31,-3 6-3 0,-1-6-29 0,8 3-12 15,-4-3-30-15,7 10-14 16,-3-10-23 0</inkml:trace>
  <inkml:trace contextRef="#ctx0" brushRef="#br0" timeOffset="223288.4697">19322 9866 352 0,'0'10'132'0,"0"-10"-72"0,-7 6-57 0,7-6 28 16,0 9-9-16,0 1-1 16,0 5-3-16,0-2-1 15,0 12-9 1,0-6-3-16,0 6 1 0,0-6-3 16,3 6 0-16,1-6-1 15,-1-4-2-15,1-2-2 16,-1 3 1-16,1-7-17 15,3 0-5-15,-4-2-27 16,4-7-10-16,0 0-59 16,-3-13-67-16,0 10 56 15</inkml:trace>
  <inkml:trace contextRef="#ctx0" brushRef="#br0" timeOffset="223472.9019">19297 9697 376 0,'-4'-9'143'0,"4"9"-78"0,-3-10-82 0,3 10 20 16,0 0-86-16,0 0-34 16,3 6-16-16,1-2-5 31</inkml:trace>
  <inkml:trace contextRef="#ctx0" brushRef="#br0" timeOffset="248778.1437">9574 11685 304 0,'-7'-16'115'0,"7"-12"-62"0,7-25-38 0,0 34 29 16,4-6-20-16,3-3-3 0,4-16-7 16,3 0-1-16,0-3-7 15,0-3 0-15,-3 3 1 0,3 9-3 16,0-3-1-16,-3 10-1 0,0 9 1 15,-1 9-2-15,-3 13-1 16,-3 13-2-16,-1 21 1 31,-2 20-4-31,-5 5-1 16,1 23 0-16,-4-26 2 16,0-5-1-16,3 11 4 0,1-8 0 15,3 2 3-15,0-12-1 16,3 0-1-16,1-7 7 15,7-12 3-15,-4-6 1 16,3-12 3-16,-3-4-3 0,4-16-1 16,-4-3-4-16,4-27-1 15,-4-1-3-15,0-10-2 16,4-37 1-16,-4 10-1 16,0 3 0-16,-7 12 2 15,7 3 1-15,-3 13 1 16,-1 6 0-16,1 9 2 0,-1 17-1 15,1 14 0-15,0 14-1 16,-1 9 2-16,4 18-3 16,-7-2 0-16,-3-7 1 0,-1 32 2 15,1-13 1-15,-4 22 1 16,0-7-4-16,0 20-1 31,0-19-1-31,0 18-2 0,0-12-17 16,3 0-6-16,1-12-20 15,3-4-5-15,0-9-48 16,4-16-20-16,-1-3-30 16</inkml:trace>
  <inkml:trace contextRef="#ctx0" brushRef="#br0" timeOffset="249125.6308">10576 11560 376 0,'-21'9'143'0,"21"-9"-78"0,-14 28-58 15,14-21 29-15,-7 5-17 0,0 4-1 16,0 3-1-16,0-1-2 16,0 14-7-16,3-10-5 0,1 12 0 15,-1-6-2-15,8 7 2 16,-4-10-2-16,7 3 2 15,0-3-2-15,7-6-1 16,0 0-2-16,4 0 1 0,-1-4 3 16,4 4 1-16,-3-9-4 15,3-1 1-15,-3 0-5 16,-4-2-1-16,0 2-17 16,-3-9-8-16,-4 6-21 15,-4-6-7-15,1 0-70 31,-4 0-67-31,0 0 68 16</inkml:trace>
  <inkml:trace contextRef="#ctx0" brushRef="#br0" timeOffset="249356.5297">10351 11892 384 0,'3'0'143'0,"-3"0"-78"0,21-9-52 0,-17 9 33 15,13-4-13-15,-3-2 0 16,11 6-12-16,-4 0-5 16,8 0-9-16,-8 0-5 0,7 6 1 15,-3-2-18-15,-1-4-4 16,-2 6-22-16,6-6-9 0,-7 0-33 16,7-6-12-16,-7 6-58 15</inkml:trace>
  <inkml:trace contextRef="#ctx0" brushRef="#br0" timeOffset="249678.4386">10848 11419 364 0,'-4'0'134'0,"4"0"-72"0,11 0-48 0,-7 0 33 16,6 0-15-16,-3 6-1 15,18-6-12-15,-4 0-1 31,11 0-11-31,-4 0-6 0,7 0-2 0,-7 0-10 16,4 0-3-16,-4 0-35 16,1 3-15-16,-8-3-47 15,0 9-19-15,-3-2 0 16</inkml:trace>
  <inkml:trace contextRef="#ctx0" brushRef="#br0" timeOffset="249925.3774">10996 11525 376 0,'-3'10'140'0,"3"-10"-76"0,21 9-42 0,-18-9 37 16,11 9-16-16,-3-9 0 0,7 10-13 16,-4-4-6-16,7 10-14 0,0-7-4 15,0 4-2-15,-3-4-2 0,3-3-2 16,-3 4-8-16,3-1-5 15,0-3-33-15,0-2-15 16,-3-4-48-16,6 0-20 31,15-4-31-31</inkml:trace>
  <inkml:trace contextRef="#ctx0" brushRef="#br0" timeOffset="250478.4472">12118 10813 324 0,'-4'-3'123'0,"4"3"-66"0,7 0-42 0,1 0 29 15,2-6-11-15,4 6 0 16,7 0-5-16,8-10 0 15,6 10-16-15,4-9 0 0,-1 9 1 16,1-9-7-16,7-1-1 31,7-5-5-31,0 5-3 0,-4 1-20 16,-3 6-10-16,-3-4-16 16,-5-2-7-16,-9 6-45 0,-5-3-18 15,-6-4-8 1</inkml:trace>
  <inkml:trace contextRef="#ctx0" brushRef="#br0" timeOffset="250994.626">12121 10804 400 0,'-14'6'148'0,"14"-6"-80"0,0 3-66 0,4 4 28 16,3-1-16-16,7-3-1 15,4 6-1-15,-1 1 2 16,8-1-7-16,7-3 0 0,0 4 0 16,-1 6-3-16,1-7-1 15,-4 4-1-15,-7 2-2 0,-3 4-2 16,-4 6-1-16,-3 3-5 15,-4 7-2-15,-11 2 0 0,-3-2 1 16,-7 3 3-16,-4-4 4 16,-6 10 1-16,-4-6 1 15,-1-4-3-15,1 1 2 16,0-1 3-16,3-12 1 0,8 0 3 16,6-3 1-16,7-7-1 15,11 4 1-15,8-10 7 16,6-3 3-16,11 4 0 15,6-4 0-15,1-3-3 16,3 0-1-16,11 0-1 31,7-3 0-31,-3 3-9 0,-18-7-3 16,-4 7-6-16,4 0 1 16,-8 0-15-16,1 0-6 15,-4 7-18-15,-3-4-7 16,-4 6-35-16,-7 1-15 15,0-1-59 1</inkml:trace>
  <inkml:trace contextRef="#ctx0" brushRef="#br0" timeOffset="251476.5414">12245 11999 344 0,'11'-10'129'0,"-11"10"-70"0,0 0-53 0,0 0 28 16,-4 7-20-16,4-4-2 0,-4 6 1 16,1 0 1-16,-4 7-7 15,3 3 0-15,-3 6 0 0,4-6 1 0,-1 9 2 16,1-3-3-16,3 0 1 15,0-6-5-15,3 0 0 16,1 0-1-16,6 0 1 31,-3-10-4-31,4-3 0 0,0 4-23 16,3-10-10-16,-4 0-37 16,1-16-15-16,-1 7-67 15</inkml:trace>
  <inkml:trace contextRef="#ctx0" brushRef="#br0" timeOffset="251657.8922">12248 11839 336 0,'0'6'126'0,"4"-6"-68"0,10-6-41 0,-3 3 33 16,-1-4-28-1,1 7-9-15,-1-3-33 16,5-3-12-16,-1 3 16 16,3-4-45-16,1-2-18 0,3 3-56 15</inkml:trace>
  <inkml:trace contextRef="#ctx0" brushRef="#br0" timeOffset="251876.2424">12517 11911 364 0,'7'0'134'0,"3"0"-72"0,8-3-46 0,-15 3 32 0,11-7-24 16,4 4-6-16,0-3-16 0,-1 3-4 16,1-3 1-16,-4 6-29 0,0 0-9 15,-3 0-43-15,-8 6-110 31</inkml:trace>
  <inkml:trace contextRef="#ctx0" brushRef="#br0" timeOffset="252057.8261">12552 12105 364 0,'3'10'134'0,"-3"-10"-72"0,29-3-39 0,-22 3 35 15,7-7-28-15,-4 7-6 16,8-3-24-16,-4-3-10 16,4 6 5-16,-4-6-47 0,3 2-19 0,-2-5-101 15</inkml:trace>
  <inkml:trace contextRef="#ctx0" brushRef="#br0" timeOffset="252543.0425">13003 11858 448 0,'0'6'167'0,"0"-6"-90"0,0 28-81 0,0-22 31 16,4 7-17-16,-1 3-3 15,-3 2-4-15,0 1-3 16,0 16 1-16,0-10-19 0,4 0-5 0,-4-3-46 16,4-7-18-16,-1 1-85 15</inkml:trace>
  <inkml:trace contextRef="#ctx0" brushRef="#br0" timeOffset="253697.7611">12499 10023 328 0,'3'-6'123'0,"1"3"-66"0,3-4-42 0,-3 7 29 0,3 7-20 15,-4-4-3-15,1 6-11 16,-4 10-4-16,-4-3-3 16,-3 9-3-16,-3 3 3 0,-1 7-9 15,-3-7-3-15,-4 6 2 16,-3-6 2 0,-4-2 0-16,1-8 1 15,-1 1 3-15,0-9 2 16,1-10 2-16,-1 0 1 15,4-10-2-15,-4-9-2 16,4 4 3-16,3-7 0 16,4-3-1-16,7-4 1 15,7-2-2-15,7 3 2 0,7 0 0 16,4 3 3-16,3 15-1 16,0 10 2-16,4 10-4 15,0 5-2-15,-4 4 0 0,0 9-1 16,-3 0 0-16,-1 4 0 15,1-10 0-15,-1 0 0 16,1-3 0-16,0-7 0 0,3-6 0 16,0-6 2-16,4-6-1 15,-1-3-1-15,-2-4 3 16,-5-3 0-16,-3-2-1 16,-3-7-2-16,-8-10 1 15,-6-3 1-15,-8 4-3 31,-6-1 0-31,-4 13 1 0,3 4 2 16,0 5-1-16,1 10-1 16,3 6-4-16,-4 13-2 15,0 3-13-15,8-4-3 16,3 10-34-16,3-6-14 16,8 9-83-1</inkml:trace>
  <inkml:trace contextRef="#ctx0" brushRef="#br0" timeOffset="254682.7289">13437 11089 312 0,'-7'-9'115'0,"7"-1"-62"0,4-2-31 16,-1 6 31-16,1-4-13 15,3-5-3-15,0 5-13 16,4-2-2-16,-1 5-13 0,1 4-3 16,3 3 0-16,0 3-5 0,0 16-1 15,4 9 0-15,3 13 0 16,4 6-16-16,-1 13-4 0,1-4-1 16,-4-3 2-16,-3-9 9 15,-8 3 3-15,-3 4 5 16,-3-14 3-16,-8 4-2 15,-3-13 0-15,0-9-6 16,-3-10 0-16,-1-9-2 0,-3-9 3 16,0-7 6-16,0 4 4 15,3-13 5-15,1-10 5 16,3 1-4-16,7-4 2 16,3-6-1-16,8-3 3 15,6-6 2-15,8 0-1 16,0 9-5-1,-4 6-4-15,0 4-6 16,-3 8-2-16,-1 8-24 16,-3 2-7-16,1 7-30 15,-1-1-11-15,3 10-81 16</inkml:trace>
  <inkml:trace contextRef="#ctx0" brushRef="#br0" timeOffset="254961.1395">13988 10688 388 0,'-4'0'145'0,"4"6"-78"0,0-3-65 0,0-3 30 16,0 16-19-16,0 3-2 15,-3 0-7-15,-1 6-3 16,1 3 0-16,3-3-4 0,-4 0 0 16,4-6-12-16,4 0-5 15,-1 0 0-15,4-10 1 0,4-3-2 16,-1-3-2-16,4-6-27 16,1-3-12-16,-1-3-72 15</inkml:trace>
  <inkml:trace contextRef="#ctx0" brushRef="#br0" timeOffset="255146.1487">13988 10409 324 0,'-4'-6'123'0,"4"6"-66"0,0 0-69 31,0 0 20-31,0 0-37 0,7 6-13 16,0 0-86-16,4 3-39 16</inkml:trace>
  <inkml:trace contextRef="#ctx0" brushRef="#br0" timeOffset="255799.9389">14411 10713 304 0,'0'6'112'0,"0"13"-60"0,7 9-45 0,-3-9 23 0,-1 6-18 15,-3 10-7-15,-3 2-6 16,-1 23-2-16,-3 3 2 15,0-1 0-15,0-5 1 0,3-4 2 16,1-9 3-16,-1-6 2 16,1-7 3-16,-1-9 1 15,4-13 1-15,-3-2 0 0,-1-14 0 16,1-5-4-16,-1-13 0 16,1-19-1-16,-1-19 1 15,-3 0-2-15,3 1-1 16,4-10-3-16,8 3 1 15,2 6 0-15,11 9 3 16,4 11 1 0,3 14 3-16,0 4-1 15,1 16 0-15,-1 6-3 16,-3 6-1-16,-8 13-3 0,-3 2-2 16,-3 7-13-16,-4 4-4 15,-7 5-24-15,-7 1-9 16,-7 2-18-16,-4 1-5 15,-3 6-1-15,0-10 3 0,-4-5-24 16,-3-4 200 15,3-7-35-15,8 1 2-16,6-3-12 16,7 0-9-16,12 2-10 15,2-5-3-15,8 9-21 0,3-3 10 0,0 3 3 16,4 3-13-16,-4 3-5 15,-3 3-9-15,-1-9-5 16,-3 3-19-16,-3-6-9 16,-1-3-26-16,8-7-12 15,-4 7-103-15</inkml:trace>
  <inkml:trace contextRef="#ctx0" brushRef="#br0" timeOffset="256215.8301">14919 11284 316 0,'0'-7'118'0,"4"7"-64"0,-4 7-32 0,3-1 31 15,1-3-11-15,-1 6-2 16,4 7-16-16,0-3-5 15,0 9-11-15,-3 0-5 0,3-7-2 0,-4 4-1 16,1 0 2-16,-1-3-8 16,1 9-3-16,-4-3-13 0,3-4-4 15,-3 4-10-15,0-9-5 16,4-4-20-16,-4-2-9 16,0-7-66-1</inkml:trace>
  <inkml:trace contextRef="#ctx0" brushRef="#br0" timeOffset="256462.5536">14672 11249 320 0,'0'0'121'0,"11"0"-66"0,6-9-36 0,-3 9 34 16,8-3-14-16,2-4 0 16,4 7-16-16,4 0-6 0,3 0-10 15,-3 0-9-15,-4 0-4 0,1-3-24 16,-5-3-10-16,1 0-48 16,0 3-18-16,-4-4-38 15</inkml:trace>
  <inkml:trace contextRef="#ctx0" brushRef="#br0" timeOffset="257266.619">14975 10926 304 0,'0'-6'115'0,"0"6"-62"0,-3 0-35 16,3 0 31-16,0 0-23 16,-4 0-6-16,4 6-4 15,-3 4 2-15,-1 15-10 16,1 3 0-16,-4 16-1 0,3-7-6 0,1 4 0 16,-4 0-6-16,0 0 1 31,3-4-25-31,1 1-8 15,-1-7-38-15,4-2-18 16,7 5-41 0</inkml:trace>
  <inkml:trace contextRef="#ctx0" brushRef="#br0" timeOffset="257605.0628">15177 11133 404 0,'-4'0'151'0,"4"0"-82"0,0 0-65 16,0 0 29-16,4 10-15 15,-1 5-3-15,1-5-6 16,-4 15-1 0,3 3-5-16,1 0-2 0,-1 0 2 15,1 7-2-15,-1-4 2 0,-3-3-18 16,4-9-4-16,-1 6-26 16,1-6-12-16,-1-6-29 15,4 2-11-15,4 4-38 16</inkml:trace>
  <inkml:trace contextRef="#ctx0" brushRef="#br0" timeOffset="257820.7182">15148 11337 368 0,'7'-6'140'0,"0"3"-76"0,4 3-48 15,0-7 32-15,3 7-20 16,3 0-5-16,4-3-21 16,1-3-6-16,2 6 1 15,1 0-36-15,0 0-14 0,3 0-44 0,4 0-16 16,-1 0-22 0</inkml:trace>
  <inkml:trace contextRef="#ctx0" brushRef="#br0" timeOffset="258051.9509">15589 11255 356 0,'-7'13'132'0,"4"-7"-72"0,6 4-37 15,-3-1 35-15,0 0-21 0,4 7-4 16,-1 3-10-16,1 0-3 16,-1 0-11-16,1-4-5 0,-1 4-3 15,4-9 1-15,-3-1 1 31,3 0-4-31,0-2 1 0,0-4-20 0,4-6-49 32,-1-4-5-32,-3-11-38 15,4 5-13-15,-4-9-6 16</inkml:trace>
  <inkml:trace contextRef="#ctx0" brushRef="#br0" timeOffset="258220.7063">15600 10926 436 0,'-7'0'165'0,"3"-6"-90"0,4 6-83 0,0 0 29 0,4-3-66 15,-1-3-23-15,4-4-109 16,0-9-47-16</inkml:trace>
  <inkml:trace contextRef="#ctx0" brushRef="#br0" timeOffset="272010.1323">3641 7803 284 0,'-32'-35'107'0,"18"35"-58"16,0-9-31 0,3 6 28-16,-3-3-15 0,0-4-4 15,-4 10-9 1,1-6-3-16,-1 12-9 0,0 4-4 0,-3-1-1 16,0 19-1-16,3 16 0 15,8 0 0-15,-4 9 0 16,7 1 0-16,7-10 0 15,7-7 0-15,0-9 0 0,10-2 0 16,-3-17 0-16,8-3 0 16,2-15 2-16,-6-7-1 15,3-9 2-15,0-3-2 16,-10-7-1-16,3-9 1 16,-3 13-1-16,-4-3 6 15,0 15 6-15,-4 3 0 0,4 16 1 16,-7 16-1-16,7 12 0 15,0 10 2-15,4 5 2 0,-7 11-5 16,-1-4 1-16,1-9-5 16,-1 12-2-1,1 10-2-15,-4 6 0 0,0 0-2 32,0-3-1-32,0 3-13 0,0-13-4 15,0-3-11-15,0-18-5 16,0-1-20-16,-4-9-8 15,-3-12-105 1</inkml:trace>
  <inkml:trace contextRef="#ctx0" brushRef="#br0" timeOffset="272226.6532">3327 8355 348 0,'3'-6'129'0,"18"2"-70"0,8-5-31 0,-8 3 38 32,14-1-23-32,0 4-4 15,4-3-17-15,7-3-4 0,-7-1-10 16,-4 1-21-16,0-1-8 0,-6 1-23 16,-5 0-10-16,-3 2-46 15,1-2-21-15,2-4-22 16</inkml:trace>
  <inkml:trace contextRef="#ctx0" brushRef="#br0" timeOffset="272489.4552">3881 7489 368 0,'-7'-6'140'0,"7"6"-76"0,-4 9-59 16,4 1 27-16,-4 15-16 15,1 3-4-15,-1 13-3 32,1 3 1-32,-4 3-5 15,3 16-1-15,4-1 2 0,-7-2-5 16,7-4-1-16,7 4-9 0,-3-19-4 16,10-7-26-16,7-6-10 15,11-6-26-15,3-12-10 0,4-10-47 16</inkml:trace>
  <inkml:trace contextRef="#ctx0" brushRef="#br0" timeOffset="272813.4141">4367 7687 316 0,'-7'-16'121'0,"7"23"-66"0,-17 2-44 0,13-9 26 15,1 9-11-15,-8 1-3 16,-7-1-7-16,4 1-2 15,4-1-8-15,3 0-4 0,7 7-1 16,0-7-1 0,3 10 2-16,8-3 1 15,3 0 1-15,-4-4 0 16,12 7 2-16,-5 6-1 16,1 0 0-16,0 0-3 0,-8 3 1 15,-3-6-2 1,-7 3-1-16,-7 4 1 0,4-4-1 15,-8 3 0-15,0-12 0 0,-3-7-25 16,0-9-10-16,4 0-20 16,-1-9-8-16,0-1-74 15,8-5-45 1,3-4 82-16</inkml:trace>
  <inkml:trace contextRef="#ctx0" brushRef="#br0" timeOffset="273028.9564">4773 8107 392 0,'7'28'145'0,"-14"-12"-78"0,-3 19-69 0,6-17 25 0,-3 1-16 15,0 0-2-15,-11 6-5 16,4 10-1-16,0-7 1 15,3 0-5-15,1-3 1 0,3-6-38 0,3-3-14 16,4-13-104 0</inkml:trace>
  <inkml:trace contextRef="#ctx0" brushRef="#br0" timeOffset="273428.7183">4985 7734 332 0,'-25'0'126'0,"11"16"-68"0,-4-1-52 0,15-12 25 16,-4 7-11-16,0 9 1 16,-4 12-8-16,1 0-3 15,-5 10-5-15,5-3 1 0,3-10 0 16,3 3-2-16,1-9-3 15,6 0 0-15,1-9-1 0,3-7-5 16,0-12 1-16,3-4-9 16,1-8-2-16,0-11-3 15,3-2-2-15,3-7 12 0,1 13 4 16,0 3 5-16,-1 7 2 16,1 15 7-16,0 9 6 31,3 10-2-31,-11 12 0 15,1 1-2-15,3-1 0 0,-10 0-6 16,3-6-4-16,-4 0-32 16,1-12-15-16,3-7-65 15,-4-15-30-15,4-10 16 16</inkml:trace>
  <inkml:trace contextRef="#ctx0" brushRef="#br0" timeOffset="273659.8075">5235 7499 408 0,'28'44'151'0,"-6"-22"-82"0,-5 22-47 16,-6-19 37-16,3 3-27 16,-3 6-7-16,-4 10-15 15,-4 10-7-15,-3 2-2 16,-3 4-10-16,-12-4-4 0,-2-3-46 0,-4 1-19 15,-4-10-108 17,-7-10-53-32,-7-15 120 15</inkml:trace>
  <inkml:trace contextRef="#ctx0" brushRef="#br0" timeOffset="274192.3776">3933 8355 364 0,'8'0'134'0,"-8"3"-72"0,3 6-50 0,4-2 30 15,-7 2-22-15,0 10-6 16,-7 9-8-16,4-3-5 15,3 10 0-15,-11-7-4 0,7 0 0 32,1-3-18-32,-1-6-7 0,4-3-25 15,4-1-9-15,3-11-77 16,7-4-44 0,0-19 85-16</inkml:trace>
  <inkml:trace contextRef="#ctx0" brushRef="#br0" timeOffset="274377.0612">4078 8339 308 0,'7'0'115'0,"-7"0"-62"0,4 10-31 0,3-1 33 0,-7 7-25 15,3 2-6-15,1 8-13 16,-1 2-5-16,1 0-3 16,-4-3-5-16,0 3 1 0,0-3-15 31,0 0-6-31,0-6-25 0,0-6-7 15,-4 3-93 1</inkml:trace>
  <inkml:trace contextRef="#ctx0" brushRef="#br0" timeOffset="274608.359">3835 8389 332 0,'3'-6'126'0,"8"6"-68"0,10-9-32 0,0 2 34 16,4 4-17-16,10-6-4 31,4-1-19-31,7 1-7 0,-7 3-8 16,6-1-24-16,-2 4-9 0,3 3-63 15,10 10-29-15,-3-10-39 16</inkml:trace>
  <inkml:trace contextRef="#ctx0" brushRef="#br0" timeOffset="276769.6475">6548 14655 300 0,'-7'-10'112'0,"3"-2"-60"0,-3-7-41 15,3 16 26-15,1-4-16 0,-4-2-4 16,-4-3-4-16,-3-4 1 16,-4 0-7-16,-10-3-6 0,0 10-2 15,-4 0-1-15,-3 9 0 16,-7 9-5-16,-4 10 0 31,0 6 1-31,4 9 3 0,3 13 2 16,7 7 1-16,7-1 0 15,8-6 2-15,3-3-3 16,7-10-2-16,3-5 2 16,8-7 2-16,3-19 0 15,7-3-1-15,3-19-4 16,5-9 0-16,2-13-11 0,1-3-3 16,-11 6 7-16,0 1 5 15,-3-7 5-15,-8 6 3 16,-3 4 12-16,0 6 8 15,0 6 4-15,0 12 4 0,0 7-14 16,0 16-4-16,4 2-4 16,-1 23 2-16,1 15-1 15,3 10 2-15,-4 9-2 16,4 6 0-16,-3-5-8 0,3 14 0 16,0 14-1-16,0-7 0 15,0-22-7-15,4 16-3 16,3-4-19-16,4 4-6 31,-4-16-35-31,3-3-15 0,1-22-59 16</inkml:trace>
  <inkml:trace contextRef="#ctx0" brushRef="#br0" timeOffset="277086.1485">5927 15476 416 0,'14'-9'154'0,"0"-1"-84"0,7-5-71 0,-3 8 29 16,17-5-18-16,11-13-1 15,7-3-7 1,3-7-2-16,1 7 0 0,-1 0-33 0,-7 3-13 0,-3-4-56 16,4-2-25-16,-1 3-10 15</inkml:trace>
  <inkml:trace contextRef="#ctx0" brushRef="#br0" timeOffset="277324.8162">6720 14981 452 0,'-7'25'170'0,"14"0"-92"0,4 3-84 16,-4-12 28-16,0-4-20 16,0 10 0-16,4 0-22 0,-4 3-7 15,0 4 14-15,0-4-29 0,0 0-9 16,0-13-28-16,0-2-13 16,7-10-42-1</inkml:trace>
  <inkml:trace contextRef="#ctx0" brushRef="#br0" timeOffset="277522.5632">6943 14915 432 0,'7'19'162'0,"3"0"-88"0,4 6-77 16,-7-7 27-1,1 8-17-15,-5-1-4 16,1-3-24-16,-1-4-11 0,-3 7 16 15,0-6-41-15,0 0-13 0</inkml:trace>
  <inkml:trace contextRef="#ctx0" brushRef="#br0" timeOffset="277740.5903">6576 14987 420 0,'-11'6'156'0,"18"-12"-84"0,14 12-66 15,-3-6 31-15,10-6-16 16,11 0 1-16,3-4-13 16,4 1-5-16,4 0-3 15,-1-10-30-15,-3-6-13 0,3-4-66 16,11 4-29-16,-7-3-18 15</inkml:trace>
  <inkml:trace contextRef="#ctx0" brushRef="#br0" timeOffset="278003.2799">7616 14147 348 0,'-10'-16'129'0,"10"22"-70"0,0-6-45 0,0 3 33 15,-4 7-24-15,-3 9-5 16,-3 15-9-16,-4 16-1 16,-4 4-5-16,0 2 0 0,1-3 3 15,-1 1-1-15,4 5 0 16,0 7-3-16,3-3-2 31,8-10-21-31,6-3-9 0,4-12-34 16,4-4-11-16,3-12-71 15,14-12-38 1,4-13 88-16</inkml:trace>
  <inkml:trace contextRef="#ctx0" brushRef="#br0" timeOffset="278372.7992">8043 14266 408 0,'-24'16'151'0,"10"-13"-82"0,-4 12-65 16,7-5 32-16,-3 5-24 31,-3-5-6-31,-5 9-4 0,1 6-2 16,0-6 0-16,3-1-5 0,4 1 1 16,4-3 2-16,10 9 1 15,7-13-2-15,3 7 0 16,8-3 2-16,3 0 2 15,7-4 0-15,4-2-1 16,-4-1-2-16,1 4 1 0,-5-10 1 16,-6 3 0-16,-4-3 0 15,-17 6 0 1,-12 1 0-16,-9-1 0 16,-5-2 0-16,-9 2-3 15,-12 0 0-15,-3 7-20 16,8 3-8-16,6 0-39 0,10 9-15 15,15-9-62-15</inkml:trace>
  <inkml:trace contextRef="#ctx0" brushRef="#br0" timeOffset="278625.7134">8220 14855 432 0,'-14'25'162'0,"14"-9"-88"0,-4 6-80 0,1 0 30 0,-4 0-27 16,-1 9-5-16,1 1-34 15,0-1-15-15,-3-9 30 16,-1 3-75-16,4-6-29 0,0-3 9 15</inkml:trace>
  <inkml:trace contextRef="#ctx0" brushRef="#br0" timeOffset="279091.4772">8703 14263 432 0,'-25'0'162'0,"22"3"-88"0,-4 13-82 0,3-1 26 16,-3-2-14-16,0 12-1 16,-3 3-6-16,-1 7 0 15,0-1 1-15,4-6-6 0,0 10-2 16,4-13 1-1,-1 0 0-15,4-6 1 16,4-10 2-16,-1 1 4 16,4-1 3-16,4-9-7 15,-1-9-1-15,1-10-5 0,0 0-3 16,-1-15 9-16,1-1 5 16,-1-3 3-1,1 10 4-15,-4 6 12 0,0 10 8 0,4 5 0 16,-1 14-1-16,1 5-7 15,-1 10-1-15,5 0-8 16,-1 3-3-16,3 3-6 16,1-9 0-16,0 3-16 15,3-3-4-15,0-6-34 16,-3-7-15-16,-1-3-50 0,8-3-20 16,-4-3 17-1</inkml:trace>
  <inkml:trace contextRef="#ctx0" brushRef="#br0" timeOffset="279345.4208">9151 13987 452 0,'25'78'170'0,"-11"-56"-92"0,0 31-73 0,-7-18 33 16,4 21-23-16,3 13-3 0,3 0-10 16,-10-3-4-16,-3 13 1 15,-4 8-24-15,-4-5-11 0,-3-4-17 16,-3-12-4-16,3-3-25 16,-4-13-10-16,4-12-48 15</inkml:trace>
  <inkml:trace contextRef="#ctx0" brushRef="#br0" timeOffset="279676.57">9754 14401 460 0,'-3'0'170'0,"3"0"-92"0,3 0-84 16,4-3 30-16,4-4-20 15,7-2-2-15,10-1-4 16,4-8-2-16,3-1 3 15,0-6-27-15,-7 6-10 0,1-6-17 16,-5 6-3-16,-6 0-40 31,0 10-16-31,-4 9-9 16</inkml:trace>
  <inkml:trace contextRef="#ctx0" brushRef="#br0" timeOffset="279876.4137">9701 14604 428 0,'18'10'162'0,"-4"-10"-88"0,11 6-62 16,-4-6 35-16,21 0-23 0,11 0-3 16,0 0-26-16,4-6-12 15,-4-4 9-15,-1 1-54 0,-2-10-21 31,10 4-102-31</inkml:trace>
  <inkml:trace contextRef="#ctx0" brushRef="#br0" timeOffset="280676.782">10862 13792 308 0,'-25'-3'115'0,"22"-3"-62"0,3 6-35 16,0 0 28-16,0 0-24 15,3 0-7-15,8 0-4 16,10-9 3-16,18-1-8 0,14 1 3 0,10-7 4 16,11 3-1-16,11-8 1 15,17 2-7-15,1 0-2 16,-1 9-9-16,-7 1-2 15,-7 0-20-15,-3-1-10 16,-4 4-21-16,-10 3-6 16,-18 3-26-1,-11 3-10-15,-21 6-1 16</inkml:trace>
  <inkml:trace contextRef="#ctx0" brushRef="#br0" timeOffset="281260.8026">10894 13990 300 0,'-7'0'112'0,"10"0"-60"0,8-3-47 0,-1-4 22 16,15 4 2-16,10-3 5 16,4-3-5-16,4-1-1 15,6 7-15-15,4-3-8 0,-7 12-3 0,-7 4-2 16,-8 2 0-16,-3 7-7 15,-6 3-3-15,-8 0-8 16,-7 9-1-16,-7 7 5 0,-11 6 4 16,-6 3 6-1,-8 6 2-15,-3-9-1 0,3 3 2 16,-3-3 1-16,3-3 0 0,0-13-3 16,8 6 2-16,3-12 3 15,7 3 1-15,7-6 5 16,7-3 5-16,7-7 2 15,7 1 3-15,11-1 3 16,6 0 2-16,8-9-4 31,18 0 1-31,6-3-7 0,1-3 0 16,-1 6-10-16,-2-3-4 16,-9-3-5-16,-6 3-1 15,-3-4-21-15,-4 7-8 16,0 0-24-16,-1 0-10 15,-2 0-22-15,-4 0-9 16,-11 0-12-16</inkml:trace>
  <inkml:trace contextRef="#ctx0" brushRef="#br0" timeOffset="281908.7347">11296 15172 264 0,'3'-6'99'0,"1"12"-54"0,-4-6-39 15,0 0 22-15,0 0-6 16,0 0 1-16,0 3-1 0,0 7 1 16,-7 5-13-16,3-2 3 0,-3 12 3 15,0 0-2-15,4 3 2 16,-1 0-5-16,4-2-1 16,4-1-4-16,-1 0-1 15,8-3-3-15,-4-4 1 16,4-2-2-1,-1-6-1-15,1-4-8 16,-1-12-40 0,1-10-16-16,-1-3-96 15</inkml:trace>
  <inkml:trace contextRef="#ctx0" brushRef="#br0" timeOffset="282093.2231">11229 15025 364 0,'-7'0'134'0,"14"0"-72"0,-4-3-70 15,5 3 21-15,-1 0-38 16,3 0-10 0,1 3-36-16,3-3-15 15,0 6-31-15,7-6-15 16</inkml:trace>
  <inkml:trace contextRef="#ctx0" brushRef="#br0" timeOffset="282348.7007">11730 15128 376 0,'0'0'140'0,"7"0"-76"0,7 0-59 0,-3 0 30 16,3-6-17-16,0 6 0 0,3-10-10 16,5 7-5-16,-5-3-2 15,1 0-8-15,-4 3 0 0,0 3-21 16,0 0-9-16,0 0-39 16,-3 0-16-16,3 0-48 15</inkml:trace>
  <inkml:trace contextRef="#ctx0" brushRef="#br0" timeOffset="282534.776">11716 15282 348 0,'-4'16'129'0,"8"-13"-70"0,6 6-42 0,1-9 30 0,0 6-14 0,6-3-2 16,1 4-18-16,-1-7-8 15,5 3-3-15,-5-3-29 16,1-3-9-16,3-4-50 0,4-11-20 16,3 8-40-1</inkml:trace>
  <inkml:trace contextRef="#ctx0" brushRef="#br0" timeOffset="282712.9559">12181 14918 392 0,'0'44'148'0,"4"-13"-80"0,-1 16-62 16,1-28 33-16,0 0-25 15,-1 6-5-15,1 3-26 0,-1 7-9 16,1 2 13-16,-4-11-47 0,0-8-16 16,0-11-78-16</inkml:trace>
  <inkml:trace contextRef="#ctx0" brushRef="#br0" timeOffset="283366.1913">11769 13140 308 0,'-4'-25'115'0,"8"22"-62"0,-8 3-42 0,4 0 28 16,0 0-17-16,-3 3-2 15,-8 13-10-15,-3 12-2 0,0 0-4 16,-7 7-1-16,-8 5 1 0,-6-8 0 16,0 2 0-16,0-9-5 15,3 0 1-15,7-12 0 32,0-4 0-32,8-9 2 0,3-9 1 15,3-4-1-15,4-12 1 16,4 6-4-16,6-6 0 15,8 0 1-15,10 3 0 16,7 7-3-16,4 15 2 16,0 6 1-16,3 7 2 15,0 5-3-15,0 1 0 0,4 3 1 16,-4-3 2-16,1-10-1 16,-5 1-1-16,-2-10 1 15,-5-10-1-15,1 1 0 16,0-10 2-16,-4-6-1 15,-7-9-1-15,-3 5 1 16,-8-5-1 0,-6 9-3-16,-4 3 2 15,0 3 1-15,-8 3 2 16,-2 7-3-16,-11 9 0 0,-8 3 1 16,1 13 0-1,-4 9-22-15,-3-3-10 0,0 9-33 16,3-9-11-16,11 13-59 15</inkml:trace>
  <inkml:trace contextRef="#ctx0" brushRef="#br0" timeOffset="283998.7498">12693 14096 348 0,'-28'-9'129'0,"24"0"-70"0,4-1-53 15,4 10 25-15,3 0-11 0,3-3 1 16,4-3-3-16,1 6-2 16,-1 6-8-16,7-3-7 0,0 7-2 15,4-1 1-15,-1 10 0 16,1 12-3-16,0 7 2 15,0 0-4-15,-4 15-1 16,0-9-2 0,-4 6 0-16,1-9-6 15,0 3-2-15,-8-4-9 16,-3-8-2-16,-3-1 8 16,-4-9 4-16,-4 0 6 15,1-10 4-15,-8-2 7 16,-3-1 4-16,4-9 5 0,-1-9 6 15,-3-1 4-15,3-11 2 16,1-11 1-16,3-5 0 0,0-7-2 16,10-10-2-16,4 1-2 15,4 0-1-15,3 9-3 16,0-3-1-16,4 9-7 16,3-3-2-16,-4 4-13 15,1-1-7-15,0 4-44 0,-1-1-21 16,1 1-97-1</inkml:trace>
  <inkml:trace contextRef="#ctx0" brushRef="#br0" timeOffset="284267.7391">13289 13651 316 0,'7'-9'121'0,"-3"6"-66"0,-1 3-47 16,-3 0 27-16,0 9-5 16,0 0 2-16,0 17-9 0,0 2-1 15,0 0-13-15,0 16-1 0,4-10-1 0,3 4-6 16,3 3 0-16,5-10-1 16,6 1 0-16,0-11-5 15,0-2-1-15,0-3-35 16,0-16-15-16,1 0-92 15,2-9-62 17,1-10 90-32</inkml:trace>
  <inkml:trace contextRef="#ctx0" brushRef="#br0" timeOffset="284436.124">13367 13353 352 0,'-11'-6'132'0,"15"6"-72"0,-1-3-74 16,1 3 19-16,3 0-40 15,3 3-14-15,5 3-88 16,2 10-38-16</inkml:trace>
  <inkml:trace contextRef="#ctx0" brushRef="#br0" timeOffset="284968.9528">13832 14021 340 0,'7'22'126'0,"1"3"-68"0,-5-6-59 15,1-3 25-15,-4 12-14 16,0 10-1 0,0 6-3-16,0-1 1 0,0 1-4 15,-4-9-2-15,1-7 0 0,-1-3-1 16,0-6 0-16,1-10 2 16,-4-9 1-16,0-9 1 15,3-7 0-15,1-6 2 16,3-18 3-16,0 2-2 15,3 0 1-15,4 4 1 0,0-1 2 16,8 7-1-16,-1 3-1 16,3 0-3-16,4 6-1 15,4 7-6-15,-4 2 1 16,0 4-29-16,1-4-13 16,-1 10-29-16,0-6-11 15,7 3-64 1</inkml:trace>
  <inkml:trace contextRef="#ctx0" brushRef="#br0" timeOffset="285302.3194">14393 13683 272 0,'-14'12'104'0,"7"-6"-56"0,-3 19-38 0,3-12 23 16,-4 12-7-16,-3 3 2 16,-4 7-5-16,1 12-2 15,-1 6-11-15,4-9-2 0,3 6 2 16,8 7-6-16,10 5 0 15,7-8-2-15,7 5-2 16,0-12-4 0,4-3 0-16,3-6-40 15,0-13-18-15,4-6-89 16</inkml:trace>
  <inkml:trace contextRef="#ctx0" brushRef="#br0" timeOffset="286018.01">14132 14639 336 0,'-10'0'126'0,"6"0"-68"0,-6 16-63 16,6-7 23-16,1 10-3 16,-1 9 5-16,0 10-4 15,1 3 1-15,-1-4-10 16,1 1 0-16,3 3 3 0,0-13-6 0,7 0 0 16,4-3-2-16,6 3-2 31,8-12 1-31,7 3-1 0,-1-10-14 15,1-3-5-15,-4-6-37 16,-6-6-16-16,-8 3-77 16</inkml:trace>
  <inkml:trace contextRef="#ctx0" brushRef="#br0" timeOffset="286256.1181">13917 14739 260 0,'-18'7'99'0,"22"-7"-54"0,10 3-31 0,-3 3 28 15,3-6-1 1,7 6 3-16,4-3-16 16,-1 4-4-16,5-4-14 15,6 6-6-15,4-9-3 0,3 7-23 0,-3-7-10 16,-4-7-50-16,0 7-20 15,1-9-29 1</inkml:trace>
  <inkml:trace contextRef="#ctx0" brushRef="#br0" timeOffset="286440.925">14432 14658 320 0,'-7'0'121'0,"11"9"-66"0,-8 1-44 16,4-1 28-16,0 7-6 15,0 12 3-15,4 3-16 0,-1 1-6 16,-3-1-9-16,7 0-4 0,-3 4 2 16,-4-7-26-16,0 7-12 15,0-10-40-15,0-7-17 16,0-2-50 0</inkml:trace>
  <inkml:trace contextRef="#ctx0" brushRef="#br0" timeOffset="286619.7259">14344 14934 304 0,'7'0'112'0,"7"0"-60"0,7 0-41 0,-7 0 28 16,4 0-8-16,3 0-1 16,4 0-16-16,-4 0-7 0,4 0-4 15,-4 0-27-15,0-3-9 0,0-4-36 16,0-2-16-16,4 0-46 15</inkml:trace>
  <inkml:trace contextRef="#ctx0" brushRef="#br0" timeOffset="286841.9404">14697 14717 312 0,'-11'4'115'0,"11"2"-62"0,4 3-35 0,-1 1 31 15,1 5-9-15,3 4 1 0,0 3-14 16,0 9-5-16,0-2-12 16,0-1-2-16,0 6-1 0,4 1-12 0,-4-7-6 15,0 0-35-15,0-12-15 16,0 3-26-16,0-13-10 16,4-6-36-1</inkml:trace>
  <inkml:trace contextRef="#ctx0" brushRef="#br0" timeOffset="287004.2836">14739 14567 352 0,'-11'0'132'0,"19"0"-72"0,-1-6-72 31,0 6 18-31,0-4-67 0,0-2-24 15,3 6-45-15,-3-3-19 16</inkml:trace>
  <inkml:trace contextRef="#ctx0" brushRef="#br0" timeOffset="287806.8603">15127 14184 340 0,'7'19'126'0,"-3"-3"-68"0,-4 21-59 0,0-18 23 15,0 6-15-15,-4 10-4 16,1 2-2-16,-4 4-1 16,0-9 0-16,3 2-20 0,0-9-7 0,4-6-43 15,15-10-95 1</inkml:trace>
  <inkml:trace contextRef="#ctx0" brushRef="#br0" timeOffset="288607.9425">15575 14096 260 0,'-3'-3'99'0,"6"-3"-54"0,-6 3-35 16,3 3 25-16,-4-6 1 16,1 3 5-16,-4-4-7 0,-1-2-3 15,-2 9-17-15,-4 0-7 0,0 0 0 16,0 9-4-16,-4 1 0 16,-3-1-3-16,-4 10-1 15,-3 15 1-15,3 1 2 16,4 9 1-16,7-7 1 15,3-2-5 1,8-7 1-16,6-3-2 16,8-9-2-16,3-7-15 15,4-9-5-15,-1-6-15 16,1-13-5-16,3 0-1 16,-3-9 1-16,-1-3 19 15,1-4 12-15,-4 13 18 16,-3-3 6-16,-1 6 18 0,-3 10 6 15,0 0-1-15,-3 2 0 0,-4 7-2 16,0 10 2-16,0 15-9 16,0 3-6-16,3 7-10 15,1 2-4-15,3-2-10 16,0-1-2-16,0-6-36 16,0-9-16-16,0-3-94 15,4-7-49-15,-4-27 96 16</inkml:trace>
  <inkml:trace contextRef="#ctx0" brushRef="#br0" timeOffset="288808.4065">15681 13789 316 0,'7'-25'118'0,"4"25"-64"0,3 16-32 15,-4-4 33-15,11 7 0 16,4 12 1-16,7 10-4 15,-7 9-2-15,-4 13-28 16,-4 19-6-16,-6 9-4 0,-4-16-7 0,-10 16-3 16,-8 0-26-16,-7 12-11 0,1-12-97 15,10-9-43-15,-7-20-1 16</inkml:trace>
  <inkml:trace contextRef="#ctx0" brushRef="#br0" timeOffset="291752.7699">14887 14049 212 0,'4'0'79'0,"6"4"-42"0,1-4-30 0,0 0 20 16,-4 0-7-16,3 0 0 15,-3 0-7-15,4 0-3 16,-4 0-5-16,0 6 3 0,0-6 4 16,-4 0 0-16,-3 0 3 15,4 0 3-15,-4 0 1 16,0 0-6-1,0 0 0-15,-4 6-6 16,-6-3 1-16,-4-3-5 16,-4 10-2-16,-3-4 0 15,-7-3 1-15,0 6-3 16,-4-2 0-16,7-4 5 16,4 3 5-16,3 4-5 15,4-4-2-15,4-3-1 0,3 3-1 16,7-3 0-16,3 7 0 0,4-1 2 15,4 1 3-15,3 5-7 16,0 10 0-16,4-3 0 16,-1 3 3-16,1 1 0 15,-1 2-1-15,-6-3 1 16,-4 0 1-16,-3-3-3 0,-8-6 0 16,-6 2 1-16,-15-2 0 15,-3-3-7-15,-8-7-3 16,5 6-21-16,-5-5-10 15,1 2-106 1</inkml:trace>
  <inkml:trace contextRef="#ctx0" brushRef="#br0" timeOffset="408494.1579">5489 7427 260 0,'-17'3'96'0,"13"-3"-52"0,1 0-18 0,3 0 29 15,0 0-7-15,0 0-1 16,7-3-7-16,3-4 0 15,11-2-22-15,11 0-4 0,3-7 0 16,4 6-6 0,7-8-2-16,0 8-8 15,3-5-1-15,-3 5-10 16,-4 1-2-16,-3-1-8 16,4 1 0-16,2 0-8 15,-2 2-3-15,-4 4-21 16,-4-3-8-16,-3-4-78 15</inkml:trace>
  <inkml:trace contextRef="#ctx0" brushRef="#br0" timeOffset="408794.2554">5577 7759 284 0,'-17'6'107'0,"17"-3"-58"0,3-3-31 0,-3 0 28 16,11-3-2-16,3-3 3 0,7-3-4 15,7-7-2-15,11 3-22 16,7-2 0-16,0-4-1 0,0 3-10 15,0-6-4-15,3-3-8 16,11 10 0-16,4-4-22 0,-1 0-11 16,-3 3-46-16,3-3-20 15,-13 1-58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2:36:35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11790 8973 288 0,'0'28'107'0,"3"-19"-58"0,4-3-29 16,-3 4 32-16,3-4-10 0,4-3-3 16,3-6-8-1,0-3-3-15,3-10-15 0,1 7-6 0,0-10 0 16,-4 0-4-16,0 4-2 16,-3 2 0-16,-4-3-1 31,-7-3-3-31,-4 4 2 0,1 5-1 15,-5 1 0-15,1 0 2 16,-3 9 0-16,-4 0 0 16,0 9 0-16,0 7 2 15,-1 6 1-15,1 9 5 16,4-3 5-16,3 0-1 16,7-3 1-16,3 1 1 0,8-8 2 15,3-5-5-15,0 3 1 16,0-10-14-16,4-3-3 15,3 3-20-15,7-6-9 16,7-6-22-16,4 3-7 16,4-7-22-16,-5-5-9 0,-2-1-46 15</inkml:trace>
  <inkml:trace contextRef="#ctx0" brushRef="#br0" timeOffset="300.2917">12308 8857 296 0,'-3'-26'110'0,"-4"23"-60"0,-4-6-23 0,8 3 32 16,-4 6-16-16,0-3-4 15,-4-4-12-15,-3 7-3 32,3 0-13-32,1 7 0 0,-1-4 2 0,4-3-9 15,4 9-2-15,3-3 0 16,7-3 1-16,0 4-1 16,0 2-2-16,3 7 1 15,-3-4 1-15,-3 7-1 16,-4-3-1-16,-4 3 3 15,-3 0 0-15,-3 2 1 0,-4-2 2 16,-4-6-1-16,-3 2 0 16,0-5-3-16,3-1-2 15,4-2-10-15,0-4-6 16,3-3-25-16,8 0-9 16,3-3-23-16,7-4-6 15,0-2-75 1</inkml:trace>
  <inkml:trace contextRef="#ctx0" brushRef="#br0" timeOffset="700.4553">12351 9032 312 0,'14'47'115'0,"-7"-22"-62"0,0 13-42 0,-3-19 26 0,-4 9-14 15,0 6-3-15,0-5-3 16,-4 5-1-16,-3 1-8 15,0-7-3-15,0 3-1 0,0-9-2 16,-4-16 1 0,4-12-2-16,0-3-3 15,4-16 1 1,-1-13-1-16,0-15 0 16,8-22-3-16,3-4-1 15,4 10 3-15,3-3 3 16,7 9-1-16,-3 10 0 15,3 0 7-15,3 15 4 16,5 4 6-16,6 8 4 0,-3 17 1 16,-4 0-1-16,-3 9-10 0,-8 9-4 15,-6 7-4-15,-11 3-2 16,-7-1-2-16,-7 7 1 16,-4 10-21-16,0 3-10 15,4-4-24-15,4-6-7 16,3-9-31-16,3-3-10 15,4-16-18-15</inkml:trace>
  <inkml:trace contextRef="#ctx0" brushRef="#br0" timeOffset="1532.2532">12795 8778 328 0,'18'-12'123'0,"-18"5"-66"0,3-2-60 0,1 0 22 15,-4 5-8-15,0-8 1 16,0 2 0-16,0 1 0 16,-4 6-6-16,1-3-2 0,-1 6 0 15,-3 6-5-15,0 6 1 16,0 4 0-16,0 9 0 0,0-6 0 16,4 0 2-16,3 0-3 15,3-4 0-15,4-2-6 0,0 3 0 16,4-7 1-16,3 7 3 15,0-4 2-15,0 4 3 16,0 0-3 0,-3-4 0-16,-1-2 1 0,1-1 2 31,-4-3 3-31,-7-6 2 0,0-6 3 16,0-3 4-16,-3-4 1 15,-1-3 0-15,0-3-3 16,1 4-2-16,-1-4-6 15,4-9-3-15,0 3 0 16,7-4 1-16,1 1-3 16,6 3-2-16,0 0 2 0,3 3 0 15,5 0-6-15,9 3 0 16,5 7-10-16,6-4-4 16,4 0 0-16,-4 7 2 15,0-4 4-15,-3-2 2 16,-3 5 5-16,-8 1 5 15,-4 3 2-15,-6 3 1 0,-7 3 8 16,-4 3 5-16,-7 6 2 0,-4 7 1 16,-6-7 0-16,-1 10 0 15,-3 0-2-15,0 6 1 16,0-6-2-16,-4 6 0 16,0 0-3-16,1-6-1 31,3 0-3-31,3-1-1 0,4 1-3 15,3-9 1-15,8 2-2 16,3-9-1-16,4 4 3 16,3-14 0-16,0-2-1 15,0-1-2-15,4-5 1 16,-1-4 1-16,-3 0-1 16,0 10-1-16,-3-7 7 0,0 13 3 15,-4-3 1-15,0 6 1 16,0 9-4-16,-4 7 0 15,1-7-5-15,-1 10-2 16,1-10-7-16,-1 7-1 16,5-7-26-16,-1 1-10 15,3-10-18 1,1 0-7-16,3-6-25 16,0-4-9-16,4-2-22 15</inkml:trace>
  <inkml:trace contextRef="#ctx0" brushRef="#br0" timeOffset="1885.7496">13550 8465 368 0,'0'9'140'0,"4"0"-76"0,-1 7-48 15,-3-7 35-15,4 7-22 16,-1-3-4-16,-3 2-13 16,0 4-5-16,0 0-4 15,-3 0-3-15,3 3 3 0,-4-10-2 16,4-2-1-16,0-1-2 15,0-3 1-15,0-6-1 0,0-9 0 16,4-7 0-16,3 4-2 16,3-10 0-16,5 0 0 15,2-3 0-15,1 0 3 16,-1 3 0-16,1 6 3 16,0 7 5-16,-4 2 6 15,0 14-7 1,-3 8-1-16,-4-2-3 15,-4 6 1-15,1 0-2 0,-4 6-1 16,0 0-6-16,0-6-1 16,0-1-30-16,3 1-11 15,4-9-28-15,4-4-12 16,6-6-63 0</inkml:trace>
  <inkml:trace contextRef="#ctx0" brushRef="#br0" timeOffset="2217.5761">13889 8302 360 0,'-14'0'134'0,"14"0"-72"0,7 0-48 0,0 3 33 16,3-3-6-16,8 6 0 15,0-3-11-15,-1-3-6 16,1 6-14-16,-4-6-4 0,-3 10-2 15,-4-1-2-15,-7 10-2 16,-4 6 1-16,-3 3 1 16,-3 7-3-16,-5-1 0 0,-2-6 1 15,3-2 2-15,0-4-1 0,0 3-1 16,6-10-4 0,8-2 0-16,4 3-18 0,10-10-8 15,0-3-15-15,7-6-7 16,1-7-12-16,2-5-5 15,1-1 0-15,0-12 3 0,-1-7-48 16</inkml:trace>
  <inkml:trace contextRef="#ctx0" brushRef="#br0" timeOffset="3116.9655">12203 9274 396 0,'3'0'148'0,"-3"3"-80"0,0 12-55 0,0-5 33 15,0 6-24 1,0 5-5-16,0 23-4 16,0 10-1-16,0-1-6 15,0 0-4-15,4 4 1 0,-1-4-4 0,-3-3-2 16,0-12-20-16,0-4-8 15,0-5-26-15,0-4-9 16,-3-7-31-16,-4-2-12 16,-4-16-18-16</inkml:trace>
  <inkml:trace contextRef="#ctx0" brushRef="#br0" timeOffset="3570.7609">11878 9578 328 0,'0'9'123'0,"7"-6"-66"0,0 4-31 0,0-4 34 16,4-3-12-16,10 0-1 16,11 0-25-16,10 0-8 15,4 0-9-15,0 0-6 0,0 0 0 16,3 0-8-16,-3 0-2 16,-4 0-7-16,-7 0-2 15,-3 0-2 1,-7 0 0-16,-7 6 8 15,-4-6 6-15,-4 6 5 0,-3-3 4 16,-7 13-2-16,-3-3 0 16,-1 9 7-16,-3 0 4 15,0 3 1-15,0-7 1 16,4 8 0-16,3-8 0 16,3-2 2-16,4-3 2 0,4-4-1 15,-1-9 4-15,1 0-5 16,-4 0 0-16,0-9-8 15,0-1-2-15,0 1-4 16,-3-10-1-16,-4 3-1 16,0-6-2-16,-4-3-11 15,-6 0-2 1,-5 6-3-16,-2 1 2 16,-1 2-6-16,1 6-1 15,-5 7-14-15,8-3-3 16,4 0-30-16,3 3-12 15,7-7-48 1</inkml:trace>
  <inkml:trace contextRef="#ctx0" brushRef="#br0" timeOffset="3819.0143">12640 9133 380 0,'-3'9'143'0,"6"10"-78"0,8 15-54 0,-4-15 34 0,0 9-17 16,3 4-1-16,1 15-10 16,-4 12 0-16,0-2-10 15,0 5-4-15,-3-2 0 0,-1-4-22 16,-3-2-9-16,0-10-35 16,-3-10-14-16,-4-15-81 31,-4-3-51-31,0-16 94 15</inkml:trace>
  <inkml:trace contextRef="#ctx0" brushRef="#br0" timeOffset="4334.9803">12495 9481 400 0,'7'15'151'0,"8"-2"-82"0,16 2-58 15,-13-5 32-15,10-1-14 0,4 1-2 16,0 5-13-16,3-5-4 15,0-1-6-15,-3-6-1 0,-4 4 3 16,-3 2-5-16,-4-3-3 16,-7-3 1-16,-3 7 2 31,-4-1 0-31,-7 7-1 0,-4 3-4 16,1 0 0-16,-4 6 0 15,3-7 2-15,1 1-1 16,-1-3 1-16,4-7 2 15,4 1 0-15,3-10 0 16,3 0 0-16,4-10 0 16,1-5 2-16,-1 2-3 0,0-12 0 15,0 6 3-15,-4-6 1 16,-3 0-4-16,1 6 1 16,-5 7 6-16,1-4 6 15,-1 10-4-15,-3 3-2 16,0 3-3-16,0 9 0 0,0 0 0 31,0 1 3-31,0 6-1 16,0-7 2-16,0 10-2 0,4 0 2 15,-4 6-2-15,3-7 0 16,4 8-3-16,-3-8-2 16,-1 1-6-16,1-3-4 15,-1-4-12-15,1 4-6 16,-1-7-21-16,4-9-6 0,1 0-22 15,2-9-9-15,4-10-74 16</inkml:trace>
  <inkml:trace contextRef="#ctx0" brushRef="#br0" timeOffset="4535.0638">13243 9151 400 0,'7'25'148'0,"0"-6"-80"0,0 16-37 0,-3-16 42 16,-4 9-30-16,-4 16-11 16,-3 18-18-16,-3 1-7 0,3 0-4 31,0 0-22-31,3-4-10 0,1-6-71 0,-1-9-30 16,11-22-54-1</inkml:trace>
  <inkml:trace contextRef="#ctx0" brushRef="#br0" timeOffset="7105.3317">14273 8242 304 0,'-7'-3'112'0,"7"3"-60"0,-3-6-39 0,3 6 30 31,-4 0-22-31,1 0-4 0,-1 0 1 16,1 0 0-16,-4 0-9 15,0 0-5-15,0 9-3 0,-1-3 1 16,-2 4 1-16,-1-1 1 16,1 7 0-16,-1-4-2 15,1 7 1-15,3 6-4 16,-1 0-2-16,5 0 2 0,-1-3 2 15,4 3 2-15,4-6 1 16,3-3 0-16,0-4 2 16,0-2-3-16,0-4 0 15,-3 3-1-15,3-18-2 16,0 0 1-16,0-10-1 16,0 0 0-16,0-3 0 0,-4 3 0 15,5 0 2-15,-5 1-1 16,1 2-1-16,-4 7 3 15,0-1 0-15,3 1-1 0,-3 2-2 16,4 4 1-16,3 3-1 16,0 0 2-16,0 0 1 31,3 10 1-31,1 5 2 0,0-2 3 16,-1 12 2-16,1 0-5 15,-4-3-2-15,0 3-4 16,0 3-1-16,-4-12-23 15,1 3-10-15,-4-10-79 16,3 1-34-16,-3-4 1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3T02:38:5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6745 9659 324 0,'-21'-9'121'0,"7"9"-66"0,-7 0-38 0,10 0 33 15,-3 0-19-15,-4 0-5 16,-3 0-4-16,4 9-2 16,-1 1-11-16,0 9-3 0,-3-1 0 0,-4 17-3 15,1-1 0-15,-5 10 1 0,-2 19 0 16,3 9 0-16,3 10 0 16,4-4-2-16,10-15 1 15,4-16-2-15,7 31-1 16,0-9 1-16,18 3 1 15,-4-9-3-15,7-7 0 16,-3-12-1 0,20-9 0-16,-6 2 2 15,18-21 2-15,-8-6-1 16,11-10-1-16,-7-7 1 16,3-21 1-16,-7 0-1 15,-3-7-1-15,-4 1 1 16,-6-13-1-16,6-32-5 15,-14-2-1-15,-17-10-4 0,-8 3 1 16,-14 0 3-16,-6 16 1 16,-4 6 0-16,-4 13 4 15,-3 9 0-15,3 10 3 16,-4 18-19-16,5 13-6 16,3 6-19-16,3 13-6 0,4 2-30 15,3 11-11-15,4 5-38 16</inkml:trace>
  <inkml:trace contextRef="#ctx0" brushRef="#br0" timeOffset="331.2894">6678 10374 376 0,'-7'-9'140'0,"7"9"-76"0,14-19-44 15,-7 13 35-15,4 3-26 0,3-4-6 16,4 7-14-16,3 10-6 16,-4-4-2-16,-3-3-1 0,11 13 2 15,-4 0-1-15,8 21-1 16,9 23 1-16,-13-23 1 0,-4-8-1 15,0 8-1-15,8 13-13 32,-5-6-6-32,1-15-30 15,-4-14-11-15,-3-2-73 0,6-7-29 16,-2-3 39 0</inkml:trace>
  <inkml:trace contextRef="#ctx0" brushRef="#br0" timeOffset="631.4374">7207 10061 408 0,'21'0'151'0,"-3"0"-82"0,14-10-61 0,-18 10 32 16,7-6-19-16,4-3-2 16,-1-1-11-16,8 1-3 0,-4-1-3 15,1 1-4-15,-5 3 1 0,1 3-8 32,-4 3-2-32,-3 3-18 15,-4 3-9-15,-3 3-33 16,-1 1-13-16,1-1-72 15</inkml:trace>
  <inkml:trace contextRef="#ctx0" brushRef="#br0" timeOffset="952.9962">7299 10312 408 0,'7'0'151'0,"4"0"-82"0,3 0-56 0,-4 0 33 15,8 6-9-15,3-6 1 16,11 3-8-16,0-3-2 16,-11 6-15-16,-4-3-3 0,5-3 0 15,-5 7-4-15,11-4-1 16,-3-3-2-16,10 6-3 0,-6-6 1 15,6 3 1-15,-7 3-10 0,4-6-2 16,-7 0-19-16,-1-6-7 16,8 6-49-1,0-3-21-15,-4-6-85 16</inkml:trace>
  <inkml:trace contextRef="#ctx0" brushRef="#br0" timeOffset="3002.0764">10368 8411 288 0,'-14'-9'110'0,"7"9"-60"0,-4-3-41 0,8 3 25 16,-1 0-13-16,-3 3 1 15,0-3-7 1,-3 9-1-16,-4-2-8 0,-4-4-2 0,-3 6 0 15,-4 1 0-15,0 5 2 0,-6-5-3 16,6-1-2-16,4 0 0 16,3 1 1-16,0-4-1 15,4 3-1-15,4-2-2 16,3-4 1-16,0 6 1 16,3-2 0-16,1-4 0 15,-1 6 0-15,1 1 0 0,-1 2 0 16,0 1 0-16,1 5 0 15,-1-2 0-15,1 3 0 16,-1 6-3-16,1-6 2 16,3 9 1-16,0-3 0 15,0-6 0-15,0 9 0 16,0-3 0 0,0 13 2-16,0 12-3 0,0-3 0 15,0 3 1-15,0 4 0 16,0-1 2-16,0 0 1 15,0-6-1-15,-4 0 1 16,4 13-2-16,-3 6 2 16,3 0-4-16,0-26 0 15,0 1 3-15,0 12 1 0,0 13-4 16,0 3 1-16,0-3 2 16,0-16 3-16,0-3-2 15,0 3-2-15,0 26 2 16,0-17 0-16,0-12-4 15,0 13 1-15,0-13 0 16,-4 22 2 0,1-13-3-16,3 13 0 15,0-12 3-15,-4 12 3 16,1-6-2-16,3 6 0 16,0-16-3-16,-4 19-1 15,1-9 1-15,-1 9 2 16,1-9-1-16,-1 9 2 15,1-13-4-15,-1 4 0 0,0-7 1 0,1 13 2 16,-1-12-1-16,1 6 2 16,-1-10-2-16,4 10-1 15,0-10-2-15,0 10 1 16,0-13 1-16,0 6 2 16,0-12-1-16,0 19-1 15,0-10 1-15,0 10 1 0,0-16-1 16,0 12-1-16,0-5 1 15,0-1-1-15,0-6 0 16,4 6 0-16,-4-9-3 16,3 19 0-16,1-13-1 15,-1 7 0-15,1-4 0 32,0 7 3-32,-1-13-2 0,1 9-1 15,-1-6 3-15,1 3 0 16,-1-5 1-16,1 11 2 15,-1-12-3-15,1 6 0 16,-1-2-4-16,1-4 1 0,-1 0 2 16,1-3 1-16,-4-4 1 15,0-2 0-15,0 0-3 0,0 2 2 16,0-8 1-16,0 2 2 16,0-9-1-16,0 10-1 15,0-13 1-15,-4 9-1 16,1-9 0-16,-1 3 0 15,1 0 0-15,-1-6 0 32,4 0 0-32,0 6 2 0,0-6-1 15,0 0 2-15,0-4 0 16,4-2 1-16,-4 3 2 16,7-7 3-16,-4 0 0 15,8 1 2-15,-4-1-4 16,11 1-2-16,-4 2-2 15,10-9 0-15,-2 7 0 0,6-4 1 16,-7-3-2-16,4 6 1 16,-1-2-2-16,5-4-1 15,-8 3 1-15,7 4-1 16,-3-4-7-16,3-3-3 16,-3 3-21-16,-1-3-10 0,-3 7-44 15,-3-20-19-15,-4 1-35 16</inkml:trace>
  <inkml:trace contextRef="#ctx0" brushRef="#br0" timeOffset="13141.7134">10795 8741 320 0,'-11'-19'121'0,"8"19"-66"0,-4-16-47 16,3 16 27-16,-3-3-14 15,-3-3 1-15,-4 6-11 16,-1 0-4-16,-2 9-4 16,-4 0-3-16,-1 17 1 0,1-1-1 0,4 3 2 15,3 16-3-15,3 3 0 16,4-3-1-16,3-4 0 16,8-8-5-16,7-1-3 15,-1-9-1-15,4-6 1 16,0-7-3-16,0-9-2 15,1 0-7 1,-1-9-1-16,0-7 5 16,0-3 4-16,-4-9 10 0,1 3 5 15,-4-3 4-15,0 3 2 16,0 6 5-16,-3 0 3 16,-1 3 5-16,1 4 4 15,-4-4 1-15,0 10 0 16,0 3-12-16,0 3-3 0,0 0 0 15,0 19 4-15,0-10-6 16,0 35-2-16,0 3 1 16,-4 12 0-16,4 10-3 15,-3-6-1-15,-1 3-1 16,-3 6-2-16,4 0-2 16,-1-12 1-16,1-4-26 0,3-12-11 15,0-9-41-15,0-1-15 16,0-24-49-1</inkml:trace>
  <inkml:trace contextRef="#ctx0" brushRef="#br0" timeOffset="13395.4315">10449 9283 332 0,'0'0'123'0,"7"3"-66"0,4-3-38 0,0 6 34 16,3-6-16-16,3 0-1 0,1 0-15 15,3 0-5-15,4 4-9 16,-1 2-3-16,5-6 0 0,-1 3-11 16,0 3-5-16,0-6-19 15,1-6-7-15,-5 3-27 16,1 3-8-16,3-6-79 31</inkml:trace>
  <inkml:trace contextRef="#ctx0" brushRef="#br0" timeOffset="13763.5707">11081 8374 268 0,'-11'0'101'0,"4"9"-54"0,-3 19-33 15,6-9 26-15,0 6-11 16,-3 3-2-16,0 13-2 15,0 3 1-15,0 3-14 16,0 0 2-16,0-3 0 0,4 6-3 16,-1 7-1-16,4-4-6 31,0 0-1-31,4-9-1 0,3-6-2 16,3-4-2-16,4-5 1 15,0-4-17-15,4-7-8 16,0-2-35-16,3-13-13 15,7-3-74 1</inkml:trace>
  <inkml:trace contextRef="#ctx0" brushRef="#br0" timeOffset="14342.8446">11426 8606 276 0,'-7'0'104'0,"4"0"-56"0,-1-7-30 0,1 7 28 15,-1 0-13-15,1 0-4 16,-1 7-9-16,1-7-2 16,-4 9-10-16,0 7-3 0,0-4 1 15,0-2 1-15,3 5-3 0,0 1-1 16,4-3-1-1,4 5-2-15,0-8 1 0,-1 6 1 16,4-7-1-16,4 0 2 16,-1 1-2-16,1-1-1 31,-1 1 1-31,1 2 1 0,-4-9-1 16,0 7 2-16,-7-4 2 15,-3-3 2-15,-4 6-3 16,-1 1-1-16,-2 2-1 15,-1-8 1-15,1 2-4 16,-4-6 0-16,0 0-8 16,-1 0-4-16,5 0-15 0,3 3-5 15,3 3-25-15,4 4-8 16,4-1-77 0</inkml:trace>
  <inkml:trace contextRef="#ctx0" brushRef="#br0" timeOffset="15161.1714">11652 8784 312 0,'-3'-6'118'0,"3"-3"-64"0,0 9-34 0,0 0 30 15,0 0-27-15,3 9-10 16,-3-3-4-16,0 4-2 16,0 6-3-16,0-4-5 0,0 7 0 0,0 6-23 15,0 0-12-15,0 3-32 16,0-9-14-16,4 0-50 15</inkml:trace>
  <inkml:trace contextRef="#ctx0" brushRef="#br0" timeOffset="15342.554">11843 8900 312 0,'0'16'115'0,"0"-3"-62"0,-4 6-57 0,4-13 18 0,0 9-8 15,0-2-1-15,0 6-43 16,-3-4-17-16,3 1-71 16,0-13-32-16</inkml:trace>
  <inkml:trace contextRef="#ctx0" brushRef="#br0" timeOffset="15811.744">12061 8599 312 0,'-28'-18'118'0,"18"5"-64"0,-8-9-50 0,11 19 24 15,0-3-14-15,0 3-1 16,0 3-7-16,0 3-4 16,0 12-1-16,0 10-4 0,3 4 2 15,1-1 1-15,-1 6 2 16,1 1-3-16,3-7 0 16,0 0 1-16,0-9 2 0,0-3-1 15,3-7-1-15,4 7 1 16,4-13-1-16,-1 3 2 15,4-12 1-15,1-3-1 0,-1-1-2 16,-4-9 7-16,1 1 3 16,3-1 3-1,-7 3 5 1,0 7 1-16,-3 2 3 0,-4 7-3 16,3 7-13-1,4 12-3-15,-3-4-3 16,3-2 0-16,0 2-20 15,3-5-7-15,4 6-28 16,1-7-10-16,-1-6-89 16,10 3-42-16,-2-12 99 15</inkml:trace>
  <inkml:trace contextRef="#ctx0" brushRef="#br0" timeOffset="15995.9399">12344 8715 324 0,'-4'22'123'0,"4"-12"-66"0,4 12-51 16,-4-13 28-16,3-3-18 15,-3 4-3-15,4-1-8 0,-1 7-4 16,1-4 0-16,-1 4-32 0,4-6-12 16,0-1-84-1,1 0-59-15,-1-2 72 16</inkml:trace>
  <inkml:trace contextRef="#ctx0" brushRef="#br0" timeOffset="16211.749">12467 8490 384 0,'7'28'145'0,"0"-9"-78"0,0 12-63 0,-3-28 32 15,-1 25-20-15,-3 13-3 16,0-13-8-16,0 1-4 16,-3 15 0-16,-1-7-17 0,1 7-6 31,-1 0-31-31,4 0-14 0,0-6-92 16</inkml:trace>
  <inkml:trace contextRef="#ctx0" brushRef="#br0" timeOffset="16643.5257">13388 8944 336 0,'-4'-6'126'0,"4"6"-68"0,4 0-50 0,-4 0 29 16,0 0-32-16,3 0-9 0,5 0-37 15,-1 0-16-15,3 0-87 16,4 0-37-16</inkml:trace>
  <inkml:trace contextRef="#ctx0" brushRef="#br0" timeOffset="16797.0978">13829 8938 348 0,'0'0'132'0,"0"0"-72"0,0 0-50 0,0 0 28 16,3 0-19-16,1-3-3 15,-1-3-34-15,5-4-13 16,2 1 15-16,4-7-52 0,4 7-18 16,0 6-49-16</inkml:trace>
  <inkml:trace contextRef="#ctx0" brushRef="#br0" timeOffset="16928.6817">14101 8894 328 0,'7'0'123'0,"-4"0"-66"0,-3 0-47 0,0 0 30 16,0 0-13-16,0 0-1 31,0 0-22-31,4 0-9 0,-1-3 2 16,4-3-33-16,0-4-10 0,7 10-111 15</inkml:trace>
  <inkml:trace contextRef="#ctx0" brushRef="#br0" timeOffset="17681.3615">15258 8571 336 0,'-14'-19'126'0,"6"13"-68"0,-6-6-50 0,7 5 27 16,0-2-18-16,-3-1-2 16,-1 1-7-16,1 3-3 15,-1 6-2-15,-3 6-5 0,0 10 1 16,0-4 1-16,3 13 0 15,4 4 0 1,0-1 0-16,7 3 0 16,3-3 0-16,8 1-5 15,-4-11 1-15,4-2 0 16,-1 0-1-16,4-13 4 16,4-3 0-16,0-3-2 0,3-7 0 15,-4-5-1 1,1-4 3-16,-4 0 2 0,-3-3 2 0,-1 3-1 15,-3-3 1-15,-3 0 4 16,-1 4 6-16,-3 5 2 16,0 1 0-16,0 12-7 15,4 6-3-15,0 13-1 16,3 6 2-16,0 12-1 16,3 7 0-1,1 0-3-15,-1 13-2 16,-3 12 1-16,0 0 1 15,1-4-14-15,-1 8-7 16,-4-14-12-16,1-12-4 16,-1-3-25-16,-3-9-9 15,-3-7-72 1</inkml:trace>
  <inkml:trace contextRef="#ctx0" brushRef="#br0" timeOffset="17912.4386">15074 8963 324 0,'7'0'123'0,"4"-6"-66"16,6-3-42-16,-6 5 31 0,0-5-18 16,3 0-4-16,3-7-21 15,5 6-6-15,6 1 0 16,0 0-32-16,4-1-11 0,-4 4-48 31,-3-3-17-31,3-1-8 16</inkml:trace>
  <inkml:trace contextRef="#ctx0" brushRef="#br0" timeOffset="18212.4628">15536 8242 324 0,'-7'9'123'0,"0"13"-66"0,4-9-55 0,-1-4 25 31,1 26-14-31,-4 9 0 16,0 3-1-16,-1 3 2 15,1 3-7-15,4-6-2 0,3-3-1 0,3 3-7 16,4-12 0-16,1-10-17 16,6 3-6-16,3-9-20 15,1-4-9-15,3-5-74 16,4-1-42-16,3-12 82 16</inkml:trace>
  <inkml:trace contextRef="#ctx0" brushRef="#br0" timeOffset="18612.757">15812 8339 344 0,'-22'-9'129'0,"12"9"-70"0,-8-7-56 15,15 7 28-15,-4 7-16 0,-1-1-1 16,1-3-6-1,0 7-3 1,0-1-2-16,0 0-5 0,4 7 1 16,-1 3-4-16,4 0 1 15,4 6-3-15,3-6 2 0,3 6-2 16,8-7 2-16,3 1 3 16,7 0 1-16,-3-3 1 15,0 3 2-15,-4-4-1 16,-3-2-1-16,-4 3-2 0,-4-7 1 15,-6 7 7-15,-8-7 6 16,-6 0-4-16,-4 1 0 16,-8-4-2-16,-2-3-1 15,-1 7-8-15,4-10 0 16,3 6-10-16,-3-3-4 16,7-3-29-1,3 6-12-15,4-6-89 16</inkml:trace>
  <inkml:trace contextRef="#ctx0" brushRef="#br0" timeOffset="29081.4858">16104 8490 212 0,'0'-7'82'0,"0"7"-44"0,0-3-27 0,0 3 21 16,4-6-6-16,-1 3 2 0,1-3-3 15,-4 6 2-15,0-4-15 16,3-2 2-16,1 6 0 0,-4 0-5 16,3 10-3-1,1 5-3-15,0 4-3 0,-1 0 3 16,1 0-2-16,-1-4-1 16,-3 4 1-16,4 0 1 15,-4-3-6-15,0 3 1 16,0-10-6-16,0 0-1 15,0-9-13 1,0 0 10 0,0-9 5-16,0 0 2 15,0-1 5-15,0 1 2 16,0 2 2-16,3-2-1 16,1 0-2-16,-1-1 7 15,1 7 3-15,-1-3-1 16,4 0 0-16,-3 2-1 0,3 4 0 15,-7 0-2-15,7 0-1 16,0 4-6-16,-3 2 1 16,-1 3-9-16,1 1-4 0,-1-1-26 15,1 7-10-15,-1-7-81 16</inkml:trace>
  <inkml:trace contextRef="#ctx0" brushRef="#br0" timeOffset="29360.5648">16432 8621 324 0,'-3'22'121'0,"6"-12"-66"0,-3 5-55 0,0-5 21 16,-3-1-14-16,-1 7-4 15,1-4-18-15,-1 4-5 16,1 0 10-16,-1-4-28 0,1-2-11 0,3-1-74 16</inkml:trace>
  <inkml:trace contextRef="#ctx0" brushRef="#br0" timeOffset="29897.8398">16701 8374 280 0,'-4'-19'107'0,"8"9"-58"0,-12-5-37 0,8 15 24 16,0-10-17-16,-3 4-5 15,-1 6-7-15,1-3-2 16,-4 3-3-16,0 0-4 0,-4 3 1 16,4 13 1-16,-3 9 0 31,2 3-3-31,1 10 2 0,4-4 1 15,-1 1 0-15,4-10 0 16,0-3 2-16,0-7-3 16,4 1 0-16,3-7 1 15,0-5 0-15,0-4-3 16,4 0 0-16,-1-10-9 16,1 1-3-16,-4-7 3 0,0-3 3 15,0-3 5-15,4-3 4 16,-8 0-1-16,1 6 0 15,-4 10 10-15,3 0 5 16,-3 2 3-16,0 7 1 16,4 10-3-16,3 5-1 15,-4 4-6-15,1 6 0 0,-1-6-3 16,1 0 0-16,-1 0-10 16,4 0-4-16,0 2-28 0,1-2-12 15,-1-9-27-15,0 5-10 16,3-11-22-1</inkml:trace>
  <inkml:trace contextRef="#ctx0" brushRef="#br0" timeOffset="30245.4827">16863 8562 324 0,'0'19'121'0,"3"-1"-66"0,1 8-51 15,-1-17 24-15,-3 0-16 0,4 7-2 16,-1-7-6-16,-3 1-3 16,4-4 0-16,-4-6 1 0,0 0 3 15,7-6-2-15,-3 0-2 16,3-4-3-16,0-2 1 16,0-4 1-16,0-3 0 15,3 3 0 1,1-2 0-16,3-1 0 15,0 3 2-15,0 4 3 16,-3 5 4-16,3 4 5 16,-3 6 1-16,-1 4-4 0,1 2-1 15,-1 0-9 1,-3 7 0-16,0-3-6 0,-3 5 1 16,-1-2-22-16,1 3-11 0,-4 0-31 15,0-4-14-15,7-5-54 16</inkml:trace>
  <inkml:trace contextRef="#ctx0" brushRef="#br0" timeOffset="30514.1009">17223 8355 348 0,'10'37'132'0,"-3"-8"-72"0,0 24-50 0,4-28 28 0,-4 3-17 15,0 16-2-15,0-6-9 16,-3 6-2-16,-1-10-4 16,-3-6-3-16,0 13 0 0,0-9-26 15,-3 11-8-15,-1 17-38 0,1-13-15 16,-1 3-56-1</inkml:trace>
  <inkml:trace contextRef="#ctx0" brushRef="#br0" timeOffset="31099.4396">13000 10196 324 0,'-7'25'121'0,"7"-25"-66"0,-4 9-47 16,4-6 29-16,0 13-28 16,0-7-6-16,-3 10-23 0,-1-3-8 15,-6 3 15 1,6-1-51-16,1 7-19 0,-1-6-34 16</inkml:trace>
  <inkml:trace contextRef="#ctx0" brushRef="#br0" timeOffset="31246.6889">13021 10911 320 0,'-7'34'121'0,"7"-34"-66"0,-4 9-66 16,4-9 18-16,0 10-45 0,0-10-16 15,0 9-70-15,0-2-31 16</inkml:trace>
  <inkml:trace contextRef="#ctx0" brushRef="#br0" timeOffset="31399.6819">13063 11268 248 0,'-3'41'93'0,"3"-41"-50"0,-4 22-33 0,4-16 23 15,0 3-23-15,0 1-4 16,0-1-40-16,0 1-16 15,0-1-62-15,0-3-26 16</inkml:trace>
  <inkml:trace contextRef="#ctx0" brushRef="#br0" timeOffset="31531.2224">13067 11560 228 0,'-14'28'85'0,"14"-28"-46"0,-7 25-41 15,7-22 14-15,0 3-110 0,0-3-45 16</inkml:trace>
  <inkml:trace contextRef="#ctx0" brushRef="#br0" timeOffset="32365.5459">11511 13585 324 0,'-7'0'121'0,"7"0"-66"0,4 0-60 0,-1 0 20 0,4 0-36 16,-3 0-12-16,6 0-48 15,1 0-19-15,3-6-2 16,0 3 1-16</inkml:trace>
  <inkml:trace contextRef="#ctx0" brushRef="#br0" timeOffset="32680.5136">14122 13284 364 0,'39'25'137'0,"-4"-15"-74"0,14-1-84 15,-28-9 15-15,4 10-40 16,3-1-10-16,0-3-79 16,1 4-33-16</inkml:trace>
  <inkml:trace contextRef="#ctx0" brushRef="#br0" timeOffset="32832.2069">14997 13585 368 0,'38'19'137'0,"-38"-19"-74"0,50 0-100 0,-33 0 9 15,12-3-121 1,9-13-47-16</inkml:trace>
  <inkml:trace contextRef="#ctx0" brushRef="#br0" timeOffset="34133.0229">17547 8126 300 0,'-3'0'112'0,"6"0"-60"0,4 6-52 15,0-3 23 1,4 4-4-16,3-7 3 16,4 0-6-16,3 9 1 15,7-3-10-15,-3-3-2 0,-1 7-1 16,1-1-2-16,0 7 1 15,-4-7-2-15,-3 7 2 16,-4-3-2-16,0 5-1 16,-4 4 3-16,1 0 0 0,-4 3-1 15,0 4-2-15,-3 11 1 16,-1 1-1-16,1 0 0 16,-1 6 2-16,-3-3-1 0,0-7-1 15,0-2-2-15,0 15 1 16,0-12 1-16,0 24 2 15,0-15-3-15,0 26-2 0,0-14 2 16,0 32 0-16,0-19 1 16,0 22 2-16,0-12-8 15,0 18-1-15,0-12 4 16,0 28 3-16,0-19 1 16,0 19-1-16,0-15-4 31,0 24 0-31,0-18 0 0,0 18-1 15,0-21 1-15,-3 24 3 16,3-21 0-16,-4 24 3 16,1-24 1-16,-1 19 3 15,1-20-1-15,-1 20 0 16,1-26-3-16,-5 16-2 0,1-19 3 16,0 19 0-16,0-19 1 15,0 10 2-15,0-16-1 0,0 12 2 16,4-18-2-16,-4 12 2 15,3-9-2-15,0 3 2 16,1-9-4-16,-1 5 0 16,1-8-1-16,-4 12-2 31,3-13 1-31,1 10-1 0,-1-16-3 16,1 10 2-16,-1-17 3 15,1 14 1-15,3-16-4 16,0 18 1-16,0-12-2 15,0 0 0-15,0-13 2 16,-4 7 2-16,4-10-8 16,-3 10-3-16,3-16 5 0,-4 7 3 15,1-4 0-15,-1 3-2 16,1-9 2-16,-1 3 2 16,0-9 2-16,-3 5 3 15,4-8 1-15,-4-1 1 16,0-5-4-16,-4-10-3 15,1-1 2-15,-5-2 0 0,-2 3-1 16,-4-10 1-16,3-2-2 16,-10 2 2-16,3-9-4 0,-3 6 0 15,3-6-1-15,1 0 0 16,2 0-11-16,1 0-5 16,4 0-19-16,-1-6-6 31,0 6-44-31,4-9-19 0,4 2-17 15</inkml:trace>
  <inkml:trace contextRef="#ctx0" brushRef="#br0" timeOffset="45010.4722">20369 10186 332 0,'0'6'126'0,"0"-6"-68"0,11-6-37 0,-4 12 33 31,0-6-20-31,4 0-5 16,-1 4-17-16,1-4-8 0,3 0-2 16,-3 6-9-16,3-3-3 0,0 3-23 15,-4-3-9-15,-3-3-18 16,4 10-7-16,0-4-74 15</inkml:trace>
  <inkml:trace contextRef="#ctx0" brushRef="#br0" timeOffset="45225.8275">20440 10409 300 0,'-4'6'112'0,"4"-6"-60"0,7-6-32 15,-3 6 30-15,7 0-12 16,-4 0 0-16,3-6-19 16,1 2-9-16,3-2-6 15,-3-3-19-15,6 6-7 0,-3-4-36 0,11-2-14 16,-4 6-78 15</inkml:trace>
  <inkml:trace contextRef="#ctx0" brushRef="#br0" timeOffset="46126.3189">21696 8640 376 0,'-28'-31'140'0,"17"21"-76"0,0-8-68 16,8 8 26-16,-4 1-18 16,0-7-2-16,-7-3-2 15,-4 7 0-15,-7-4 0 16,1 7-3-16,-5 9 0 0,-2 0 2 15,-1 9 2-15,-3 0 0 0,3 7-1 16,-3-3 1-16,6 6-1 16,5 6 0-16,-1 0 2 15,7 9-3-15,4-2-2 0,4 8 4 16,-1-2 3 0,4 15-1-16,4 10-2 0,-1-3 4 15,4 5 4-15,0 14-3 16,0-23 2-16,0-6-5 0,0 26 0 15,0-7 1-15,-4 28 0 16,1-16 0-16,-1 26 2 16,1-16-1-16,-1 31 2 15,1-21-4-15,-4 33-2 16,3-11 0-16,-3 21 1 31,0-22-1-31,0 29-1 0,0-23 1 16,0 23-1-16,0-19-3 15,0 15 0-15,3-15-1 16,-3 18 3-16,4-24-5 16,-1 18 0-16,1-19 0 0,-1 16 4 15,1-15-4-15,-1 9 2 16,1-19 0-16,-1 15-1 16,1-21 6-16,-1 16 1 15,0-23-3-15,1 13-1 0,-1-19 3 16,1 4 3-16,-1-20-6 15,1 10 0-15,-1-12 2 16,1-7 4-16,-1-10 1 16,1-8 2-1,-1-4 0-15,4-13 1 16,0 1-2-16,0-13-1 16,0 3-1-16,4-9 2 15,-4 3-1-15,3-9 2 16,1 2 0-16,-1-5 3 15,1-1-1-15,6 1 2 16,-3-1 0-16,15 0 3 0,-5 1-5 16,19-4-3-16,-8 4-6 15,7-1-2-15,-7 0-10 16,4 7-5-16,-4-7-22 16,0-5-8-16,-3 2-43 15,0-6-18-15,-7 0-47 16</inkml:trace>
  <inkml:trace contextRef="#ctx0" brushRef="#br0" timeOffset="47194.916">21805 8963 316 0,'-3'-6'121'0,"3"6"-66"0,0 0-44 15,0 0 26-15,0 0-20 16,0 12-5-16,0 1-3 0,-4 3 1 16,4 2-5-16,-3 1 1 0,-1 6 1 15,1-6 1-15,-1 9 0 16,1-2 0-16,-1 2 0 0,0-3-7 16,4 3 0-16,4-3-10 15,0-12-2-15,-1 2-23 16,8 4-8-16,-4-9-11 0,7-4-3 15,0 3 9-15,7-9 6 16,-3 7-23 0,3-4-51-16,-3-3 20 15</inkml:trace>
  <inkml:trace contextRef="#ctx0" brushRef="#br0" timeOffset="47911.9753">22147 8963 236 0,'0'-9'88'0,"0"9"-48"0,0-6-23 0,0 6 27 16,0 0-19-16,0 0-3 15,0 0-12-15,0 0-2 16,0 0-4-16,0 0-3 0,0 0 2 0,0 0-7 16,0 0 1-16,0 0-1 15,0 0 2-15,0 0-12 16,0 0-4-16,0 0-21 15,0 6-8-15,0-6-65 16</inkml:trace>
  <inkml:trace contextRef="#ctx0" brushRef="#br0" timeOffset="50598.996">20560 10669 276 0,'-4'0'104'0,"4"0"-56"0,4 6-65 15,-4-6 14-15,3 0-75 16,1 0-30-16,10-6 17 16,-3 6 13-16</inkml:trace>
  <inkml:trace contextRef="#ctx0" brushRef="#br0" timeOffset="72775.8072">20475 11748 288 0,'-3'0'107'0,"3"0"-58"0,-4 0-48 15,4 0 21-15,0-6-27 0,0 6-11 16,0-4-36-16,0-2-15 15,4 3-40-15,-1-3-17 16</inkml:trace>
  <inkml:trace contextRef="#ctx0" brushRef="#br0" timeOffset="193195.3859">3164 5172 264 0,'-28'44'99'0,"4"19"-54"0,-26 18-39 0,22-31 22 0,-14 13-15 16,-15 19-2-16,8 9-3 15,3 3 2-15,7-3-5 16,4-19 8-16,10-10 4 0,11-8 4 16,7-17 2-16,18-12 3 31,10-9 1-31,17-22-1 0,19-7-1 16,-4-18-10-16,3-7-4 15,4-6-6-15,-14 7-2 16,-4 2 3-16,-10 10 1 15,-7 6 8-15,-7 10 4 16,-8 0-3-16,-3 2-1 16,-7 7-7-16,0 0 0 0,11 0-7 15,3 0-3-15,21-19-4 16,36-9 1-16,17-16 1 16,7 0-1-16,18-9 1 15,7-3 0-15,-14 2-11 16,-14 10-5-16,-22 10 0 15,-17 18 1 1,-18 16 9-16,-21 16 5 0,-17 12 8 16,-29 16 3-16,-21 19 6 15,-7 21 5-15,-21 11-3 16,0-1 0-16,3-10-8 16,4-8-2-16,18-11-4 15,24-11-1-15,25-17-1 16,18-21 0-16,20-16 6 0,15-16 2 15,21-21 2-15,21-26 0 16,4-28-2-16,-14 13-1 16,-11 9-3-16,-18 22-2 15,-45 22 23 1,-40 31-13-16,-16 38-2 16,-33 12-7-16,-21 23-4 0,-14 11-3 15,11 8 1-15,24-17 3 16,11-18 1-16,28-10-2 15,11-18 2-15,21-16 3 16,14-29 3-16,28-18 2 16,28-25 3-16,11-26-3 15,11-27-2 1,-7-10-5-16,-4 9 0 16,-22 32 2-16,-13 6 1 0,-25 25 7 15,-21 25 6-15,-25 19-8 16,-45 19-4-16,-8 34-1 15,-17 19 0-15,-22 7-4 16,1-7 1-16,27-10-5 16,26-8 1-16,20-20 0 0,15-5-1 15,14-20 1-15,17-12 3 16,32-25 0-16,18-23 3 16,10-30-1-16,8-16 2 15,3-1-2-15,-18 7-1 16,0 23 1-16,-17 14-1 15,-7 17 6 1,-8 8 4-16,-13 14-5 16,-22 15-3-16,-17 18-1 15,-18 17-1-15,-7 3-9 16,7 6-2-16,14-4-1 16,7-12 2-16,29-2-1 15,17-23 0-15,0 3 8 0,39-31 4 16,14-3 4-16,0-22 4 15,3-4-4-15,18-18-1 0,-3 0-4 16,-8 9-1-16,-13 19-1 16,-18 7 0-16,-15 18 6 15,-17 19 2-15,-24 19 0 16,-15 9-1-16,0 6-3 16,-3 13 1-16,0-3-2 0,10-9-1 15,11 2-4-15,14-11 0 16,14-8 2-16,35-8 3 15,11-20 0-15,14-8 2 16,4-17-2-16,0-12 2 16,17-16-2-16,-10 10-1 31,-18 9-4-31,-18 19-2 0,-14 6 3 16,-21 19 3-16,-28 28 1 15,-18 16-1-15,-6 16 1 16,-12-4 1-16,1 23-6 15,0 2 1-15,13-9-6 16,19-12 1-16,24-13-3 16,17-19 0-16,22-18 6 0,32-23 4 0,3-21 2 15,7-13-1-15,-7-13-2 16,15-3 1-16,-1-9-1 16,-14 19-2-16,-18 9 0 15,-17 16 3-15,-21 21 6 16,-21 7 7-16,-22 16-6 31,-10 12-1-31,-1 7-3 0,1 2 1 16,7-11-9-16,21 2-14 15,14-13 0 1,36-5 9-16,6-20 7 16,7-5 3-16,5-13 1 15,-12-1 0-15,-3-5 2 16,-11 9-1-16,-10 6-1 0,-11 19 9 15,-17 9-2 1,-15 16-2-16,-10 10-2 16,-7 3 0-16,-8-1-4 15,8 7 0-15,11-9-10 16,13-7-3-16,25-13 0 0,11-15 3 16,7-6 7-16,10-6 2 15,11-7 6-15,0-6 2 0,-18 6 9 16,1 0 4-16,-19 3-3 15,-13 10 1-15,-32 12-12 16,-11 13-3-16,-7 10-4 16,-10 14 0-16,-4 11 2 31,7-10 0-31,11-7-7 0,14-5 0 16,17-14-6-16,22-8-2 15,14-26 13-15,38-18 7 16,8-4 1-16,10-15 2 15,-7-4-5-15,0-2 0 16,-7 5-3-16,-14 10-1 16,-14 13 7-16,-39 15 8 15,-10 26-3-15,-22 15-5 16,-14 9-2-16,-17 7-4 16,-4 13-3-16,14-11-1 15,11 1 0-15,24 0-11 16,25-9-2-16,14-23 8 15,18-12 7 1,4-12 2-16,17-17 0 16,14-5 3-16,3-10 0 0,1 0-4 15,-11 7 1-15,-17 5 0 16,-26 23 6 0,-20 18 6-16,-4 1-4 15,-46 24-2-15,-21 19-1 16,7 1-1-16,7-1-2 0,11-18 1 15,10-1-11-15,22-15-4 16,38-3 10-16,18-23 5 16,14-21 0-16,4-13-2 15,6 0 0-15,15-9 1 16,-7 13-3-16,-11 2 0 16,-18 10 1-16,-10 16 0 0,-18 18 4 15,-14 16 2-15,-14 28 4 16,-14 20 1-16,-14-1-8 15,0 9-1-15,3-2-20 16,8-7-8-16,9-3-35 16,8-22-13-16,11-19-136 31</inkml:trace>
  <inkml:trace contextRef="#ctx0" brushRef="#br0" timeOffset="231918.5379">19149 10437 324 0,'0'-19'123'0,"3"10"-66"0,1-1-33 0,-1 4 35 15,-3-3-23 1,0 9-5-16,0-3-8 16,0-4-3-16,-3 14-10 15,-1 2-6-15,1 4-1 0,3 12-2 16,0 19-1-16,0-1-2 16,0 4 1-16,0-3-1 15,3 7 0-15,1-14-14 16,3-9-6-16,0 1-20 0,0-7-9 0,7-10-10 15,0-12-4-15,0-9-51 16,4-4-47 0,0-12 62-16</inkml:trace>
  <inkml:trace contextRef="#ctx0" brushRef="#br0" timeOffset="232140.6874">19382 10337 388 0,'3'0'145'0,"1"9"-78"0,-4 10-63 0,0-10 32 16,0 10-20-16,0 6-3 16,0 19-4-16,0 3-1 15,0 3-4-15,3-3-3 0,1 7 0 16,-1-10-4-16,1-7 0 0,3-2-20 16,-4-7-8-16,1-12-24 15,-1-1-10-15,1-12-31 16,-1-3-13-16,-3-9-3 15</inkml:trace>
  <inkml:trace contextRef="#ctx0" brushRef="#br0" timeOffset="232419.0085">18919 10196 356 0,'-3'15'132'0,"6"-12"-72"0,1 7-44 0,3-10 35 15,7 0-7-15,11 6 1 16,14-6-5-16,10-6-2 16,4 6-21-16,3-3-6 0,1-4 0 15,-8 7-7-15,-3 0-2 16,-4 0-6-16,1-3 0 0,-1 3-20 15,0 3-7-15,1-3-35 16,-8 7-15-16,-7-4-109 16</inkml:trace>
  <inkml:trace contextRef="#ctx0" brushRef="#br0" timeOffset="242286.4467">20475 12309 384 0,'0'-6'143'0,"0"6"-78"0,7-13-65 0,-3 13 27 16,-1-15-15-16,-3-1-2 16,-3-6-5-16,-1-3-2 15,-6 0-1-15,3-3-4 0,-7 2-1 32,-1 5-7-32,-9-1-2 0,6 9-4 15,-3 4-1-15,3-1 1 16,8 20 2-16,3-7 6 15,14 31 2-15,0-6 4 0,10 16 1 16,-2-9 9 0,6 3 7-16,0-7 6 0,4 0 2 15,-8 1-4-15,8-14 1 0,-4 1-5 16,4-19 1-16,-4 6-5 16,0-18 1-16,0 3-18 15,-7-4-6-15,0-3-23 16,-6-18-8-16,-1 6-52 15,-7-19-24-15,0 6-21 32</inkml:trace>
  <inkml:trace contextRef="#ctx0" brushRef="#br0" timeOffset="242588.5081">20355 11767 388 0,'-14'40'145'0,"14"-40"-78"0,4 22-67 0,-1-12 29 16,1-10-16-16,-1 6 0 16,8-12-3-16,-1 6-1 15,8-10-5-15,-4 1 4 0,7-1 2 16,1 1-5-16,-1 0-1 16,-4-1-2-16,5 4-2 15,-5 6 1 1,1 6 1-16,-4-3-1 15,-4 19-1-15,1-9 1 16,-7 6 1-16,-4 0-8 16,-4 2-3-16,1-8-20 15,-8 3-6-15,4-7-35 16,-7-9-15-16,0 0-70 16</inkml:trace>
  <inkml:trace contextRef="#ctx0" brushRef="#br0" timeOffset="242803.7924">19928 11240 364 0,'4'9'134'0,"-4"-9"-72"0,28 19-44 0,-21-13 36 16,11 4-21-16,-4-4-4 16,28 6-8-16,-6 4-2 15,17 3-10-15,-8-3-3 0,8 6 0 16,-7-7-3-16,4 4-2 15,-8 0-16-15,7 0-5 32,-6-4-34-32,-5 4-15 0,-6-9-114 15</inkml:trace>
  <inkml:trace contextRef="#ctx0" brushRef="#br0" timeOffset="243357.6451">20331 11500 336 0,'-11'6'126'0,"11"-6"-68"0,11-15-35 0,-8 15 35 15,4-10-19-15,-3 1-2 16,3-16-13-16,0 6-5 0,0-16-11 16,0 7-3-16,4-16 1 0,-4 7-5 31,3-7-3-31,-3 0-4 0,0 0-1 15,0 13-5-15,0-10 0 16,4 13 1-16,-8-1 5 16,1 4-2-16,0 7 1 15,-1 8 1-15,1 4 4 16,-1 6 1-16,4 16 1 16,0-7 0-16,4 19 0 0,-1-9 4 15,1 6 2-15,-4-6 0 16,4-3 1-16,-4-1-2 15,0-15 0-15,0 0-3 16,-4-22 1-16,-3 10-4 16,0-13-2-16,0 0-1 15,-7-4 3-15,4 4 0 0,-8-3 1 16,4 9 0-16,0-6 0 16,0 6 4-16,3 10 5 15,4-1-5-15,8 4 0 16,-5 6 0-16,4 0 0 15,0 6-2-15,11-6-2 0,-4 0-10 32,7 0-4-32,-3-6-20 15,3-6-7-15,-3-4-23 0,-1-9-10 16,-3-3-48 0,-7-16-51-16,0 0 63 15</inkml:trace>
  <inkml:trace contextRef="#ctx0" brushRef="#br0" timeOffset="243735.5902">20479 10239 320 0,'-14'19'121'0,"14"-19"-66"0,7 44-47 16,-4-34 27-16,4 8-7 15,-3-2 3-15,6 12-2 16,-3-3 0-16,4 10-16 16,0-13-1-16,-1 0 1 0,1-3-5 15,-1-16 0 1,1-3-4-16,-4-10-3 15,0 1-9-15,-7-10-3 16,0 0-10-16,-3-15-1 16,-1 9-7-16,-14-19-1 15,1 12 11-15,-22-21 6 16,7 9 9-16,-24-6 4 0,13 12 12 16,1 1 7-16,7 5 10 15,10 14 4-15,4-1-9 0,21 16-1 16,0-4-1-16,14 23 3 15,0-7-4-15,14 10-3 16,-3-3-8-16,7 3-2 16,-4-7-4-16,4 4-3 15,-4-7-25-15,4-2-11 0,-4-4-15 16,0-22-7-16,-3 0-27 16,-4-15-9-16,-3 9-58 15</inkml:trace>
  <inkml:trace contextRef="#ctx0" brushRef="#br0" timeOffset="243973.4004">20479 9666 328 0,'-4'31'123'0,"4"-31"-66"0,11 41-38 0,-8-38 32 16,4 16-13-16,0 3 0 16,1 0-6-16,-1-7 0 15,3 4-18-15,1-10 3 0,3 1 1 16,-4-4-2-16,5-12 1 0,-5 6-7 15,1-13-4-15,-4-2-6 16,0-1 0-16,0-3-11 0,-7 0-3 16,0 1-15-16,-4-1-4 15,1 3-27-15,-1-3-12 16,1 4-45-16,3-7-18 16,0 0 5-1</inkml:trace>
  <inkml:trace contextRef="#ctx0" brushRef="#br0" timeOffset="244319.6265">20496 9258 464 0,'-14'19'176'0,"14"-19"-96"0,-3 9-82 0,3-3 33 15,0-6-20-15,0 0-1 16,7 0-6-16,-4 0-1 16,4-6-1-16,0 6-2 0,4-9 1 15,0 9-1-15,3-3 0 0,0-4 0 16,3 7 0-16,1 0 0 0,0 7 2 16,-1-4 3-16,1 3 4 15,-4-3 2-15,-3 7 3 16,-4-1-7-16,-7 4-2 15,0-4-3-15,-7 3 1 32,3 4-13-32,-6 3-6 0,-1-3-62 15,4-4-26-15,0 4-97 16</inkml:trace>
  <inkml:trace contextRef="#ctx0" brushRef="#br0" timeOffset="247710.0606">22811 7812 348 0,'-11'-18'129'0,"15"11"-70"0,-4-12-42 16,0 10 30-16,0-7-16 15,0-6-6-15,-4-3-10 16,-3-3-2-16,0 3-8 15,-4 0 1-15,1 6 4 16,-1 10-6-16,1-1 0 16,3 20-2-16,-4-1 1 15,0 10-2-15,-3 12-1 0,0-2 1 16,4 5 1 0,-1 4-1-16,4-1-1 15,3 7-2-15,4-9-1 0,4-1 2 16,3-9 2-16,0-6-5 0,0-10-1 15,0-5-5-15,4-14 1 16,-1-9 3-16,4 1 1 16,1-8 0-16,-1-2 1 15,0 3 3-15,-4-9 0 16,1 5-2-16,0 4 2 16,-4 7 14-16,0 5 8 0,0 4 1 15,-4 2-1-15,1 7-9 16,3 7-5-16,0 2-7 15,0 4 0-15,3-4-22 16,5 7-8-16,2-1-20 16,4-2-9-16,8-4-21 0,2-2-8 31,5 2-53-15</inkml:trace>
  <inkml:trace contextRef="#ctx0" brushRef="#br0" timeOffset="247979.0574">23350 7383 348 0,'-3'-41'132'0,"-1"38"-72"0,-3 3-48 0,4 0 30 15,-4 9-13-15,-4 1 0 16,-3 8-7-16,3 8-2 16,1 2-11-16,-4-3 3 0,3 9 4 15,1-5-2-15,-1 5 2 16,0-6-5-16,8 1-1 15,3-4-6 1,3-7-1-16,4 8-10 16,0-17-3-16,8 0-17 15,9-2-6-15,12-7-17 16,6-13-9-16,7 1-19 16,1-7-8-16,-1-6-58 15</inkml:trace>
  <inkml:trace contextRef="#ctx0" brushRef="#br0" timeOffset="248479.9907">23728 7439 296 0,'-4'-28'110'0,"-3"25"-60"0,-10-3-28 0,10 6 31 16,-4 0-8-16,-3 6-2 0,-4 3-9 15,1 4-1-15,-1 6-19 16,0 3 5-16,4-1 2 0,4 11 0 16,3-1-1-16,3 4-6 0,4-7-4 15,4 3-5-15,3-9-4 16,3-6-9-16,4 3-5 15,4 0-11-15,3-10-5 16,4-3-6-16,0-12-4 16,-4-3-3-16,0-1-1 31,4-9 10-31,-4-6 8 0,0-3 14 16,-7 0 7-16,0 3 9 15,-3 6 7-15,-4 3 20 16,0 4 10-16,-4 5-11 15,1 4-4-15,-4 3-4 16,3 3 0-16,1 13-9 16,-1-3-1-16,-3 2-3 0,0 4-1 15,0 0-5-15,-3-3-3 0,3-7-3 16,0 7-1-16,0-13-1 16,0 6 0-16,0-18 3 15,0-1 0 1,0-15 1-16,-4 3-3 15,1-12 2 1,-1-4 1-16,1-6 2 16,-1 0-14-16,4 10-7 15,4-1-15-15,3 7-3 16,3 9-19-16,5 4-4 16,6 5-34-16,3 7-13 15,8 3-7 1</inkml:trace>
  <inkml:trace contextRef="#ctx0" brushRef="#br0" timeOffset="248779.9452">24186 7364 332 0,'-7'38'126'0,"-3"-13"-68"0,-4 12-54 16,10-21 24-16,1 3-3 0,-1 0 2 16,4 6-6-16,0-7-2 15,7 8-11-15,7-4 4 0,0-7 1 0,1-5-4 16,2-1-3-16,1 0-1 15,-1-9-1-15,-2-9 0 16,-5 0 0-16,1-7-5 16,-4-3 1-16,0-6 2 31,-4 3 1-31,-3-12-8 0,-3 5-2 16,-8-2-7-16,-3 9-4 15,-4-3-4-15,1 9-1 16,-1 4-20-16,4 2-10 15,7 1-41-15,4 3-17 16,3 6-5 0</inkml:trace>
  <inkml:trace contextRef="#ctx0" brushRef="#br0" timeOffset="249599.7897">24423 7430 320 0,'10'41'121'0,"1"-29"-66"0,-4 7-38 0,-3-13 30 31,-4 4-23-31,0 8-8 0,0-8 1 16,-4 5 2-16,4-5-9 15,0-1 1-15,0-2 0 0,0-7 0 16,0-7 1-16,4-2-6 16,3-1-2-16,3 1 0 15,4-10 0-15,0-6-5 16,4 0-1-16,0 0 1 0,-1 6 0 15,1 0 3-15,3 10 3 16,-3 6 0-16,-1 6 2 16,5 6-2-16,-5 7 0 15,1 3-3-15,0 0 1 16,-1-1-4-16,1-2 0 16,-1 3 1-16,1-3 2 0,0-4-3 15,-1-6-2-15,1-6-3 16,0-6-1-16,-1-3-3 15,4-1 1-15,-3-2 5 16,0-10 2-16,-4-6-1 16,-4-1 0-16,-3 4 2 15,-3 0 2 1,-4 6 15-16,-4 10 7 16,1 9-7-16,-4 0-4 0,3 9-5 15,1 7 0-15,3 3 0 16,0 0 1-16,7-4-4 15,3 4-3-15,5 0 0 16,6-10-1-16,3 7-18 16,5-6-5-16,2-1-9 0,8-9 0 15,0 0-5-15,-4-3-2 16,-3-10 11-16,0 4 4 16,-8-10 9-16,-6 0 5 15,-4 0 8-15,-7 1 3 16,-3-1 14-16,-4-3 7 15,0 12 0 1,0 1 1-16,0 0-6 16,3 9 0-16,4 0-8 15,4 9-1-15,0-3 5 16,3 4 1-16,0 2 4 16,3 10 3-16,1-3-5 15,3 0-1-15,-3 0-3 16,-4 6 0-16,-3 0-2 0,-8-3-1 15,-6 6-5-15,-8-3-3 0,0 0 0 16,-3 0 1-16,0-6-14 16,-3-6-5-16,-1-4-15 15,4-3-8-15,0 4-33 16,7-20-148 15</inkml:trace>
  <inkml:trace contextRef="#ctx0" brushRef="#br0" timeOffset="251148.8367">26931 7894 284 0,'-32'-13'107'0,"18"7"-58"0,-7-3-31 0,10 2 28 0,-3 4-7 0,0 3 0 15,-3-6-7 1,-1 6 0-16,4-9-18 0,3 9 3 0,4-4 1 16,4-2-8-16,10-3-1 15,10-1-3-15,12 7 1 16,6-3-2-16,0 0 0 31,0 3-1-31,4-4 2 0,14-2-5 16,0-1-3-16,0 1-4 15,-4 0 1-15,-3 2 1 16,-7 4 2-16,-4-3 1 16,-6 6 1-16,-5 0 0 15,-3 0 2-15,-3 0-3 16,-7 6-2-16,-4-3 4 0,0 4 1 16,-4-1-3-16,-3-3 1 15,0 6 0-15,0 7 0 16,0 3 0-16,0 9 2 0,0 7-3 15,0 2 0-15,0 4 1 16,0-3 0-16,4-1 0 31,-1 4 0-31,4 3 0 0,0-6 0 16,0 9-3-16,1 3 2 16,2 6 3-16,1 7 1 15,-1 0-1-15,1 6-2 16,-1-3 1-16,1 3-1 15,-4 3 0-15,0 9 0 16,0 7-3-16,0-6 2 0,-3 12 1 16,-1-10 2-16,1 20-3 15,-1 2 0-15,1-5 1 16,-1-1 2-16,1 7-3 16,-1-1 0-16,5 1 1 15,-1 0 0-15,3-4 0 16,1 7 0-16,-1 6 0 0,4-10 2 15,4 4-1-15,0-6-1 16,-1 12 1-16,5-7-1 16,-1 4-3-16,0-3 2 0,0-13 1 15,0 10 0-15,0 3 0 16,4-13 0-16,0 0 0 31,-4-6 0-31,4-3 0 0,-4 9 0 16,-4 0 0-16,1-12 0 15,-4 0 0-15,0-4 0 16,-3-9 0-16,-1-3 2 16,1-3-3-16,-4 3 0 15,0-3 1-15,-3-3 2 16,-1-10-1-16,1-3-1 0,-1-3 5 16,1 16 1-16,-1-10-2 15,1-9-1-15,-4-6-6 16,3 2 0-16,1-2 3 15,3 0 2-15,-4 6 0 16,1-1-2-16,0 1-2 16,-1-6-1-1,1-13 4-15,-1 13 1 16,1-13 0-16,-1 9 1 0,1-5-4 16,-1-1 0-16,1 6 1 15,-4-6 2-15,0 7-1 16,0-1-1-16,0 4-4 15,0 3-2-15,0 3 3 16,-4-3 1-16,4 2-1 0,-3-8 2 16,-1 3-1-16,1-4 0 15,-1 1 2-15,1 2 0 16,-1-5-3-16,1-4 0 16,-1-3 4-16,0-3 1 15,-3-7 0-15,0 1-2 16,0-3 1-16,0 2-1 0,-3-5 0 15,-1 2 0-15,1 1 2 16,-5-4 1-16,-2 1 3 16,-8 2 1-16,-7-2-1 15,-17 5 1-15,-11 4-2 16,-4 6 2-16,8-6-2 16,-7 6 0-1,-8-6-12-15,-7 0-3 0,-17 0-24 16,0-13-10-16,3 3-81 15,4-6-33-15,-11-3 4 16</inkml:trace>
  <inkml:trace contextRef="#ctx0" brushRef="#br0" timeOffset="254682.0313">16224 4012 396 0,'0'-10'148'0,"4"1"-80"0,-1 9-66 0,-3 0 30 15,7 6-15-15,0-3 1 32,4 16-5-32,7-3 0 0,3 12-7 15,7 22-2-15,4 7 0 0,0 15-2 16,-1-3 1-16,1-3 2 16,-4-7 4-16,-3 4-2 15,0-7 1-15,-4 4-3 16,-4-13 2-16,1-6 2 15,-4-13 2-15,-3-9-1 0,-1-4 1 16,1-15-2-16,-4-15 2 0,0-10-4 16,0-4 1-16,0-18-7 15,4-3-1-15,-4-12 0 16,3-11 2-16,1-5-1 16,3 15-1-16,-3 10-2 15,-1 6-1-15,-3 9-12 0,0 4-5 16,0-1-14-16,0 17-3 15,-3-1-23-15,3 0-7 16,0 3-30-16,7 7-12 16,4 3-29-1</inkml:trace>
  <inkml:trace contextRef="#ctx0" brushRef="#br0" timeOffset="255229.6229">17046 4592 420 0,'4'-19'156'0,"-1"19"-84"0,1 6-84 16,-1-3 52-16,-3 7-20 31,0 6-7-31,0 2-6 0,0 17-4 15,0 2-3-15,0 7 1 0,0-6-4 16,0 3 2-16,4-10-12 16,-1 1-7-16,4-11-18 15,4-5-6-15,3-6-10 16,0-14-4-16,4-5-4 16,-4-13-1-16,4-9-53 15</inkml:trace>
  <inkml:trace contextRef="#ctx0" brushRef="#br0" timeOffset="255398.5894">17261 4598 296 0,'7'-6'112'0,"-7"6"-60"0,4 0-32 0,0 9 32 16,-1-2-4-16,1 2 2 15,3 16-22-15,-4 6-9 0,1 10-11 16,-1-3-6-16,1 6 1 0,-4-10-4 0,0 4 0 16,0-10-21-16,0 3-10 15,0-12-35-15,0-6-15 16,0-4-73-1</inkml:trace>
  <inkml:trace contextRef="#ctx0" brushRef="#br0" timeOffset="255614.654">17043 4535 396 0,'10'-6'148'0,"4"-3"-80"0,15-1-48 0,-15 4 35 16,3 3-19-16,5-3-6 16,2-4-17-16,1 1-6 15,0 6-5-15,-4-4-17 0,3 4-5 16,8-3-25-16,7-3-12 16,7-1-44-16,3-5-19 0,4-7-26 31</inkml:trace>
  <inkml:trace contextRef="#ctx0" brushRef="#br0" timeOffset="255883.8005">17702 3946 436 0,'-21'9'165'0,"11"1"-90"0,-1 18-79 15,4-9 31-15,0 0-15 16,0 21 1-16,-7 17-6 16,3 5-2-16,1 1-2 15,3 0 0-15,3-10 2 0,8 1-7 0,3-14-3 16,7-8-15-16,7-7-7 16,4-6-19-16,3-10-9 15,4-3-25-15,3-6-10 0,7-6-49 31</inkml:trace>
  <inkml:trace contextRef="#ctx0" brushRef="#br0" timeOffset="256215.1454">18094 4147 392 0,'-14'-13'148'0,"3"13"-80"0,-13-6-57 0,9 12 32 15,-2-3-19-15,-4 3-1 16,0 4-9-16,3-1-4 15,0 1-5-15,8 8-4 0,3 1 0 0,7 6-4 16,7 0 2-16,7 1 1 16,3-4 0-16,8-4 0 15,0 7 0-15,-1 1-3 16,-2-8 2-16,-5 1 1 16,-6 0 2-16,-4-3 3 15,-11-1 4 1,-6-2-4-16,-8 3-1 15,-3-7-4-15,-4 0-1 16,1-2-6-16,-1-7-3 16,4 0-19-16,3-7-6 15,4-2-22-15,3-7-6 16,4-12-53-16,7 3-23 0,7-13 21 16</inkml:trace>
  <inkml:trace contextRef="#ctx0" brushRef="#br0" timeOffset="256499.5178">18090 3915 384 0,'15'0'145'0,"-1"0"-78"0,10 6-60 16,-10 3 31-16,4 1-7 15,7 8 2-15,0 1-10 16,-1 13-3-16,1 5-12 15,0 23-5-15,-8 6 0 0,-3 6 0 16,-3 0 3-16,-4-3-3 16,-7 0-2-16,-4 3 0 0,-6 0 1 15,-4-9-3-15,0-7 0 16,0-12-10-16,-4-3-5 16,0-13-17-16,1-9-4 15,-1-10-26-15,4-9-11 16,3-9-94-16</inkml:trace>
  <inkml:trace contextRef="#ctx0" brushRef="#br0" timeOffset="256885.0032">18676 4109 352 0,'0'-3'132'0,"4"3"-72"0,-1-6-41 0,4 6 34 16,4-7-18-16,6 4-3 0,5 3-7 16,2 0-2-16,1-6-12 31,3 6-4-31,-3 0-3 0,-4 0-2 0,0 0 1 16,-3 6-29-16,-4-6-11 15,-3 3-33-15,-4 4-13 16,0 11-88-1</inkml:trace>
  <inkml:trace contextRef="#ctx0" brushRef="#br0" timeOffset="257116.2753">18644 4360 344 0,'14'6'129'0,"1"-6"-70"0,20 3-25 16,-18-3 40-16,12-3-16 15,2-3-1-15,1 3-20 0,0-4-5 16,0 4-19-16,6-3-10 0,1 6-3 16,0 0-29-16,0 0-13 15,-4 0-82-15,-17-9-37 16,21 27-15-16</inkml:trace>
  <inkml:trace contextRef="#ctx0" brushRef="#br0" timeOffset="260636.9185">20045 3482 340 0,'-7'-16'129'0,"3"0"-70"0,1 13-51 16,3-3 27-16,-4 6-9 15,1-3-1 1,-1-3-7-16,-3 6-1 16,-3 6-10-16,-5 3-4 0,1 4 0 0,-7 12-2 15,0 3-1-15,-4 25 1 16,1 10-1-16,2 6 2 15,5 3 1-15,3 0-1 16,3-9-2 0,8 0-2-16,6 6 1 0,8-6 3 0,6-10 3 15,8-6 4-15,0-13 2 16,-1-9-3-16,5-12-3 16,2 0 0-16,5-20 1 15,2-12-1-15,5-9 0 16,-1-3-3-16,-7-7 1 15,-3-6-4 1,-4 0-2-16,-6-9-3 16,-8-3-1-16,-7-16-1 15,-11 3 0-15,-10 15 2 16,-7 7 2-16,-4 6-9 16,-7 13-2-16,1 3-16 0,2 6-8 15,5 10-34-15,3 0-14 16,6 9-58-1</inkml:trace>
  <inkml:trace contextRef="#ctx0" brushRef="#br0" timeOffset="260992.3125">19939 3799 336 0,'-4'-4'126'0,"8"-2"-68"0,7 6-35 15,-4 0 37-15,3 0-15 16,1 10-2-16,3-4-11 15,7 3-3-15,4 10-16 0,10 6-1 0,4 3 1 16,0 1-5-16,-1 5 0 16,5-6-2-16,-1 7-1 0,0 6-3 15,-3-4-2-15,-3 1-2 16,-5-4-1-16,-2-6-42 16,-5-2-20-16,4-8-146 15</inkml:trace>
  <inkml:trace contextRef="#ctx0" brushRef="#br0" timeOffset="264599.4647">20906 3993 376 0,'-7'-3'140'0,"3"-3"-76"0,-3-1-39 0,3 4 36 16,1 3-24-16,-4 0-9 15,0 0-12-15,-4 0-6 0,-3 0-5 16,-7 0-4-16,-4 3 2 0,1 4 0 15,-1 2 1-15,4-3-5 16,0 4 1-16,3 2 0 16,4-2 0-16,3-4-3 0,4 3 2 15,4 1 1-15,6-1 0 16,4 0-5-16,7 1 1 0,7 6 4 16,4-1 2-1,3 7-3-15,-3-3-1 16,0 6-6-16,-1 0-2 0,-2 3 2 15,-5-3 5-15,-3-6 0 16,-3 0 1-16,0 0 2 31,-8 3 2-31,-3-3-1 0,-7-7-1 16,-4 7 5-16,-6-3 4 16,-8-7 1-16,-10 1 2 15,-4-1-4-15,-3-3-3 16,3 4-2-16,7-10 0 15,0 0-4-15,4-7 0 16,3 4 3-16,1 3 1 0,6 0-10 16,1 0-5-16,2 0-25 15,8 0-11-15,4 3-66 16,6 4-26-16,1 2-15 16</inkml:trace>
  <inkml:trace contextRef="#ctx0" brushRef="#br0" timeOffset="281645.9347">10594 10983 296 0,'7'-10'112'0,"0"10"-60"0,14-3-58 0,-10 3 17 15,3 0-12-15,0 0-1 16,4 0 1-16,-1 0 0 16,4-6 1-16,4 6 0 0,0 0 2 0,3 0-3 15,11-3 0-15,14 3-1 16,3-7-2-16,4 7 0 15,7 0 3-15,4 0 2 0,10 0 2 16,18 0-4-16,10 0-1 16,0 0-2-16,15-3 3 31,13-3 2-31,5 3 4 0,6-3 0 16,14-1 2-16,0 4 2 15,4-3 2-15,18-3-1 16,-5 5-1-16,8-2-3 15,4-3 1-15,-8-1-2 16,15 1 0-16,-8-1-3 16,-6 4-2-16,13-3 3 0,-10 6 2 15,-14-7-2-15,7 1 0 16,-7 3-1-16,-14-4-2 16,-15 4-2-16,5 6 1 15,-15-3-15-15,-18-4-4 0,-14 7-28 16,-17 0-9-16,-4 0-67 31</inkml:trace>
  <inkml:trace contextRef="#ctx0" brushRef="#br0" timeOffset="281892.7855">15109 10936 264 0,'0'0'99'0,"11"6"-54"0,0-3-75 0,-4-3 8 16,0 6-83-16,7-3-34 15</inkml:trace>
  <inkml:trace contextRef="#ctx0" brushRef="#br0" timeOffset="282362.6331">15649 10490 340 0,'-35'0'129'0,"35"10"-70"0,-7-4-64 16,7-3 23-16,0 7-16 15,0 5-3 1,3 1-5-16,1 3 1 16,3 0 3-16,7-1 1 0,0 1 1 15,4-3 0-15,10 3 0 16,14-1 0-16,11-2 0 16,0 3-3-16,0-10 2 15,0 7 1-15,0-7 0 0,-4 1 0 16,-3 6 2-16,-7-7-1 15,-4 3-1-15,-6-2-2 16,-8 6 1-16,-11-1 7 0,-10 4 4 16,-10 0-5-16,-8 6-1 15,-10 3-2-15,-7 10-2 16,-4 3-8-16,-11-1-5 16,-6 4-29-1,0 0-10-15,6-9-81 16</inkml:trace>
  <inkml:trace contextRef="#ctx0" brushRef="#br0" timeOffset="285948.1146">21131 10980 236 0,'50'0'88'0,"10"0"-48"0,21 0-36 0,-35 3 19 31,10 3-13-31,15-6-3 0,24 0-2 16,7 0-1-16,8 0-2 15,13-6 3-15,15 3 1 0,6-4 4 16,8 4 4-16,10-6-6 16,4 2 0-16,7-2-2 15,10 0 1-15,-3-1 0 16,21 1 1-16,-3-1-4 0,-11-5-1 15,14 5 3-15,0 1 1 16,-10-7 1-16,3 7 0 16,-7-1-2-16,-11 1 1 15,11-7 0-15,-14 7 3 16,-21 6-1-16,3-4 0 16,-11-2-5-1,-10 0-1-15,-7 6-3 16,-21-7-1-16,-10-6-1 15,-5 10 0-15,-10-3-9 16,-10-4-5-16,-11-2-19 16,-11-1-7-16,-10-3-25 15,-14-3-7-15,-11-3-38 16</inkml:trace>
  <inkml:trace contextRef="#ctx0" brushRef="#br0" timeOffset="286348.908">26099 10340 340 0,'-8'0'129'0,"12"6"-70"0,10 3-64 0,-3 1 23 31,6-1-12-31,4 1-1 0,8-1 0 16,2 1-1-16,8 5-2 15,4 4-4-15,-1 0 1 0,7-3 3 16,11 9 1-16,7-7-1 16,-3 11 1-16,-4-4-7 15,-4 0-1-15,-3-3-3 16,-7 3 2-16,-7 0 2 0,-11-3 2 0,-3 0 1 15,-11 0 3-15,-11-3 5 16,-10 6 6-16,-10 3-7 16,-15-3-1-16,-17 3-16 15,-8-3-6-15,1 4-31 16,-1-4-14-16,1 3-73 31</inkml:trace>
  <inkml:trace contextRef="#ctx0" brushRef="#br0" timeOffset="299509.4042">9162 12105 384 0,'-18'0'143'0,"4"0"-78"0,-7-9-60 0,10 9 27 0,-3 0-9 16,-4-6 0-16,-3 6-8 16,-7 0-4-16,0 6-6 15,0 0-4-15,-1 7 2 0,8 12-2 16,11 3 2-16,6 0-4 15,15 16 0-15,6 9 1 0,4-9 0 16,4 0 0-16,3-9 0 16,1-7-3-16,-5-9 2 15,-3-4-4-15,-3-11 1 16,-4-8 0-16,-7-11 2 16,-7-4-6-16,-3-9-2 15,-8-1 3 1,1-2 2-16,-1-7 0 15,0 4 4-15,1 6 2 16,3 3 2-16,3 6 7 0,11 19 13 16,4 0-6-1,3 9-6-15,4 7-5 16,-1-3-3-16,4-4-3 16,-3 7-6-16,0 2-1 0,-1-11-21 15,-3-4-9-15,1-6-36 16,-5-7-16-16,4-21-70 15</inkml:trace>
  <inkml:trace contextRef="#ctx0" brushRef="#br0" timeOffset="299809.4224">8897 11563 380 0,'-39'6'143'0,"25"0"-78"0,-11 13-56 0,18-6 30 15,0 2-18-15,4 14-2 16,3-4-2 0,7 3-2-16,7 16-7 15,7-7-3-15,4 4 1 0,3-13-3 16,4 1 0-16,0-11-3 0,-1-2-1 16,1 0 1-16,-4-13 0 15,-3-6-11-15,0-13-5 16,-4-3-14-16,-7-6-4 15,-3-3-15-15,-8-10-4 0,-6-12-12 16,-5-3-4-16,-9 0-17 16,-11 9-51-1,-8-3 33-15</inkml:trace>
  <inkml:trace contextRef="#ctx0" brushRef="#br0" timeOffset="300030.9373">8855 11337 304 0,'-11'0'115'0,"11"16"-62"0,0-7-62 15,7 4 77-15,0 2-21 16,7 4-7-16,4 0-6 16,3-3-21-16,4 9 3 0,0-3 4 15,3-4 0-15,0 4 0 16,0-3-10-16,-3-6-4 16,3 2-4-16,-7-5-2 0,-3-4-10 15,0-3-4-15,-4-6-17 16,-4-6-8-16,-3-13-26 15,-7 3-8-15,-3-3-92 16</inkml:trace>
  <inkml:trace contextRef="#ctx0" brushRef="#br0" timeOffset="300278.9706">8890 11186 364 0,'14'19'134'0,"0"-12"-72"0,11 2-48 15,-7 0 31-15,-1 1-16 32,1-4-2-32,3 3-14 0,0 1-5 15,-3-1-5-15,-1 1-3 0,-2-1 1 16,-1 7-17-16,-7-7-4 16,0-6-6-16,-7-6-1 15,-7-6-5-15,-7-7-3 16,-8 7-7-16,-9-10-1 15,-8-6-12-15,0 0-3 0,4-4-53 16</inkml:trace>
  <inkml:trace contextRef="#ctx0" brushRef="#br0" timeOffset="300563.6972">8894 10920 292 0,'21'0'110'0,"-11"6"-60"0,8-3-41 16,-7 4 25-16,6-1-8 15,1 6 2-15,-1 4-5 16,5 3 0-16,-1-3-12 16,0-4 2-16,-3-6 3 0,-1-2-4 15,-3-8 1-15,0-2-8 16,-3-3-3-16,-4-1-1 16,-7-5-1-16,-3 5-3 0,-8-9 0 15,-7 1-7-15,-6-1-2 16,-8 0-6-16,-3 0-4 15,-1 3-13-15,5 10-2 16,2-3-5-16,8-1 0 16,4 1-31-16,2 0-15 15,8-7-14-15</inkml:trace>
  <inkml:trace contextRef="#ctx0" brushRef="#br0" timeOffset="300879.3576">8982 10738 272 0,'39'9'104'0,"-22"1"-56"0,8-1-30 0,-11 1 31 15,0-1-20-15,0 7-4 32,0-7-4-32,0 10 1 0,-3-10-12 15,-4 7-3-15,-3-13-1 0,-4-3-3 16,0-3 0-16,-4-6-1 16,-7-16 1-16,-3 6-2 15,-3-6 2-15,-4-10-4 16,-1-9 0-16,5 7 1 15,3-7 0-15,10 6 4 0,4 10 5 16,7 3-1-16,7 9 3 16,4 13-8-16,3 3-2 15,4 3-1-15,-4 7 0 16,-3 5-7-16,-1-5-3 16,1-1-32-16,0-9-15 15,-1-3-78 1,4-7-64-1</inkml:trace>
  <inkml:trace contextRef="#ctx0" brushRef="#br0" timeOffset="301465.6242">9137 10161 280 0,'0'6'107'0,"0"-12"-58"0,-4 3-35 0,4-3 26 16,0-4-22-16,-3-9-5 15,-4 1 3-15,0-7 1 16,-4-1-8-16,1 8 3 0,-4-1 2 15,-1 3-1-15,1 13 2 16,4 12-6 0,6 10-1-16,11 9-6 0,4 4-2 15,3-4 0-15,4 7 0 16,3-7 0-16,0 6 0 16,-3-12-3-16,-1-6 2 15,-3-7-8-15,0-9-4 16,-3-3-15-16,0-13-8 15,-4-2-2-15,-7-7 0 0,0-10 12 16,-4-12 8-16,-6 0 11 16,-5 6 6-16,5-3 13 15,-1 7 7-15,4 2 12 16,7 1 5-16,7 5-1 16,4 1 1-16,-1 9-7 15,5 1-3 1,2 5-8-16,1 10-1 15,6 12-8-15,-6 1-3 16,0 15-3-16,-4-6-3 16,-4 9-10-16,-2-3-4 15,-5 3-31-15,-3-3-12 0,-3-15-42 16,-1-7-15 0</inkml:trace>
  <inkml:trace contextRef="#ctx0" brushRef="#br0" timeOffset="302784.6607">12086 7794 244 0,'0'9'90'0,"18"-9"-48"0,7 0-16 0,-15 0 31 16,4 0-6-16,7-9 0 31,1 2-20-31,2-5-6 0,1-7-15 16,-4-12-2-16,4-4 2 0,-4 4-6 15,-3-10-2-15,-1-6-1 16,-6 3-1-16,-1-9-3 16,-6 9 2-16,-8 6 1 15,-3 4 2-15,0 9-3 16,-3 6 0-16,-1 9 5 0,1 7 2 15,-1 16-2-15,0 12-1 16,4 12 3-16,0 7 1 16,4-9-1-16,3 2 1 15,3-2-4-15,4-7-2 16,4-3-7-16,3-9-1 16,4-7-13-16,3-9-2 0,0-9-12 15,4-13-7-15,3 3 7 16,7-12 3-16,4-10 11 15,-4 3 5-15,-7 4 6 16,-6-1 4-16,-12 17 11 16,-6-1 6-16,-8 3 17 0,-3 13 6 31,-3 6-5-31,-1 3-3 0,4 13-11 16,3-3-5-16,4 3 0 15,7 0 0-15,8-4 1 16,6-2 0-16,3-4 0 15,1-3 2-15,0 4-5 16,-4-1-3-16,-3 1-3 16,-4-1 0-16,-4 0 2 0,-6 1 4 15,-8 6-6-15,-3-1-2 16,-7-2-1-16,-7 2 0 16,-4-2-11-16,1 0-5 15,-1-10-14-15,0-6-4 16,4-13-20-16,7-9-5 15,3-13-13 1,8-12-5-16,13 0-46 16</inkml:trace>
  <inkml:trace contextRef="#ctx0" brushRef="#br0" timeOffset="302985.1688">12820 6768 288 0,'18'-38'107'0,"-8"38"-58"0,4 4-26 0,-7 2 29 16,4 6-10-16,0 14-2 0,-1 11-9 15,1 16-3-15,-4 7-15 16,0 3-6-16,-7-1 0 0,0 17-4 16,0-4-2-16,0 4-14 15,3-10-6-15,4-4-28 16,-3-14-12-16,3-11-29 16,0-5-12-16</inkml:trace>
  <inkml:trace contextRef="#ctx0" brushRef="#br0" timeOffset="304085.8384">12950 7295 348 0,'32'-9'129'0,"-21"2"-70"0,10 4-45 16,-7-3 31-16,4 6-21 15,3-3-3-15,0-4-9 16,0 7 0-16,-3 0-7 15,-4 0-3-15,-3 0 1 0,-4 0-2 16,-4 10 2-16,-3 15-2 0,-3 3-1 16,-1 13 1-16,1-3-1 0,-1 5 0 15,1 1 0-15,-1-9 0 16,4-7 2-16,4-9-1 16,3 0-1-16,3-13 1 15,4-12 1-15,4-10-3 16,0-3 0-16,-1-9 3 15,-3 0 1 1,0-7-4-16,-3 10 1 16,0 6 0-16,-4 10 0 15,0 6 0-15,0 12 0 16,-4 4 0-16,1 6 0 16,3 3-9-16,3-4-2 15,5 1-14-15,2-3-6 16,4-4-11-16,8-12-1 0,-5 0 5 15,1-9 6-15,-4-7 9 16,0-3 7-16,0-9 9 16,-6 0 4-16,-5 0 11 15,-3-4 5-15,-7 11 7 0,0 5 2 16,-3 6 4 0,-1 4 3-16,1 16-4 0,-1 12-3 0,1-1-6 15,3 14 0-15,0-16 0 16,0 15 2-16,0-6-6 15,3-12-2-15,1 3-5 16,3-19-4 0,3-9 2-16,4-17-7 31,0-8 1-31,4-4-6 0,0-6-1 16,-4-3-4-16,-4-6-1 15,1-6-3-15,-4-17-2 16,-3-2 9-16,-1 15 6 15,1 19 21-15,-4 7 10 16,3 21 13 0,1 25-14-16,-4 10-4 0,0 16-7 15,0-1 1-15,0 10-6 16,0 0-3-16,3-6-3 16,8-4-3-16,3 4-24 15,7-13-9-15,4-6-7 16,7-10-2-16,3-9-16 0,4 0-5 31,-4-19 0-31,4 0 1 0,-8-6-31 16,-6 0 37-1,-4 13 82 1,-3 2 44-16,-7 4 23 0,-4 15-22 16,0 1-13-16,-4 12-33 15,1-3 6-15,-1-7 4 0,1 4-4 16,-4 3-1-16,3-10-8 0,4 0-1 15,0-9-8-15,4 0 0 16,7-3-8-16,-1-6-3 16,4-7-1-16,1 1 1 15,-5-4-1-15,-6-9 2 16,-8 2-7-16,-6-2-1 16,-8 0-1-16,-6 3 4 0,-5 6 5 15,5 3 3-15,-4 13-7 16,-4 3-1-16,-3 10-2 15,3-1 2-15,4 0-15 16,3 7-3-16,8-3-28 16,6-4-11-16,8 1-27 0,6-10-8 31,11 0-45-31</inkml:trace>
  <inkml:trace contextRef="#ctx0" brushRef="#br0" timeOffset="304338.9558">14446 6984 360 0,'11'7'134'0,"-8"-7"-72"0,1 3-41 16,3 3 33-16,-4 0-16 0,1 4-2 15,3-7-10-15,0 6-4 16,4 7-12-16,-1-7-6 0,4 10-1 16,-3-3 0-16,0-3 1 15,-4 2-2-15,-4 4-2 16,-3 6 1-16,-3-6 1 15,-4 0-3 1,-4 0-2-16,-7-4-3 16,-3 1-1-16,-7-4-21 15,-4 4-6-15,-3-6-43 16,0-10-17-16</inkml:trace>
  <inkml:trace contextRef="#ctx0" brushRef="#br0" timeOffset="307623.0823">21530 3799 352 0,'-3'-4'132'0,"3"4"-72"0,0-6-52 16,3 6 27-16,1 0-5 16,-1-3 2-1,8-3-9-15,-1 6-1 16,1 0-13-16,-1 0 3 0,1 0 2 16,-4 9-7-16,0 1-2 15,-3 5-5-15,-4 4-1 0,-4 0-8 16,-3-3-2-16,0 2 4 15,-4-8 1-15,1 5 4 16,-4-11 1-16,0 2 1 0,3-12 2 16,0-4-1-16,-3 1-1 15,7-10-2-15,4 3 1 16,3-3-1-16,3 7-2 16,4-4 5-16,7 1 1 15,1 11 2-15,2-2 2 16,-3 6 1-16,0 0 1 0,-3 6-2 15,-4-2-1-15,0 2-3 16,-3 9 1-16,-4-2-2 16,-4 3-1-16,-3-4-2 15,-4 4-1-15,-3-7-1 16,0 1 3-16,0-10-2 16,-3 0 1-1,2-10 0-15,5 1 0 16,3 0 0-16,7-1 0 15,3 1 2-15,4-1 2 16,7 4-3-16,1 3 0 16,-1 3 10-16,-4 0 5 15,-3 3-4-15,0 3-3 0,-7-3-7 16,0 13 0-16,-3-6-38 0,-1-1-14 16,4 0-137-1,0-2-70-15</inkml:trace>
  <inkml:trace contextRef="#ctx0" brushRef="#br0" timeOffset="310825.0275">22754 3413 300 0,'-7'-10'112'0,"4"4"-60"0,-1-3-32 0,4 9 30 15,0-3-7-15,0 3 1 16,0-10-11-16,0 4-5 31,0 3-5-31,0 12-14 0,4 4 0 16,-1 12-2-16,1 3 1 16,-1 7 2-16,1 2-10 15,-1 16-2-15,1 7 1 16,-1 3 2-16,4-10-5 15,0 0 1-15,4-9-10 16,3-6-4-16,4-10-18 0,-1-9-5 16,5-3-21-16,-1-7-9 15,0-12-86 1</inkml:trace>
  <inkml:trace contextRef="#ctx0" brushRef="#br0" timeOffset="311093.9918">23118 3225 368 0,'-4'-10'137'0,"4"10"-74"0,-4 0-54 0,4 3 30 16,4 13-11-16,0 12-2 15,-1 7-8-15,1 9-1 0,-4 3-10 16,0-3-4-16,-4 18-2 0,1 7-4 15,-1 3 2-15,0 1 1 16,4-11 0-16,0-8-14 16,0-1-5-16,4-9-21 15,3-16-10-15,0-3-33 16,7-9-14-16,-3-13-42 16</inkml:trace>
  <inkml:trace contextRef="#ctx0" brushRef="#br0" timeOffset="311425.2237">22627 3306 308 0,'-25'-9'115'0,"18"9"-62"0,-7 0-33 0,11 0 30 15,3 0-14-15,0 0-1 16,0 0-3-16,10 0 0 0,4 0-17 16,8 0 6-16,2 0 6 0,15-3-2 15,14-4 0-15,7 1-9 16,7 3-3-16,0-6-7 16,0-7-2-16,-7 3-2 15,4-9-2-15,-1 4-8 16,4-1-5-1,-7 0-22-15,-11 10-10 16,-6-1-38-16,-11 4-15 16,-4 6-80-1</inkml:trace>
  <inkml:trace contextRef="#ctx0" brushRef="#br0" timeOffset="312046.6169">23703 3805 384 0,'-14'-6'143'0,"3"6"-78"0,-3 0-65 0,7 0 27 15,-3 6-15-15,-1 3 1 16,-3-3-4-16,0-2 0 0,3 2-5 16,1 3-3-16,3-6 0 0,0 7-4 0,0-4 0 15,3 4 2-15,4-1 0 16,4 0 1-16,6 7 2 16,4-3-3-16,4 2 0 15,0 4 1-15,3-3 0 16,3 3 0-1,-2-1 0-15,-5 1 0 16,1-3 0-16,-4 0-3 16,-3-4 2-16,-4-3 7 15,-4 7 4-15,-6-6 1 16,-8-1 3-16,-10 0-3 16,-7 1-1-16,-4-1 2 15,-7-3 3-15,-3-6-8 0,-4 0-4 16,0 0-11-16,4-6-3 15,6 6-29-15,8 0-14 16,21 6-212 0,7-31 100-1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5:27.91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20384 14634 7808,'0'-15'2976,"15"15"-1600,-15-15-960,0 15 704,0 0-160,0-15 0,0 15-129,0-15 33,0-1-480,0-14 64,0 15 64,-15-16-192,15 16-32,-16-15-96,1 14-32,-15-14-96,15 15 32,-16 0 64,1-1 64,-1 1-32,-14 15-32,-16-15-192,15 15-32,1 0 96,-1 15 96,0-15-96,1 0-32,14 15 0,-30-15 64,15 16-32,1-1 64,-1 0-64,0 31-32,1-31 32,-16 46-32,0-16 128,0 1 64,16 0 0,-1-1-32,16 16-32,-1 0 0,1-31 0,-16 16 64,16 15 32,-1 0 96,16-1-32,-15 1 64,14 0-128,1 0-64,0-15 64,15 14 64,15-14-64,-15 0-64,15-1-64,16 1 0,-16-16-64,15 16 64,31 0 0,0-1 32,15 1-64,0-16-64,0 1-64,16-1 32,-16-15 32,15 1 64,16-32-96,-16 1-64,0 0-32,-15-15 96,0-1-64,0 1 32,-15-16 64,-15 16 0,0-16 0,-1-15 64,-14 0-96,-16-30 0,0 0 32,0 15 64,-15-16-32,0 1 64,0 15-64,-15-15-32,15 15 32,-30 0-32,14 15 0,-14 0 0,-16 16-224,16 14-96,-16 1-864,-15 14-448,1 1-1696,14 30-671,0-15-993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2:54:08.53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14740 15122 9216,'0'-30'3424,"-15"30"-1856,15 0-1120,0 0 896,0 0-673,0 0-127,0 15-320,0-15-96,15 15-64,-15 1-64,16-2 96,-16 2-64,15-1-32,-15 0 32,-15 1-32,15-1 0,-16 0 0,16 0 128,-15-15 64,0 15 128,0-15 32,0-15 32,-1 15 0,1-15-64,0-15-32,15 14-160,0-14-96,0 14 64,15 2 0,0-2-128,1 1-32,14 0 32,0 15 64,1 15-64,-16-15 0,0 15 32,0 1 0,1-2-96,-16 17 64,0-16 96,-16 1 96,1-1-128,-15 0-32,15 0 0,-1-15 0,-14 0 0,15-15 64,0 15 32,-1-15 32,1 0-64,15-16-64,0 16-64,15-1 32,1 2 32,14-2 0,-15 1 0,0 15 64,1 0-96,-1 0 0,0 15 32,-15-15 64,-15 16-544,15-2-128,0 2-1056,-15-1-383,15 0-2849</inkml:trace>
  <inkml:trace contextRef="#ctx0" brushRef="#br0" timeOffset="1">15455 15092 9088,'0'0'3424,"0"-15"-1856,15 15-1280,1 0 864,-16 0-416,14 0-33,2 0-287,14 0-96,-14 0-160,-2 15-64,2-15 32,-16 31 0,15-16 64,-15 0-96,-15 0-64,15 16 0,-16-16-32,2 1 0,-2-16 64,1 14-32,0-14 64,-1 0 0,2-14 96,14-2-96,-16 1-64,16-16 64,0 16 64,0 0-128,16 0-96,-2 0-64,17-1 96,-16 16 0,15 0 32,-14 0 64,-1 0 32,0 16-32,1-1 32,-16 0-64,0 0-32,0 16 32,-16-16-32,1 0 0,0 1 64,-1-16 96,2 14 64,-2-28-32,16 14 32,-15-16-64,0 1 0,15-16-32,0 16 0,0 0-160,15 0 32,0 0 0,1-1 0,-2 16 0,2 0 64,-1 0-96,0 0 0,-15 16 32,16-1 64,-16 0-544,0-15-128,0 15-1824,14-15-4031</inkml:trace>
  <inkml:trace contextRef="#ctx0" brushRef="#br0" timeOffset="2">16277 15153 8704,'15'0'3328,"0"0"-1792,1 16-1312,-16-16 736,0 0-384,15 15-96,-15-15-64,0 0 31,0 15-223,-15-15 0,15 15 0,-16-15-32,1-15 32,0 15 64,0 0 160,15-15-192,-15 0-64,-1-1-32,16 1-32,0 0-64,0-15 32,16 30-128,-1-16 0,-15 1 32,30 15 0,-15 15 0,1-15 64,-1 16-96,0-1-64,-15 0 64,15 0 64,-15 0 0,0 1 64,0-1-64,-15 0 64,15-15 0,-15 15 32,0-15 0,-1-15 64,1 0-32,15 0 0,-15-1-96,15 1-64,-15 15-128,15-15 0,0 0-448,0 15-96,15 15-2815,-15 0-1217,15 0 480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02T23:02:34.01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12214 12061 6656,'-16'0'2464,"16"16"-1344,0-16-672,0 0 640,0 0-256,0 0-32,0 0-32,0 0 0,0 0-416,0 0 128,0 0 96,16 0-65,-1 0 33,0 0-32,0 0 0,0-16-64,16-14 32,-1 0-128,16-1-32,-16-14-128,16 14 32,0-14 0,30-1 96,0 0-96,-16-15-64,17 16-160,-17-1 0,1 1 0,0-1 64,-15 15-96,-16-14 0,16 14 32,-16 1 64,1 0-32,-1-1-32,-15 16 32,16 0 32,-16-16-96,0 31 0,0-15 32,0 0 0,1 15 0,-1-15 0,0 15 64,-15 0 32,15-15-128,0 15 32,-15 0 0,16 0 64,-1-16-32,0 16-32,0 0 32,1 0-32,-1 0-96,0 0 64,0 0 32,-15 0 64,15 0-32,1 16 64,14-16-128,-15 15 0,0 0 32,16 15 0,-16 1 0,15-1 64,1 16-32,15 15 64,-16-16-64,0 1-32,1 15-64,14-16 32,-14 1 32,14 0 64,1-1-32,-16-14-32,1 14 32,-1 1-32,1-16 0,-1 1 0,-15-16 64,1 15 32,-1-14-128,0-1 32,-15 0 64,15-15 32,1 15-128,-16-15-32,0 0 96,0 0 32,0 0 0,0 0 32,0 0-64,0 0-32,0 0 32,0 0-32,0 0 0,0 0 0,0 0 0,0 0 0,-16 0 0,16 15 0,-15-15-96,15 16 64,-30-1 32,14 0 0,-29 0-96,14 16 64,-14-1-32,14 1-64,-14-1 0,-1 16 96,0-16-160,16 0 64,-16 16 0,1 0 64,-1-1 32,16 1 96,-1 0-96,1-16 0,-1 0 32,16 1 64,0-16-32,0 0-32,0 16 32,-1-31 32,1 15-32,15 0 64,-15-15-64,15 0 64,-15 0-64,15 0-32,-15 0 32,-1-15-32,-14 0 0,-1-1 64,16-14-32,-15 0 64,-1-1-128,1-14 0,-16 14 32,16 1 64,-16-1-96,1 1 0,-1-1 32,-15 1 0,0 0 0,1 14 0,-1-14 0,15 15 64,0-16-96,1 16 0,14 0-32,-14-15 0,14 14 64,1-14 0,0-1-96,-1 16 0,16-15-32,0-1 96,-1 1-224,1 0 32,0 14-256,0 1-96,15 0-480,-15 0-128,15 0-767,0 15-353,0-16-2048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902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213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80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428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108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6825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9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92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010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5598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76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91DC-424D-4F0D-B7DB-F24323B09E20}" type="datetimeFigureOut">
              <a:rPr lang="es-419" smtClean="0"/>
              <a:t>9/2/2017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532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4.xml"/><Relationship Id="rId50" Type="http://schemas.openxmlformats.org/officeDocument/2006/relationships/image" Target="../media/image28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5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9.xml"/><Relationship Id="rId40" Type="http://schemas.openxmlformats.org/officeDocument/2006/relationships/image" Target="../media/image23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5.xml"/><Relationship Id="rId10" Type="http://schemas.openxmlformats.org/officeDocument/2006/relationships/image" Target="../media/image8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4.xml"/><Relationship Id="rId30" Type="http://schemas.openxmlformats.org/officeDocument/2006/relationships/image" Target="../media/image18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8" Type="http://schemas.openxmlformats.org/officeDocument/2006/relationships/image" Target="../media/image7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.xm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9" Type="http://schemas.openxmlformats.org/officeDocument/2006/relationships/customXml" Target="../ink/ink50.xml"/><Relationship Id="rId3" Type="http://schemas.openxmlformats.org/officeDocument/2006/relationships/image" Target="../media/image34.png"/><Relationship Id="rId21" Type="http://schemas.openxmlformats.org/officeDocument/2006/relationships/customXml" Target="../ink/ink41.xml"/><Relationship Id="rId34" Type="http://schemas.openxmlformats.org/officeDocument/2006/relationships/image" Target="../media/image49.png"/><Relationship Id="rId42" Type="http://schemas.openxmlformats.org/officeDocument/2006/relationships/image" Target="../media/image53.png"/><Relationship Id="rId47" Type="http://schemas.openxmlformats.org/officeDocument/2006/relationships/image" Target="../media/image55.png"/><Relationship Id="rId50" Type="http://schemas.openxmlformats.org/officeDocument/2006/relationships/customXml" Target="../ink/ink56.xml"/><Relationship Id="rId7" Type="http://schemas.openxmlformats.org/officeDocument/2006/relationships/customXml" Target="../ink/ink34.xml"/><Relationship Id="rId12" Type="http://schemas.openxmlformats.org/officeDocument/2006/relationships/image" Target="../media/image38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33" Type="http://schemas.openxmlformats.org/officeDocument/2006/relationships/customXml" Target="../ink/ink47.xml"/><Relationship Id="rId38" Type="http://schemas.openxmlformats.org/officeDocument/2006/relationships/image" Target="../media/image51.png"/><Relationship Id="rId46" Type="http://schemas.openxmlformats.org/officeDocument/2006/relationships/customXml" Target="../ink/ink54.xml"/><Relationship Id="rId2" Type="http://schemas.openxmlformats.org/officeDocument/2006/relationships/customXml" Target="../ink/ink31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45.xml"/><Relationship Id="rId41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6.xml"/><Relationship Id="rId24" Type="http://schemas.openxmlformats.org/officeDocument/2006/relationships/image" Target="../media/image44.png"/><Relationship Id="rId32" Type="http://schemas.openxmlformats.org/officeDocument/2006/relationships/image" Target="../media/image48.png"/><Relationship Id="rId37" Type="http://schemas.openxmlformats.org/officeDocument/2006/relationships/customXml" Target="../ink/ink49.xml"/><Relationship Id="rId40" Type="http://schemas.openxmlformats.org/officeDocument/2006/relationships/image" Target="../media/image52.png"/><Relationship Id="rId45" Type="http://schemas.openxmlformats.org/officeDocument/2006/relationships/customXml" Target="../ink/ink53.xml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49" Type="http://schemas.openxmlformats.org/officeDocument/2006/relationships/image" Target="../media/image56.png"/><Relationship Id="rId10" Type="http://schemas.openxmlformats.org/officeDocument/2006/relationships/image" Target="../media/image37.png"/><Relationship Id="rId19" Type="http://schemas.openxmlformats.org/officeDocument/2006/relationships/customXml" Target="../ink/ink40.xml"/><Relationship Id="rId31" Type="http://schemas.openxmlformats.org/officeDocument/2006/relationships/customXml" Target="../ink/ink46.xml"/><Relationship Id="rId44" Type="http://schemas.openxmlformats.org/officeDocument/2006/relationships/image" Target="../media/image54.png"/><Relationship Id="rId4" Type="http://schemas.openxmlformats.org/officeDocument/2006/relationships/customXml" Target="../ink/ink32.xml"/><Relationship Id="rId9" Type="http://schemas.openxmlformats.org/officeDocument/2006/relationships/customXml" Target="../ink/ink35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44.xml"/><Relationship Id="rId30" Type="http://schemas.openxmlformats.org/officeDocument/2006/relationships/image" Target="../media/image47.png"/><Relationship Id="rId35" Type="http://schemas.openxmlformats.org/officeDocument/2006/relationships/customXml" Target="../ink/ink48.xml"/><Relationship Id="rId43" Type="http://schemas.openxmlformats.org/officeDocument/2006/relationships/customXml" Target="../ink/ink52.xml"/><Relationship Id="rId48" Type="http://schemas.openxmlformats.org/officeDocument/2006/relationships/customXml" Target="../ink/ink55.xml"/><Relationship Id="rId8" Type="http://schemas.openxmlformats.org/officeDocument/2006/relationships/image" Target="../media/image36.png"/><Relationship Id="rId51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Procesos </a:t>
            </a:r>
            <a:r>
              <a:rPr lang="es-419" dirty="0" err="1"/>
              <a:t>Markovianos</a:t>
            </a:r>
            <a:r>
              <a:rPr lang="es-419" dirty="0"/>
              <a:t> de Decisión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/>
              <a:t>Reinforcement</a:t>
            </a:r>
            <a:r>
              <a:rPr lang="es-419" dirty="0"/>
              <a:t> </a:t>
            </a:r>
            <a:r>
              <a:rPr lang="es-419" dirty="0" err="1"/>
              <a:t>Learning</a:t>
            </a:r>
            <a:r>
              <a:rPr lang="es-419" dirty="0"/>
              <a:t> &amp; HMM</a:t>
            </a:r>
          </a:p>
          <a:p>
            <a:r>
              <a:rPr lang="es-419" dirty="0"/>
              <a:t>Instituto Tecnologico Autónomo de México </a:t>
            </a:r>
          </a:p>
          <a:p>
            <a:r>
              <a:rPr lang="es-419" dirty="0"/>
              <a:t>Primavera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2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13" y="940046"/>
            <a:ext cx="10515600" cy="1325563"/>
          </a:xfrm>
        </p:spPr>
        <p:txBody>
          <a:bodyPr/>
          <a:lstStyle/>
          <a:p>
            <a:r>
              <a:rPr lang="es-419" dirty="0"/>
              <a:t>a. Tareas periódicas</a:t>
            </a:r>
            <a:br>
              <a:rPr lang="es-419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419" dirty="0"/>
                  <a:t>Algunas tarea de aprendizaje son de forma natural </a:t>
                </a:r>
                <a:r>
                  <a:rPr lang="es-419" b="1" dirty="0">
                    <a:solidFill>
                      <a:srgbClr val="FF0000"/>
                    </a:solidFill>
                  </a:rPr>
                  <a:t>tareas periódicas</a:t>
                </a:r>
                <a:r>
                  <a:rPr lang="es-419" b="1" dirty="0"/>
                  <a:t>. </a:t>
                </a:r>
                <a:r>
                  <a:rPr lang="es-419" dirty="0"/>
                  <a:t>Estas son las tareas que </a:t>
                </a:r>
                <a:r>
                  <a:rPr lang="es-419" b="1" dirty="0">
                    <a:solidFill>
                      <a:srgbClr val="FF0000"/>
                    </a:solidFill>
                  </a:rPr>
                  <a:t>tienen un fin</a:t>
                </a:r>
                <a:r>
                  <a:rPr lang="es-419" dirty="0"/>
                  <a:t> y vuelven a empezar. Cada repetición de la tarea es un </a:t>
                </a:r>
                <a:r>
                  <a:rPr lang="es-419" b="1" dirty="0">
                    <a:solidFill>
                      <a:srgbClr val="FF0000"/>
                    </a:solidFill>
                  </a:rPr>
                  <a:t>episodio.</a:t>
                </a:r>
              </a:p>
              <a:p>
                <a:r>
                  <a:rPr lang="es-419" dirty="0"/>
                  <a:t>Para estas tareas hay un tiempo máximo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419" dirty="0"/>
                  <a:t> (puede depender del proceso mismo)</a:t>
                </a:r>
              </a:p>
              <a:p>
                <a:r>
                  <a:rPr lang="es-419" dirty="0"/>
                  <a:t>En estos, casos una elección razonable de utilidad es simplemente la suma de los pagos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34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Ejemplos de tareas periódicas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Juegos de mesa (ganar/perder)</a:t>
            </a:r>
          </a:p>
          <a:p>
            <a:r>
              <a:rPr lang="es-419" dirty="0"/>
              <a:t>Jugar golf</a:t>
            </a:r>
          </a:p>
          <a:p>
            <a:r>
              <a:rPr lang="es-419" dirty="0"/>
              <a:t>Escapar de un laberinto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9650"/>
            <a:ext cx="10515600" cy="1325563"/>
          </a:xfrm>
        </p:spPr>
        <p:txBody>
          <a:bodyPr/>
          <a:lstStyle/>
          <a:p>
            <a:r>
              <a:rPr lang="es-419" dirty="0"/>
              <a:t>b. Tareas continuas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Son aquellas que </a:t>
                </a:r>
                <a:r>
                  <a:rPr lang="es-419" b="1" dirty="0">
                    <a:solidFill>
                      <a:srgbClr val="FF0000"/>
                    </a:solidFill>
                  </a:rPr>
                  <a:t>no tienen un fin definido</a:t>
                </a:r>
              </a:p>
              <a:p>
                <a:r>
                  <a:rPr lang="es-419" dirty="0"/>
                  <a:t>Si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 no </a:t>
                </a:r>
                <a:r>
                  <a:rPr lang="en-US" dirty="0" err="1"/>
                  <a:t>podemos</a:t>
                </a:r>
                <a:r>
                  <a:rPr lang="en-US" dirty="0"/>
                  <a:t> solo </a:t>
                </a:r>
                <a:r>
                  <a:rPr lang="en-US" dirty="0" err="1"/>
                  <a:t>sumar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retornos</a:t>
                </a:r>
                <a:r>
                  <a:rPr lang="en-US" dirty="0"/>
                  <a:t> </a:t>
                </a:r>
                <a:r>
                  <a:rPr lang="en-US" dirty="0" err="1"/>
                  <a:t>pues</a:t>
                </a:r>
                <a:r>
                  <a:rPr lang="en-US" dirty="0"/>
                  <a:t> </a:t>
                </a:r>
                <a:r>
                  <a:rPr lang="en-US" dirty="0" err="1"/>
                  <a:t>todo</a:t>
                </a:r>
                <a:r>
                  <a:rPr lang="en-US" dirty="0"/>
                  <a:t> </a:t>
                </a:r>
                <a:r>
                  <a:rPr lang="en-US" dirty="0" err="1"/>
                  <a:t>sería</a:t>
                </a:r>
                <a:r>
                  <a:rPr lang="en-US" dirty="0"/>
                  <a:t> </a:t>
                </a:r>
                <a:r>
                  <a:rPr lang="en-US" dirty="0" err="1"/>
                  <a:t>infinito</a:t>
                </a:r>
                <a:endParaRPr lang="en-US" dirty="0"/>
              </a:p>
              <a:p>
                <a:r>
                  <a:rPr lang="es-419" dirty="0"/>
                  <a:t>Para poder definir una función de utilidad se usan pesos/tasas de descuento</a:t>
                </a:r>
              </a:p>
              <a:p>
                <a:r>
                  <a:rPr lang="es-419" dirty="0"/>
                  <a:t>La solución se inspira en las </a:t>
                </a:r>
                <a:r>
                  <a:rPr lang="es-419" b="1" i="1" dirty="0">
                    <a:solidFill>
                      <a:srgbClr val="FF0000"/>
                    </a:solidFill>
                  </a:rPr>
                  <a:t>tasas de interés</a:t>
                </a:r>
                <a:r>
                  <a:rPr lang="es-419" dirty="0"/>
                  <a:t> y el </a:t>
                </a:r>
                <a:r>
                  <a:rPr lang="es-419" i="1" dirty="0"/>
                  <a:t>valor del dinero</a:t>
                </a:r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419" b="0" i="1" dirty="0"/>
              </a:p>
              <a:p>
                <a:pPr marL="0" indent="0">
                  <a:buNone/>
                </a:pPr>
                <a:r>
                  <a:rPr lang="es-419" dirty="0"/>
                  <a:t>  con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273560" y="4460760"/>
              <a:ext cx="6892560" cy="1834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5280" y="4452480"/>
                <a:ext cx="6909120" cy="18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52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Siempre se cumple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712600" y="3085560"/>
              <a:ext cx="8321400" cy="1988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3960" y="3077640"/>
                <a:ext cx="8341560" cy="20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06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Ejemplos de tareas continuas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Trading USD</a:t>
                </a:r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máquinas</a:t>
                </a:r>
                <a:r>
                  <a:rPr lang="en-US" dirty="0"/>
                  <a:t> de </a:t>
                </a:r>
                <a:r>
                  <a:rPr lang="en-US" dirty="0" err="1"/>
                  <a:t>dinero</a:t>
                </a:r>
                <a:endParaRPr lang="en-US" dirty="0"/>
              </a:p>
              <a:p>
                <a:r>
                  <a:rPr lang="es-419" dirty="0"/>
                  <a:t>Aprender a manejar (¿?)</a:t>
                </a:r>
              </a:p>
              <a:p>
                <a:r>
                  <a:rPr lang="es-419" dirty="0"/>
                  <a:t>???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56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No tenemos obligación de usar necesariamente estas funciones de utilidad. Podemos usar funciones de utilidad que incluyan, por ejemplo, aversión al riesgo </a:t>
            </a:r>
            <a:r>
              <a:rPr lang="es-419" b="1" dirty="0"/>
              <a:t>(</a:t>
            </a:r>
            <a:r>
              <a:rPr lang="es-419" b="1" dirty="0" err="1">
                <a:solidFill>
                  <a:srgbClr val="FF0000"/>
                </a:solidFill>
              </a:rPr>
              <a:t>Risk-sensitive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Reinforcement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Learning</a:t>
            </a:r>
            <a:r>
              <a:rPr lang="es-419" b="1" dirty="0"/>
              <a:t>)</a:t>
            </a:r>
          </a:p>
          <a:p>
            <a:r>
              <a:rPr lang="es-419" dirty="0"/>
              <a:t>¿Cómo es la utilidad del dinero?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3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III. Políticas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¿Cuál es el</a:t>
                </a:r>
                <a:r>
                  <a:rPr lang="es-419" b="1" dirty="0">
                    <a:solidFill>
                      <a:srgbClr val="FF0000"/>
                    </a:solidFill>
                  </a:rPr>
                  <a:t> objetivo </a:t>
                </a:r>
                <a:r>
                  <a:rPr lang="es-419" dirty="0"/>
                  <a:t>del aprendizaje por reforzamiento?</a:t>
                </a:r>
              </a:p>
              <a:p>
                <a:r>
                  <a:rPr lang="es-419" dirty="0"/>
                  <a:t>Encontrar una </a:t>
                </a:r>
                <a:r>
                  <a:rPr lang="es-419" b="1" dirty="0">
                    <a:solidFill>
                      <a:srgbClr val="FF0000"/>
                    </a:solidFill>
                  </a:rPr>
                  <a:t>política</a:t>
                </a:r>
                <a:r>
                  <a:rPr lang="es-419" b="1" dirty="0"/>
                  <a:t> </a:t>
                </a:r>
                <a:r>
                  <a:rPr lang="es-419" dirty="0"/>
                  <a:t>que maximice la utilidad del agente</a:t>
                </a:r>
              </a:p>
              <a:p>
                <a:r>
                  <a:rPr lang="es-419" dirty="0"/>
                  <a:t>Una política dicta cómo acciones el agente según el estado actual</a:t>
                </a:r>
                <a:endParaRPr lang="en-US" dirty="0"/>
              </a:p>
              <a:p>
                <a:r>
                  <a:rPr lang="es-419" dirty="0"/>
                  <a:t>E</a:t>
                </a:r>
                <a:r>
                  <a:rPr lang="en-US" dirty="0"/>
                  <a:t>s un </a:t>
                </a:r>
                <a:r>
                  <a:rPr lang="en-US" dirty="0" err="1"/>
                  <a:t>mapeo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b="0" dirty="0"/>
              </a:p>
              <a:p>
                <a:r>
                  <a:rPr lang="es-419" dirty="0"/>
                  <a:t>Usualmente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419" b="0" dirty="0"/>
                  <a:t> no depende de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419" b="0" dirty="0"/>
                  <a:t> y solo escribimos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s-419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6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IV. Valor esperado, Funciones de valor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419" dirty="0"/>
              <a:t>El </a:t>
            </a:r>
            <a:r>
              <a:rPr lang="es-419" b="1" dirty="0"/>
              <a:t>valor </a:t>
            </a:r>
            <a:r>
              <a:rPr lang="es-419" dirty="0"/>
              <a:t>de una acción/estado va a depender de la política y está relacionado con la utilidad</a:t>
            </a:r>
          </a:p>
          <a:p>
            <a:pPr>
              <a:buFontTx/>
              <a:buChar char="-"/>
            </a:pPr>
            <a:r>
              <a:rPr lang="es-419" dirty="0"/>
              <a:t>Es la cantidad más importante para </a:t>
            </a:r>
            <a:r>
              <a:rPr lang="es-419" b="1" dirty="0"/>
              <a:t>evaluar</a:t>
            </a:r>
            <a:r>
              <a:rPr lang="es-419" dirty="0"/>
              <a:t> la calidad de una acción/estado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744640" y="1409400"/>
              <a:ext cx="4038840" cy="2093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4560" y="1398960"/>
                <a:ext cx="4056480" cy="21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57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Valor de una acción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Para poder aprender, necesitamos saber la utilidad esperada dada una acción, en función de una política</a:t>
                </a:r>
              </a:p>
              <a:p>
                <a:r>
                  <a:rPr lang="es-419" dirty="0"/>
                  <a:t>Es costumbre usar la letra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para la </a:t>
                </a:r>
                <a:r>
                  <a:rPr lang="en-US" dirty="0" err="1"/>
                  <a:t>función</a:t>
                </a:r>
                <a:r>
                  <a:rPr lang="en-US" dirty="0"/>
                  <a:t> de valor y </a:t>
                </a:r>
                <a:r>
                  <a:rPr lang="en-US" dirty="0" err="1"/>
                  <a:t>hacer</a:t>
                </a:r>
                <a:r>
                  <a:rPr lang="en-US" dirty="0"/>
                  <a:t> </a:t>
                </a:r>
                <a:r>
                  <a:rPr lang="en-US" dirty="0" err="1"/>
                  <a:t>explícita</a:t>
                </a:r>
                <a:r>
                  <a:rPr lang="en-US" dirty="0"/>
                  <a:t> la </a:t>
                </a:r>
                <a:r>
                  <a:rPr lang="en-US" dirty="0" err="1"/>
                  <a:t>dependencia</a:t>
                </a:r>
                <a:r>
                  <a:rPr lang="en-US" dirty="0"/>
                  <a:t> de la </a:t>
                </a:r>
                <a:r>
                  <a:rPr lang="en-US" dirty="0" err="1"/>
                  <a:t>política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s-419" dirty="0"/>
                  <a:t>En problemas homogéneos no hay dependencia del tiempo y simplemente escribimos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s-419" dirty="0"/>
                  <a:t>El problema de aprendizaje del agente es inferir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para </a:t>
                </a:r>
                <a:r>
                  <a:rPr lang="en-US" dirty="0" err="1"/>
                  <a:t>cada</a:t>
                </a:r>
                <a:r>
                  <a:rPr lang="en-US" dirty="0"/>
                  <a:t> valor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189840" y="182160"/>
              <a:ext cx="5724360" cy="3405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7240" y="171000"/>
                <a:ext cx="5745240" cy="34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85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 en el caso homogéneo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Caso por episodios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C</a:t>
            </a:r>
            <a:r>
              <a:rPr lang="en-US" dirty="0" err="1"/>
              <a:t>aso</a:t>
            </a:r>
            <a:r>
              <a:rPr lang="en-US" dirty="0"/>
              <a:t> continuo</a:t>
            </a:r>
            <a:endParaRPr lang="es-419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97720" y="1488240"/>
              <a:ext cx="8378280" cy="4183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800" y="1474920"/>
                <a:ext cx="8400600" cy="42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49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I. Tareas de aprendizaje por reforzamiento (recordatorio)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419" dirty="0"/>
                  <a:t>Una </a:t>
                </a:r>
                <a:r>
                  <a:rPr lang="es-419" b="1" dirty="0">
                    <a:solidFill>
                      <a:srgbClr val="FF0000"/>
                    </a:solidFill>
                  </a:rPr>
                  <a:t>tarea de aprendizaje por reforzamiento </a:t>
                </a:r>
                <a:r>
                  <a:rPr lang="es-419" dirty="0"/>
                  <a:t>(en tiempo discreto) está compuesta de los siguientes elementos</a:t>
                </a:r>
              </a:p>
              <a:p>
                <a:pPr lvl="1"/>
                <a:r>
                  <a:rPr lang="es-419" dirty="0"/>
                  <a:t>Un </a:t>
                </a:r>
                <a:r>
                  <a:rPr lang="es-419" b="1" dirty="0"/>
                  <a:t>proceso de estados</a:t>
                </a:r>
                <a14:m>
                  <m:oMath xmlns:m="http://schemas.openxmlformats.org/officeDocument/2006/math">
                    <m:r>
                      <a:rPr lang="es-419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con valores es un conjunto</a:t>
                </a:r>
                <a14:m>
                  <m:oMath xmlns:m="http://schemas.openxmlformats.org/officeDocument/2006/math">
                    <m:r>
                      <a:rPr lang="es-419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s-419" b="0" dirty="0"/>
                  <a:t> </a:t>
                </a:r>
              </a:p>
              <a:p>
                <a:pPr lvl="1"/>
                <a:r>
                  <a:rPr lang="es-419" dirty="0"/>
                  <a:t>Un </a:t>
                </a:r>
                <a:r>
                  <a:rPr lang="es-419" b="1" dirty="0"/>
                  <a:t>proceso de acciones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s-419" dirty="0"/>
                  <a:t> que toma el </a:t>
                </a:r>
                <a:r>
                  <a:rPr lang="es-419" b="1" dirty="0"/>
                  <a:t>agente </a:t>
                </a:r>
                <a:r>
                  <a:rPr lang="es-419" dirty="0"/>
                  <a:t>con valores en un conjunto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r>
                  <a:rPr lang="es-419" dirty="0"/>
                  <a:t> de acciones disponibles según el estado. </a:t>
                </a:r>
              </a:p>
              <a:p>
                <a:pPr lvl="1"/>
                <a:r>
                  <a:rPr lang="es-419" dirty="0"/>
                  <a:t>Un </a:t>
                </a:r>
                <a:r>
                  <a:rPr lang="es-419" b="1" dirty="0"/>
                  <a:t>proceso de pagos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s-419" b="0" dirty="0"/>
                  <a:t> que se reciben tras tomar una acción según el estado</a:t>
                </a:r>
              </a:p>
              <a:p>
                <a:pPr lvl="1"/>
                <a:r>
                  <a:rPr lang="es-419" dirty="0"/>
                  <a:t>Una </a:t>
                </a:r>
                <a:r>
                  <a:rPr lang="es-419" b="1" dirty="0"/>
                  <a:t>familia de probabilidades de transición </a:t>
                </a:r>
                <a:r>
                  <a:rPr lang="es-419" dirty="0"/>
                  <a:t>dictadas por el </a:t>
                </a:r>
                <a:r>
                  <a:rPr lang="es-419" b="1" dirty="0"/>
                  <a:t>ambiente/naturaleza </a:t>
                </a:r>
                <a:r>
                  <a:rPr lang="es-419" dirty="0"/>
                  <a:t>que gobiernan la probabilidad de estar en el estado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419" b="0" dirty="0">
                    <a:latin typeface="Cambria Math" panose="02040503050406030204" pitchFamily="18" charset="0"/>
                  </a:rPr>
                  <a:t>y recibir un pago r</a:t>
                </a:r>
                <a:r>
                  <a:rPr lang="es-419" b="0" i="1" dirty="0">
                    <a:latin typeface="Cambria Math" panose="02040503050406030204" pitchFamily="18" charset="0"/>
                  </a:rPr>
                  <a:t> </a:t>
                </a:r>
                <a:r>
                  <a:rPr lang="es-419" b="0" dirty="0">
                    <a:latin typeface="Cambria Math" panose="02040503050406030204" pitchFamily="18" charset="0"/>
                  </a:rPr>
                  <a:t>en el tiempo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419" b="0" i="1" dirty="0">
                    <a:latin typeface="Cambria Math" panose="02040503050406030204" pitchFamily="18" charset="0"/>
                  </a:rPr>
                  <a:t> </a:t>
                </a:r>
                <a:r>
                  <a:rPr lang="es-419" b="0" dirty="0">
                    <a:latin typeface="Cambria Math" panose="02040503050406030204" pitchFamily="18" charset="0"/>
                  </a:rPr>
                  <a:t>si se está en el estado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419" b="0" dirty="0">
                    <a:latin typeface="Cambria Math" panose="02040503050406030204" pitchFamily="18" charset="0"/>
                  </a:rPr>
                  <a:t> al tiempo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419" b="0" dirty="0">
                    <a:latin typeface="Cambria Math" panose="02040503050406030204" pitchFamily="18" charset="0"/>
                  </a:rPr>
                  <a:t> y se toma la acción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419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30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169680" y="5280120"/>
              <a:ext cx="4047840" cy="482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8160" y="5269320"/>
                <a:ext cx="4071600" cy="5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61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Valor de un estado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419" dirty="0"/>
                  <a:t>El valor de los estados es una función que calcula la utilidad esperada dado un estado, en función de las posibles acciones de la política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𝒜</m:t>
                          </m:r>
                          <m:d>
                            <m:d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s-419" dirty="0"/>
                </a:br>
                <a:endParaRPr lang="es-419" b="0" dirty="0"/>
              </a:p>
              <a:p>
                <a:pPr marL="0" indent="0">
                  <a:buNone/>
                </a:pPr>
                <a:endParaRPr lang="es-419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s-419" dirty="0"/>
                  <a:t>En problemas homogéneos la función de valor no depende de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y escribe </a:t>
                </a:r>
                <a:r>
                  <a:rPr lang="en-US" dirty="0" err="1"/>
                  <a:t>simplemente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244400" y="2963880"/>
              <a:ext cx="920880" cy="587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6480" y="2952720"/>
                <a:ext cx="939240" cy="6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26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forma matricial…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donde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79200" y="1129320"/>
              <a:ext cx="9136800" cy="4035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120" y="1119240"/>
                <a:ext cx="9159840" cy="40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33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Tarea individual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Buscar un ejemplo de problema de aprendizaje por reforzamiento distinto a los que hemos dado</a:t>
            </a:r>
          </a:p>
          <a:p>
            <a:r>
              <a:rPr lang="es-419" dirty="0"/>
              <a:t>Identificar los elementos de un problema de aprendizaje por reforzamiento y MDP</a:t>
            </a:r>
          </a:p>
          <a:p>
            <a:r>
              <a:rPr lang="es-419" dirty="0"/>
              <a:t>Argumentar si se cumple la propiedad </a:t>
            </a:r>
            <a:r>
              <a:rPr lang="es-419" dirty="0" err="1"/>
              <a:t>markoviana</a:t>
            </a:r>
            <a:endParaRPr lang="es-419" dirty="0"/>
          </a:p>
          <a:p>
            <a:r>
              <a:rPr lang="es-419" dirty="0"/>
              <a:t>Dar uno o varios ejemplos de políticas</a:t>
            </a:r>
            <a:endParaRPr lang="en-US" dirty="0"/>
          </a:p>
          <a:p>
            <a:r>
              <a:rPr lang="es-419" dirty="0"/>
              <a:t>Máximo dos cuartillas a computadora o a mano</a:t>
            </a:r>
          </a:p>
          <a:p>
            <a:r>
              <a:rPr lang="es-419" dirty="0"/>
              <a:t>Entregar escrito/impreso la próxima clase</a:t>
            </a:r>
          </a:p>
        </p:txBody>
      </p:sp>
    </p:spTree>
    <p:extLst>
      <p:ext uri="{BB962C8B-B14F-4D97-AF65-F5344CB8AC3E}">
        <p14:creationId xmlns:p14="http://schemas.microsoft.com/office/powerpoint/2010/main" val="184577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75" y="365125"/>
            <a:ext cx="10515600" cy="1325563"/>
          </a:xfrm>
        </p:spPr>
        <p:txBody>
          <a:bodyPr/>
          <a:lstStyle/>
          <a:p>
            <a:r>
              <a:rPr lang="es-419" dirty="0"/>
              <a:t>I. Procesos </a:t>
            </a:r>
            <a:r>
              <a:rPr lang="es-419" dirty="0" err="1"/>
              <a:t>Markovianos</a:t>
            </a:r>
            <a:r>
              <a:rPr lang="es-419" dirty="0"/>
              <a:t> de Decisión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0150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s-419" dirty="0"/>
                  <a:t>Una tarea de aprendizaje por reforzamiento es una </a:t>
                </a:r>
                <a:r>
                  <a:rPr lang="es-419" b="1" dirty="0">
                    <a:solidFill>
                      <a:srgbClr val="FF0000"/>
                    </a:solidFill>
                  </a:rPr>
                  <a:t>Proceso </a:t>
                </a:r>
                <a:r>
                  <a:rPr lang="es-419" b="1" dirty="0" err="1">
                    <a:solidFill>
                      <a:srgbClr val="FF0000"/>
                    </a:solidFill>
                  </a:rPr>
                  <a:t>Markoviano</a:t>
                </a:r>
                <a:r>
                  <a:rPr lang="es-419" b="1" dirty="0">
                    <a:solidFill>
                      <a:srgbClr val="FF0000"/>
                    </a:solidFill>
                  </a:rPr>
                  <a:t> de Decisión</a:t>
                </a:r>
                <a:r>
                  <a:rPr lang="es-419" dirty="0"/>
                  <a:t> (MDP) si cumple la propiedad </a:t>
                </a:r>
                <a:r>
                  <a:rPr lang="es-419" dirty="0" err="1"/>
                  <a:t>markoviana</a:t>
                </a:r>
                <a:r>
                  <a:rPr lang="es-419" dirty="0"/>
                  <a:t>, i.e., las probabilidades de transición dependen únicamente del estado y acción actual y no del pasado</a:t>
                </a:r>
              </a:p>
              <a:p>
                <a:pPr marL="0" indent="0">
                  <a:buNone/>
                </a:pPr>
                <a:endParaRPr lang="es-419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6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s-419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419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419" sz="2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s-419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6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s-419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419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419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419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sz="2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0150"/>
                <a:ext cx="10515600" cy="4351338"/>
              </a:xfrm>
              <a:blipFill>
                <a:blip r:embed="rId2"/>
                <a:stretch>
                  <a:fillRect l="-812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2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Árbol de Decisión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En cada momento del tiempo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estado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tenemos</a:t>
                </a:r>
                <a:r>
                  <a:rPr lang="en-US" dirty="0"/>
                  <a:t> un </a:t>
                </a:r>
                <a:r>
                  <a:rPr lang="en-US" dirty="0" err="1"/>
                  <a:t>árbol</a:t>
                </a:r>
                <a:r>
                  <a:rPr lang="en-US" dirty="0"/>
                  <a:t> de </a:t>
                </a:r>
                <a:r>
                  <a:rPr lang="en-US" dirty="0" err="1"/>
                  <a:t>decisíón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/>
              <p14:cNvContentPartPr/>
              <p14:nvPr/>
            </p14:nvContentPartPr>
            <p14:xfrm>
              <a:off x="4111973" y="4747212"/>
              <a:ext cx="219240" cy="4770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6933" y="4743612"/>
                <a:ext cx="2318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8" name="Ink 77"/>
              <p14:cNvContentPartPr/>
              <p14:nvPr/>
            </p14:nvContentPartPr>
            <p14:xfrm>
              <a:off x="2294153" y="4714272"/>
              <a:ext cx="564480" cy="6465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1913" y="4702752"/>
                <a:ext cx="5896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/>
              <p14:cNvContentPartPr/>
              <p14:nvPr/>
            </p14:nvContentPartPr>
            <p14:xfrm>
              <a:off x="3980573" y="4779972"/>
              <a:ext cx="504000" cy="60804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693" y="4768092"/>
                <a:ext cx="52884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8" name="Ink 117"/>
              <p14:cNvContentPartPr/>
              <p14:nvPr/>
            </p14:nvContentPartPr>
            <p14:xfrm>
              <a:off x="1314053" y="3153852"/>
              <a:ext cx="476460" cy="190008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3617" y="3141612"/>
                <a:ext cx="497692" cy="19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5" name="Ink 144"/>
              <p14:cNvContentPartPr/>
              <p14:nvPr/>
            </p14:nvContentPartPr>
            <p14:xfrm>
              <a:off x="2480273" y="4867272"/>
              <a:ext cx="252360" cy="322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129" y="4859001"/>
                <a:ext cx="272132" cy="339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5" name="Ink 154"/>
              <p14:cNvContentPartPr/>
              <p14:nvPr/>
            </p14:nvContentPartPr>
            <p14:xfrm>
              <a:off x="6750953" y="4752612"/>
              <a:ext cx="542520" cy="56448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8713" y="4741812"/>
                <a:ext cx="56736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9" name="Ink 178"/>
              <p14:cNvContentPartPr/>
              <p14:nvPr/>
            </p14:nvContentPartPr>
            <p14:xfrm>
              <a:off x="5179913" y="5020812"/>
              <a:ext cx="624600" cy="7668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69113" y="5010732"/>
                <a:ext cx="6458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4" name="Ink 193"/>
              <p14:cNvContentPartPr/>
              <p14:nvPr/>
            </p14:nvContentPartPr>
            <p14:xfrm>
              <a:off x="4303673" y="3624732"/>
              <a:ext cx="733860" cy="56970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94680" y="3613576"/>
                <a:ext cx="754365" cy="592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9" name="Ink 218"/>
              <p14:cNvContentPartPr/>
              <p14:nvPr/>
            </p14:nvContentPartPr>
            <p14:xfrm>
              <a:off x="1308473" y="4730652"/>
              <a:ext cx="126540" cy="37800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96576" y="4724892"/>
                <a:ext cx="148531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3" name="Ink 222"/>
              <p14:cNvContentPartPr/>
              <p14:nvPr/>
            </p14:nvContentPartPr>
            <p14:xfrm>
              <a:off x="1248353" y="4944492"/>
              <a:ext cx="219600" cy="2772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40433" y="4932252"/>
                <a:ext cx="2336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7" name="Ink 226"/>
              <p14:cNvContentPartPr/>
              <p14:nvPr/>
            </p14:nvContentPartPr>
            <p14:xfrm>
              <a:off x="3252293" y="3684852"/>
              <a:ext cx="635400" cy="48744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41859" y="3675146"/>
                <a:ext cx="656988" cy="505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8" name="Ink 247"/>
              <p14:cNvContentPartPr/>
              <p14:nvPr/>
            </p14:nvContentPartPr>
            <p14:xfrm>
              <a:off x="3482333" y="3033252"/>
              <a:ext cx="3318480" cy="79992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74053" y="3026772"/>
                <a:ext cx="333864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8" name="Ink 257"/>
              <p14:cNvContentPartPr/>
              <p14:nvPr/>
            </p14:nvContentPartPr>
            <p14:xfrm>
              <a:off x="3476753" y="3821832"/>
              <a:ext cx="4145760" cy="40536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66313" y="3811032"/>
                <a:ext cx="41590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5" name="Ink 264"/>
              <p14:cNvContentPartPr/>
              <p14:nvPr/>
            </p14:nvContentPartPr>
            <p14:xfrm>
              <a:off x="6833213" y="4582872"/>
              <a:ext cx="126180" cy="15894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26023" y="4577119"/>
                <a:ext cx="144873" cy="1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6" name="Ink 265"/>
              <p14:cNvContentPartPr/>
              <p14:nvPr/>
            </p14:nvContentPartPr>
            <p14:xfrm>
              <a:off x="6877133" y="4363812"/>
              <a:ext cx="54900" cy="30672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71033" y="4354092"/>
                <a:ext cx="71765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8" name="Ink 267"/>
              <p14:cNvContentPartPr/>
              <p14:nvPr/>
            </p14:nvContentPartPr>
            <p14:xfrm>
              <a:off x="3055193" y="4259772"/>
              <a:ext cx="3230640" cy="662760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45113" y="4252212"/>
                <a:ext cx="32457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1" name="Ink 270"/>
              <p14:cNvContentPartPr/>
              <p14:nvPr/>
            </p14:nvContentPartPr>
            <p14:xfrm>
              <a:off x="6488513" y="3816252"/>
              <a:ext cx="553500" cy="525960"/>
            </p14:xfrm>
          </p:contentPart>
        </mc:Choice>
        <mc:Fallback xmlns="">
          <p:pic>
            <p:nvPicPr>
              <p:cNvPr id="271" name="Ink 27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81311" y="3804380"/>
                <a:ext cx="571506" cy="549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3" name="Ink 272"/>
              <p14:cNvContentPartPr/>
              <p14:nvPr/>
            </p14:nvContentPartPr>
            <p14:xfrm>
              <a:off x="2732093" y="4079052"/>
              <a:ext cx="4112640" cy="92016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20573" y="4071852"/>
                <a:ext cx="413568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6" name="Ink 275"/>
              <p14:cNvContentPartPr/>
              <p14:nvPr/>
            </p14:nvContentPartPr>
            <p14:xfrm>
              <a:off x="2994893" y="4774572"/>
              <a:ext cx="169920" cy="18630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983757" y="4765581"/>
                <a:ext cx="188600" cy="2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9" name="Ink 278"/>
              <p14:cNvContentPartPr/>
              <p14:nvPr/>
            </p14:nvContentPartPr>
            <p14:xfrm>
              <a:off x="6882173" y="2896452"/>
              <a:ext cx="5065200" cy="2360520"/>
            </p14:xfrm>
          </p:contentPart>
        </mc:Choice>
        <mc:Fallback xmlns="">
          <p:pic>
            <p:nvPicPr>
              <p:cNvPr id="279" name="Ink 27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74253" y="2886372"/>
                <a:ext cx="5078520" cy="23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0" name="Ink 279"/>
              <p14:cNvContentPartPr/>
              <p14:nvPr/>
            </p14:nvContentPartPr>
            <p14:xfrm>
              <a:off x="8235053" y="3372732"/>
              <a:ext cx="110340" cy="744480"/>
            </p14:xfrm>
          </p:contentPart>
        </mc:Choice>
        <mc:Fallback xmlns="">
          <p:pic>
            <p:nvPicPr>
              <p:cNvPr id="280" name="Ink 27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26759" y="3363377"/>
                <a:ext cx="128009" cy="764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1" name="Ink 280"/>
              <p14:cNvContentPartPr/>
              <p14:nvPr/>
            </p14:nvContentPartPr>
            <p14:xfrm>
              <a:off x="6663833" y="3969792"/>
              <a:ext cx="93240" cy="164520"/>
            </p14:xfrm>
          </p:contentPart>
        </mc:Choice>
        <mc:Fallback xmlns="">
          <p:pic>
            <p:nvPicPr>
              <p:cNvPr id="281" name="Ink 28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53753" y="3960792"/>
                <a:ext cx="1134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8" name="Ink 287"/>
              <p14:cNvContentPartPr/>
              <p14:nvPr/>
            </p14:nvContentPartPr>
            <p14:xfrm>
              <a:off x="7304093" y="4445892"/>
              <a:ext cx="158940" cy="98820"/>
            </p14:xfrm>
          </p:contentPart>
        </mc:Choice>
        <mc:Fallback xmlns="">
          <p:pic>
            <p:nvPicPr>
              <p:cNvPr id="288" name="Ink 287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94024" y="4436190"/>
                <a:ext cx="176560" cy="119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9" name="Ink 288"/>
              <p14:cNvContentPartPr/>
              <p14:nvPr/>
            </p14:nvContentPartPr>
            <p14:xfrm>
              <a:off x="7353413" y="4506192"/>
              <a:ext cx="755820" cy="22140"/>
            </p14:xfrm>
          </p:contentPart>
        </mc:Choice>
        <mc:Fallback xmlns="">
          <p:pic>
            <p:nvPicPr>
              <p:cNvPr id="289" name="Ink 288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45135" y="4496193"/>
                <a:ext cx="775255" cy="43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7" name="Ink 316"/>
              <p14:cNvContentPartPr/>
              <p14:nvPr/>
            </p14:nvContentPartPr>
            <p14:xfrm>
              <a:off x="11252033" y="4615632"/>
              <a:ext cx="16560" cy="5580"/>
            </p14:xfrm>
          </p:contentPart>
        </mc:Choice>
        <mc:Fallback xmlns="">
          <p:pic>
            <p:nvPicPr>
              <p:cNvPr id="317" name="Ink 316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247533" y="4611492"/>
                <a:ext cx="23040" cy="14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9" name="Ink 318"/>
              <p14:cNvContentPartPr/>
              <p14:nvPr/>
            </p14:nvContentPartPr>
            <p14:xfrm>
              <a:off x="10458053" y="4445892"/>
              <a:ext cx="142560" cy="295920"/>
            </p14:xfrm>
          </p:contentPart>
        </mc:Choice>
        <mc:Fallback xmlns="">
          <p:pic>
            <p:nvPicPr>
              <p:cNvPr id="319" name="Ink 31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449794" y="4437252"/>
                <a:ext cx="160156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0" name="Ink 319"/>
              <p14:cNvContentPartPr/>
              <p14:nvPr/>
            </p14:nvContentPartPr>
            <p14:xfrm>
              <a:off x="2246760" y="2809080"/>
              <a:ext cx="9263520" cy="2786400"/>
            </p14:xfrm>
          </p:contentPart>
        </mc:Choice>
        <mc:Fallback xmlns="">
          <p:pic>
            <p:nvPicPr>
              <p:cNvPr id="320" name="Ink 31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237400" y="2800080"/>
                <a:ext cx="9280800" cy="28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45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92360" y="267840"/>
              <a:ext cx="11136960" cy="573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720" y="259920"/>
                <a:ext cx="11157120" cy="57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57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70120" y="232920"/>
              <a:ext cx="8595720" cy="4899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120" y="225720"/>
                <a:ext cx="8617320" cy="49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43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Diagrama de transición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Cuando el MDP es </a:t>
            </a:r>
            <a:r>
              <a:rPr lang="es-419" b="1" dirty="0" err="1">
                <a:solidFill>
                  <a:srgbClr val="FF0000"/>
                </a:solidFill>
              </a:rPr>
              <a:t>homogéneo</a:t>
            </a:r>
            <a:r>
              <a:rPr lang="es-419" dirty="0" err="1"/>
              <a:t>,i.e</a:t>
            </a:r>
            <a:r>
              <a:rPr lang="es-419" dirty="0"/>
              <a:t>., las probabilidades de transición no dependen del tiempo, entonces podemos englobar todos los árboles de decisión en un </a:t>
            </a:r>
            <a:r>
              <a:rPr lang="es-419" b="1" dirty="0">
                <a:solidFill>
                  <a:srgbClr val="FF0000"/>
                </a:solidFill>
              </a:rPr>
              <a:t>diagrama de transición y decisión</a:t>
            </a:r>
            <a:endParaRPr lang="en-US" dirty="0"/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rot="-5400000">
            <a:off x="5983757" y="3684068"/>
            <a:ext cx="1818" cy="0"/>
          </a:xfrm>
          <a:prstGeom prst="line">
            <a:avLst/>
          </a:prstGeom>
          <a:solidFill>
            <a:srgbClr val="ED1C24">
              <a:alpha val="25000"/>
            </a:srgbClr>
          </a:solidFill>
          <a:ln w="18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Right 61"/>
          <p:cNvSpPr/>
          <p:nvPr/>
        </p:nvSpPr>
        <p:spPr>
          <a:xfrm rot="-1387800">
            <a:off x="5202465" y="3928926"/>
            <a:ext cx="0" cy="0"/>
          </a:xfrm>
          <a:prstGeom prst="rightArrow">
            <a:avLst/>
          </a:prstGeom>
          <a:solidFill>
            <a:srgbClr val="ED1C24">
              <a:alpha val="25000"/>
            </a:srgbClr>
          </a:solidFill>
          <a:ln w="18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1" name="Ink 260"/>
              <p14:cNvContentPartPr/>
              <p14:nvPr/>
            </p14:nvContentPartPr>
            <p14:xfrm>
              <a:off x="11334113" y="-273888"/>
              <a:ext cx="5580" cy="71280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0625" y="-276768"/>
                <a:ext cx="12904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1" name="Ink 350"/>
              <p14:cNvContentPartPr/>
              <p14:nvPr/>
            </p14:nvContentPartPr>
            <p14:xfrm>
              <a:off x="-87967" y="-399888"/>
              <a:ext cx="0" cy="0"/>
            </p14:xfrm>
          </p:contentPart>
        </mc:Choice>
        <mc:Fallback xmlns="">
          <p:pic>
            <p:nvPicPr>
              <p:cNvPr id="351" name="Ink 35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4" name="Ink 363"/>
              <p14:cNvContentPartPr/>
              <p14:nvPr/>
            </p14:nvContentPartPr>
            <p14:xfrm>
              <a:off x="6345953" y="3876552"/>
              <a:ext cx="4106520" cy="2119680"/>
            </p14:xfrm>
          </p:contentPart>
        </mc:Choice>
        <mc:Fallback xmlns="">
          <p:pic>
            <p:nvPicPr>
              <p:cNvPr id="364" name="Ink 36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5153" y="3863952"/>
                <a:ext cx="4128480" cy="21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9" name="Ink 458"/>
              <p14:cNvContentPartPr/>
              <p14:nvPr/>
            </p14:nvContentPartPr>
            <p14:xfrm>
              <a:off x="5486273" y="3811032"/>
              <a:ext cx="772560" cy="908640"/>
            </p14:xfrm>
          </p:contentPart>
        </mc:Choice>
        <mc:Fallback xmlns="">
          <p:pic>
            <p:nvPicPr>
              <p:cNvPr id="459" name="Ink 45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8353" y="3800952"/>
                <a:ext cx="79164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0" name="Ink 499"/>
              <p14:cNvContentPartPr/>
              <p14:nvPr/>
            </p14:nvContentPartPr>
            <p14:xfrm>
              <a:off x="3433193" y="4040892"/>
              <a:ext cx="744840" cy="585720"/>
            </p14:xfrm>
          </p:contentPart>
        </mc:Choice>
        <mc:Fallback xmlns="">
          <p:pic>
            <p:nvPicPr>
              <p:cNvPr id="500" name="Ink 49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4193" y="4034416"/>
                <a:ext cx="764640" cy="60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05" name="Ink 504"/>
              <p14:cNvContentPartPr/>
              <p14:nvPr/>
            </p14:nvContentPartPr>
            <p14:xfrm>
              <a:off x="3986153" y="3903912"/>
              <a:ext cx="843840" cy="318240"/>
            </p14:xfrm>
          </p:contentPart>
        </mc:Choice>
        <mc:Fallback xmlns="">
          <p:pic>
            <p:nvPicPr>
              <p:cNvPr id="505" name="Ink 50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77873" y="3897072"/>
                <a:ext cx="8622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9" name="Ink 528"/>
              <p14:cNvContentPartPr/>
              <p14:nvPr/>
            </p14:nvContentPartPr>
            <p14:xfrm>
              <a:off x="5382233" y="5760072"/>
              <a:ext cx="525960" cy="586080"/>
            </p14:xfrm>
          </p:contentPart>
        </mc:Choice>
        <mc:Fallback xmlns="">
          <p:pic>
            <p:nvPicPr>
              <p:cNvPr id="529" name="Ink 5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71073" y="5749632"/>
                <a:ext cx="54756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4" name="Ink 533"/>
              <p14:cNvContentPartPr/>
              <p14:nvPr/>
            </p14:nvContentPartPr>
            <p14:xfrm>
              <a:off x="5765633" y="5913252"/>
              <a:ext cx="16920" cy="88200"/>
            </p14:xfrm>
          </p:contentPart>
        </mc:Choice>
        <mc:Fallback xmlns="">
          <p:pic>
            <p:nvPicPr>
              <p:cNvPr id="534" name="Ink 53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7353" y="5906772"/>
                <a:ext cx="349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35" name="Ink 534"/>
              <p14:cNvContentPartPr/>
              <p14:nvPr/>
            </p14:nvContentPartPr>
            <p14:xfrm>
              <a:off x="5513633" y="5891472"/>
              <a:ext cx="197100" cy="290880"/>
            </p14:xfrm>
          </p:contentPart>
        </mc:Choice>
        <mc:Fallback xmlns="">
          <p:pic>
            <p:nvPicPr>
              <p:cNvPr id="535" name="Ink 53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06453" y="5880672"/>
                <a:ext cx="21541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4" name="Ink 553"/>
              <p14:cNvContentPartPr/>
              <p14:nvPr/>
            </p14:nvContentPartPr>
            <p14:xfrm>
              <a:off x="2797793" y="3728772"/>
              <a:ext cx="394560" cy="345240"/>
            </p14:xfrm>
          </p:contentPart>
        </mc:Choice>
        <mc:Fallback xmlns="">
          <p:pic>
            <p:nvPicPr>
              <p:cNvPr id="554" name="Ink 5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84833" y="3715092"/>
                <a:ext cx="4215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1" name="Ink 560"/>
              <p14:cNvContentPartPr/>
              <p14:nvPr/>
            </p14:nvContentPartPr>
            <p14:xfrm>
              <a:off x="1664513" y="3542472"/>
              <a:ext cx="4769640" cy="2710800"/>
            </p14:xfrm>
          </p:contentPart>
        </mc:Choice>
        <mc:Fallback xmlns="">
          <p:pic>
            <p:nvPicPr>
              <p:cNvPr id="561" name="Ink 56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53713" y="3533832"/>
                <a:ext cx="4791240" cy="27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53" name="Ink 652"/>
              <p14:cNvContentPartPr/>
              <p14:nvPr/>
            </p14:nvContentPartPr>
            <p14:xfrm>
              <a:off x="6022673" y="3624912"/>
              <a:ext cx="400320" cy="603000"/>
            </p14:xfrm>
          </p:contentPart>
        </mc:Choice>
        <mc:Fallback xmlns="">
          <p:pic>
            <p:nvPicPr>
              <p:cNvPr id="653" name="Ink 65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11873" y="3614832"/>
                <a:ext cx="42300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54" name="Ink 653"/>
              <p14:cNvContentPartPr/>
              <p14:nvPr/>
            </p14:nvContentPartPr>
            <p14:xfrm>
              <a:off x="5530193" y="3526092"/>
              <a:ext cx="345600" cy="498600"/>
            </p14:xfrm>
          </p:contentPart>
        </mc:Choice>
        <mc:Fallback xmlns="">
          <p:pic>
            <p:nvPicPr>
              <p:cNvPr id="654" name="Ink 65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22273" y="3516012"/>
                <a:ext cx="3567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73" name="Ink 672"/>
              <p14:cNvContentPartPr/>
              <p14:nvPr/>
            </p14:nvContentPartPr>
            <p14:xfrm>
              <a:off x="2518613" y="4966092"/>
              <a:ext cx="766620" cy="306900"/>
            </p14:xfrm>
          </p:contentPart>
        </mc:Choice>
        <mc:Fallback xmlns="">
          <p:pic>
            <p:nvPicPr>
              <p:cNvPr id="673" name="Ink 67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08175" y="4959976"/>
                <a:ext cx="786415" cy="318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83" name="Ink 682"/>
              <p14:cNvContentPartPr/>
              <p14:nvPr/>
            </p14:nvContentPartPr>
            <p14:xfrm>
              <a:off x="4818293" y="4993452"/>
              <a:ext cx="826920" cy="273960"/>
            </p14:xfrm>
          </p:contentPart>
        </mc:Choice>
        <mc:Fallback xmlns="">
          <p:pic>
            <p:nvPicPr>
              <p:cNvPr id="683" name="Ink 68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08937" y="4987340"/>
                <a:ext cx="845632" cy="287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84" name="Ink 683"/>
              <p14:cNvContentPartPr/>
              <p14:nvPr/>
            </p14:nvContentPartPr>
            <p14:xfrm>
              <a:off x="4675913" y="5497272"/>
              <a:ext cx="323640" cy="225000"/>
            </p14:xfrm>
          </p:contentPart>
        </mc:Choice>
        <mc:Fallback xmlns="">
          <p:pic>
            <p:nvPicPr>
              <p:cNvPr id="684" name="Ink 68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65473" y="5489712"/>
                <a:ext cx="3434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86" name="Ink 685"/>
              <p14:cNvContentPartPr/>
              <p14:nvPr/>
            </p14:nvContentPartPr>
            <p14:xfrm>
              <a:off x="4155713" y="6077592"/>
              <a:ext cx="684720" cy="558720"/>
            </p14:xfrm>
          </p:contentPart>
        </mc:Choice>
        <mc:Fallback xmlns="">
          <p:pic>
            <p:nvPicPr>
              <p:cNvPr id="686" name="Ink 68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49593" y="6069312"/>
                <a:ext cx="70128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00" name="Ink 699"/>
              <p14:cNvContentPartPr/>
              <p14:nvPr/>
            </p14:nvContentPartPr>
            <p14:xfrm>
              <a:off x="3465953" y="6252912"/>
              <a:ext cx="1161360" cy="410940"/>
            </p14:xfrm>
          </p:contentPart>
        </mc:Choice>
        <mc:Fallback xmlns="">
          <p:pic>
            <p:nvPicPr>
              <p:cNvPr id="700" name="Ink 69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56953" y="6243908"/>
                <a:ext cx="1180440" cy="42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03" name="Ink 702"/>
              <p14:cNvContentPartPr/>
              <p14:nvPr/>
            </p14:nvContentPartPr>
            <p14:xfrm>
              <a:off x="2962313" y="3832812"/>
              <a:ext cx="99000" cy="159120"/>
            </p14:xfrm>
          </p:contentPart>
        </mc:Choice>
        <mc:Fallback xmlns="">
          <p:pic>
            <p:nvPicPr>
              <p:cNvPr id="703" name="Ink 70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55473" y="3820212"/>
                <a:ext cx="118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13" name="Ink 712"/>
              <p14:cNvContentPartPr/>
              <p14:nvPr/>
            </p14:nvContentPartPr>
            <p14:xfrm>
              <a:off x="4818473" y="6208992"/>
              <a:ext cx="673920" cy="384120"/>
            </p14:xfrm>
          </p:contentPart>
        </mc:Choice>
        <mc:Fallback xmlns="">
          <p:pic>
            <p:nvPicPr>
              <p:cNvPr id="713" name="Ink 71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11633" y="6199272"/>
                <a:ext cx="6904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21" name="Ink 720"/>
              <p14:cNvContentPartPr/>
              <p14:nvPr/>
            </p14:nvContentPartPr>
            <p14:xfrm>
              <a:off x="5596073" y="3444012"/>
              <a:ext cx="405180" cy="351180"/>
            </p14:xfrm>
          </p:contentPart>
        </mc:Choice>
        <mc:Fallback xmlns="">
          <p:pic>
            <p:nvPicPr>
              <p:cNvPr id="721" name="Ink 720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89602" y="3436448"/>
                <a:ext cx="424235" cy="371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22" name="Ink 721"/>
              <p14:cNvContentPartPr/>
              <p14:nvPr/>
            </p14:nvContentPartPr>
            <p14:xfrm>
              <a:off x="2737673" y="4385592"/>
              <a:ext cx="630000" cy="569880"/>
            </p14:xfrm>
          </p:contentPart>
        </mc:Choice>
        <mc:Fallback xmlns="">
          <p:pic>
            <p:nvPicPr>
              <p:cNvPr id="722" name="Ink 721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728313" y="4375512"/>
                <a:ext cx="6505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23" name="Ink 722"/>
              <p14:cNvContentPartPr/>
              <p14:nvPr/>
            </p14:nvContentPartPr>
            <p14:xfrm>
              <a:off x="3608153" y="4177512"/>
              <a:ext cx="361800" cy="285120"/>
            </p14:xfrm>
          </p:contentPart>
        </mc:Choice>
        <mc:Fallback xmlns="">
          <p:pic>
            <p:nvPicPr>
              <p:cNvPr id="723" name="Ink 72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8073" y="4170663"/>
                <a:ext cx="382320" cy="302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4" name="Ink 723"/>
              <p14:cNvContentPartPr/>
              <p14:nvPr/>
            </p14:nvContentPartPr>
            <p14:xfrm>
              <a:off x="7047053" y="5814792"/>
              <a:ext cx="110160" cy="16200"/>
            </p14:xfrm>
          </p:contentPart>
        </mc:Choice>
        <mc:Fallback xmlns="">
          <p:pic>
            <p:nvPicPr>
              <p:cNvPr id="724" name="Ink 7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43453" y="5811270"/>
                <a:ext cx="116280" cy="22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5" name="Ink 734"/>
              <p14:cNvContentPartPr/>
              <p14:nvPr/>
            </p14:nvContentPartPr>
            <p14:xfrm>
              <a:off x="5672393" y="4232232"/>
              <a:ext cx="482580" cy="208800"/>
            </p14:xfrm>
          </p:contentPart>
        </mc:Choice>
        <mc:Fallback xmlns="">
          <p:pic>
            <p:nvPicPr>
              <p:cNvPr id="735" name="Ink 73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61589" y="4223232"/>
                <a:ext cx="503108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6" name="Ink 735"/>
              <p14:cNvContentPartPr/>
              <p14:nvPr/>
            </p14:nvContentPartPr>
            <p14:xfrm>
              <a:off x="212040" y="816480"/>
              <a:ext cx="9750240" cy="5733000"/>
            </p14:xfrm>
          </p:contentPart>
        </mc:Choice>
        <mc:Fallback xmlns="">
          <p:pic>
            <p:nvPicPr>
              <p:cNvPr id="736" name="Ink 73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4480" y="804960"/>
                <a:ext cx="9770760" cy="57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81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Dominó</a:t>
            </a:r>
          </a:p>
          <a:p>
            <a:r>
              <a:rPr lang="es-419" dirty="0"/>
              <a:t>Robot que recicla</a:t>
            </a:r>
          </a:p>
          <a:p>
            <a:r>
              <a:rPr lang="es-419" dirty="0"/>
              <a:t>Trading USD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81680" y="537840"/>
              <a:ext cx="10268280" cy="6120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3400" y="530640"/>
                <a:ext cx="10284840" cy="61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51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II. Utilidad esperada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El retorno </a:t>
                </a:r>
                <a:r>
                  <a:rPr lang="es-419" b="1" dirty="0" err="1">
                    <a:solidFill>
                      <a:srgbClr val="FF0000"/>
                    </a:solidFill>
                  </a:rPr>
                  <a:t>retorno</a:t>
                </a:r>
                <a:r>
                  <a:rPr lang="es-419" b="1" dirty="0">
                    <a:solidFill>
                      <a:srgbClr val="FF0000"/>
                    </a:solidFill>
                  </a:rPr>
                  <a:t> total</a:t>
                </a:r>
                <a:r>
                  <a:rPr lang="es-419" dirty="0">
                    <a:solidFill>
                      <a:srgbClr val="FF0000"/>
                    </a:solidFill>
                  </a:rPr>
                  <a:t> </a:t>
                </a:r>
                <a:r>
                  <a:rPr lang="es-419" b="1" dirty="0">
                    <a:solidFill>
                      <a:srgbClr val="FF0000"/>
                    </a:solidFill>
                  </a:rPr>
                  <a:t>restante </a:t>
                </a:r>
                <a:r>
                  <a:rPr lang="es-419" dirty="0"/>
                  <a:t>o </a:t>
                </a:r>
                <a:r>
                  <a:rPr lang="es-419" b="1" dirty="0">
                    <a:solidFill>
                      <a:srgbClr val="FF0000"/>
                    </a:solidFill>
                  </a:rPr>
                  <a:t>utilidad total restante</a:t>
                </a:r>
                <a:r>
                  <a:rPr lang="es-419" dirty="0">
                    <a:solidFill>
                      <a:srgbClr val="FF0000"/>
                    </a:solidFill>
                  </a:rPr>
                  <a:t> </a:t>
                </a:r>
                <a:r>
                  <a:rPr lang="es-419" dirty="0"/>
                  <a:t>es una función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que mide la utilidad que recibiremos de los pagos del tiempo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419" dirty="0"/>
                  <a:t> hacia el futuro.</a:t>
                </a:r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No hay manera única definir la función de utilidad. Vamos a ver la forma más común dependiendo del horizonte de la tarea</a:t>
                </a:r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11310</TotalTime>
  <Words>873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Procesos Markovianos de Decisión II</vt:lpstr>
      <vt:lpstr>I. Tareas de aprendizaje por reforzamiento (recordatorio)</vt:lpstr>
      <vt:lpstr>I. Procesos Markovianos de Decisión </vt:lpstr>
      <vt:lpstr>Árbol de Decisión</vt:lpstr>
      <vt:lpstr>PowerPoint Presentation</vt:lpstr>
      <vt:lpstr>PowerPoint Presentation</vt:lpstr>
      <vt:lpstr>Diagrama de transición</vt:lpstr>
      <vt:lpstr>Ejemplos</vt:lpstr>
      <vt:lpstr>II. Utilidad esperada</vt:lpstr>
      <vt:lpstr>a. Tareas periódicas </vt:lpstr>
      <vt:lpstr>Ejemplos de tareas periódicas</vt:lpstr>
      <vt:lpstr>b. Tareas continuas</vt:lpstr>
      <vt:lpstr>PowerPoint Presentation</vt:lpstr>
      <vt:lpstr>Ejemplos de tareas continuas</vt:lpstr>
      <vt:lpstr>PowerPoint Presentation</vt:lpstr>
      <vt:lpstr>III. Políticas </vt:lpstr>
      <vt:lpstr>IV. Valor esperado, Funciones de valor</vt:lpstr>
      <vt:lpstr>a. Valor de una acción </vt:lpstr>
      <vt:lpstr>q en el caso homogéneo</vt:lpstr>
      <vt:lpstr>b. Valor de un estado</vt:lpstr>
      <vt:lpstr>En forma matricial…</vt:lpstr>
      <vt:lpstr>Tarea individual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García Tec</dc:creator>
  <cp:lastModifiedBy>Mauricio García Tec</cp:lastModifiedBy>
  <cp:revision>20</cp:revision>
  <dcterms:created xsi:type="dcterms:W3CDTF">2017-01-26T22:14:41Z</dcterms:created>
  <dcterms:modified xsi:type="dcterms:W3CDTF">2017-02-09T18:11:23Z</dcterms:modified>
</cp:coreProperties>
</file>