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_2013-05-01-23-10-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342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3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13-05-01-23-09-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443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32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13-05-01-23-16-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494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97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3-05-02 at 12.47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043" y="0"/>
            <a:ext cx="4093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9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13-05-01-23-29-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06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46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13-05-01-23-17-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08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61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_2013-05-01-23-21-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97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12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13-05-01-23-07-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001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6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13-05-01-23-08-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043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50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13-05-01-23-08-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956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75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13-05-01-23-08-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690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6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13-05-01-23-09-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92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67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13-05-01-23-09-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709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13-05-01-23-09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658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35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13-05-01-23-09-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57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6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17</TotalTime>
  <Words>0</Words>
  <Application>Microsoft Macintosh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Breeze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Spicer</dc:creator>
  <cp:lastModifiedBy>Robert Spicer</cp:lastModifiedBy>
  <cp:revision>2</cp:revision>
  <dcterms:created xsi:type="dcterms:W3CDTF">2013-05-02T16:31:50Z</dcterms:created>
  <dcterms:modified xsi:type="dcterms:W3CDTF">2013-05-02T16:49:03Z</dcterms:modified>
</cp:coreProperties>
</file>