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4" r:id="rId6"/>
    <p:sldId id="262" r:id="rId7"/>
    <p:sldId id="258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77DD-D597-4A95-AD13-C927773D7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328D9-1149-40FD-AE3A-F70B6B14A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46F9E-7867-4A49-A449-FD8AF2FB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00C3-EC9C-4D82-8373-FA5E1F09947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37DAD-2069-4C73-8AA5-BA4622AC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4110-2BAE-4B03-AD05-AB1E1CC9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E17A-8B5C-42E0-8586-706AA2C0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5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D283-08FA-4467-AC5B-F700A71F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104D0-260F-4BA3-8C51-625B6F855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A418-D1BA-4A01-B975-868D5084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00C3-EC9C-4D82-8373-FA5E1F09947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AF18-AC92-4F25-81BD-F1F39C45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FD13-7440-46CB-AAEF-DADC672D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E17A-8B5C-42E0-8586-706AA2C0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5B60F-6657-4BF2-A1AF-93FD89D85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F7494-ECC2-4431-A63F-3D04FAA98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E2F5F-F93B-4C75-84EC-7CF1E4B3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00C3-EC9C-4D82-8373-FA5E1F09947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E08C1-5C67-47F7-A5EC-A20BF3BF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E026B-02F6-4E6F-ABDB-6CAB8D62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E17A-8B5C-42E0-8586-706AA2C0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4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A767-C69A-4FD2-9CD9-679EC3B5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1FA6-1A5B-49FB-90F4-2F3A748CC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8C67-A4D2-4009-9DB6-ACD189C4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00C3-EC9C-4D82-8373-FA5E1F09947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130C2-437B-48D0-88D7-73CD1DE6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5F9B2-C979-4DE0-82AC-3D8C46BD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E17A-8B5C-42E0-8586-706AA2C0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E3C7-7F6F-4B7D-83E2-9C3F96C4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4A324-B7DE-4682-90B9-323DEDDB3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06825-E824-443C-999A-133478EC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00C3-EC9C-4D82-8373-FA5E1F09947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DD6FB-578B-4C2B-9DFE-17836003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5152D-2AF9-4EA1-9E0B-8F1AA3B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E17A-8B5C-42E0-8586-706AA2C0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4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2A2E-B817-4853-B365-B94BA86A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AD55-8B5B-4A2E-BE0D-85F01A7F7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F5F2C-A584-4E26-A6F4-812D5B99F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E17E1-D22B-40F4-BFAE-963CF3C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00C3-EC9C-4D82-8373-FA5E1F09947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DDAE3-CB6B-435D-9F66-BA20ADB5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CA3CE-F92E-4CF7-AC6B-D4454039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E17A-8B5C-42E0-8586-706AA2C0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8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6B90-F05F-475F-B2B8-224F4F88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08F75-02E5-41B8-B8E8-D911E6699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C0251-CCE0-4D4D-8201-B02F35059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CCCA5-3FE9-4764-B5AE-57BFE1DB6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C708B-67CF-4FCC-B9D1-DB379DC6E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6C79A-2F61-4CF6-9653-D069803B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00C3-EC9C-4D82-8373-FA5E1F09947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EC7E2-7B2D-4CC3-A592-F4D8F5D1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8AF43-0A80-4EE6-8DDF-DC5E93C2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E17A-8B5C-42E0-8586-706AA2C0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064B-E2AB-45CB-94C0-762BE62A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2CA19-6A8C-4852-B497-1A476926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00C3-EC9C-4D82-8373-FA5E1F09947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CFE32-F484-4506-A805-D5040370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21BD5-D219-476B-8249-DE96FC02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E17A-8B5C-42E0-8586-706AA2C0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0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EB103-F939-41C8-A1AB-2216E340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00C3-EC9C-4D82-8373-FA5E1F09947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67B5D-62BB-4011-BEC4-8AE51189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1A6CB-7F98-4DC6-A4EE-5F7ED19F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E17A-8B5C-42E0-8586-706AA2C0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3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5EC5-01BA-4CF9-B41D-D96C3FAC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D8DB-A816-42A3-A189-AAAEA5DC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E988D-E217-4F7F-946C-76E0F4C78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F650E-9261-49A1-8213-247C662A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00C3-EC9C-4D82-8373-FA5E1F09947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DAE38-83E5-4F75-8F80-08F3E2C7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FF50-4933-479F-9120-01B53C62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E17A-8B5C-42E0-8586-706AA2C0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0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7821-99B4-46FB-BFE8-0B48B170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86B3C-385B-4DA6-9E20-32601D075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21B9-87B6-483E-B8E8-1157A268B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490A9-F80F-4CB9-991C-F357C335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00C3-EC9C-4D82-8373-FA5E1F09947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08595-9046-48F3-BD36-54785140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50D52-A2DB-4427-A368-1054168D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E17A-8B5C-42E0-8586-706AA2C0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8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6314F-E70B-484B-856F-CF4BD341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8FCCE-F6EF-4351-83E8-6DE8400F2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DAF3-C630-46AA-BFBD-952925E80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300C3-EC9C-4D82-8373-FA5E1F09947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D602-739A-4775-9C11-36B941139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9DEB-0535-4FD5-83FA-FB6E4CADA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E17A-8B5C-42E0-8586-706AA2C0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9841-7003-4251-9E3D-3C6DA819E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Part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09D16-3773-422F-943A-7007E4026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1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9841-7003-4251-9E3D-3C6DA819E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Mystery Language Vowels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09D16-3773-422F-943A-7007E4026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C1D37-325D-43E6-B19C-232F3B42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219593"/>
            <a:ext cx="6845652" cy="47881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FEC119-6A3E-4455-A31C-67A7236D0A83}"/>
              </a:ext>
            </a:extLst>
          </p:cNvPr>
          <p:cNvSpPr/>
          <p:nvPr/>
        </p:nvSpPr>
        <p:spPr>
          <a:xfrm>
            <a:off x="2741820" y="135838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BB2301-35C9-4D68-8FC4-61A44AA831B0}"/>
              </a:ext>
            </a:extLst>
          </p:cNvPr>
          <p:cNvSpPr/>
          <p:nvPr/>
        </p:nvSpPr>
        <p:spPr>
          <a:xfrm>
            <a:off x="5520348" y="1543050"/>
            <a:ext cx="250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ɨ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BBA3A-8088-4673-9BEB-5327D71CFC6F}"/>
              </a:ext>
            </a:extLst>
          </p:cNvPr>
          <p:cNvSpPr/>
          <p:nvPr/>
        </p:nvSpPr>
        <p:spPr>
          <a:xfrm>
            <a:off x="8535492" y="1358384"/>
            <a:ext cx="65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B310BD-6E02-462C-86A5-21BAD6ED20BB}"/>
              </a:ext>
            </a:extLst>
          </p:cNvPr>
          <p:cNvSpPr/>
          <p:nvPr/>
        </p:nvSpPr>
        <p:spPr>
          <a:xfrm>
            <a:off x="7511172" y="191238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ʊ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1ABA4A-C9BD-44C0-B7B6-6AED7ADDD17B}"/>
              </a:ext>
            </a:extLst>
          </p:cNvPr>
          <p:cNvSpPr/>
          <p:nvPr/>
        </p:nvSpPr>
        <p:spPr>
          <a:xfrm>
            <a:off x="8192593" y="2515672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ɤ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EAC09A-29BE-494A-B8E8-89B443BEFB54}"/>
              </a:ext>
            </a:extLst>
          </p:cNvPr>
          <p:cNvSpPr/>
          <p:nvPr/>
        </p:nvSpPr>
        <p:spPr>
          <a:xfrm>
            <a:off x="8487867" y="265446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D96CF-75B1-4D0C-BFB2-6DF69BDBA527}"/>
              </a:ext>
            </a:extLst>
          </p:cNvPr>
          <p:cNvSpPr/>
          <p:nvPr/>
        </p:nvSpPr>
        <p:spPr>
          <a:xfrm>
            <a:off x="8181373" y="526907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ɑ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288E49-64F9-4B70-B814-3EE2BECF862A}"/>
              </a:ext>
            </a:extLst>
          </p:cNvPr>
          <p:cNvSpPr/>
          <p:nvPr/>
        </p:nvSpPr>
        <p:spPr>
          <a:xfrm>
            <a:off x="8535492" y="4089333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ɔ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782D4-69CA-44AF-8F38-94AAB66258A4}"/>
              </a:ext>
            </a:extLst>
          </p:cNvPr>
          <p:cNvSpPr/>
          <p:nvPr/>
        </p:nvSpPr>
        <p:spPr>
          <a:xfrm>
            <a:off x="5372711" y="538326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9517CA-E394-48E5-8FD6-E0FA54FAF180}"/>
              </a:ext>
            </a:extLst>
          </p:cNvPr>
          <p:cNvSpPr/>
          <p:nvPr/>
        </p:nvSpPr>
        <p:spPr>
          <a:xfrm>
            <a:off x="3554093" y="270033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CB56BB-6488-4865-9D1B-1F7770DD14BA}"/>
              </a:ext>
            </a:extLst>
          </p:cNvPr>
          <p:cNvSpPr/>
          <p:nvPr/>
        </p:nvSpPr>
        <p:spPr>
          <a:xfrm>
            <a:off x="4497450" y="4089333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ɛ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BC9D36-EB39-414E-ADBB-C209FE4CBEA6}"/>
              </a:ext>
            </a:extLst>
          </p:cNvPr>
          <p:cNvSpPr/>
          <p:nvPr/>
        </p:nvSpPr>
        <p:spPr>
          <a:xfrm>
            <a:off x="5748947" y="25156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ɘ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BE40DA-7849-432D-BF64-B3D2EA07B3C7}"/>
              </a:ext>
            </a:extLst>
          </p:cNvPr>
          <p:cNvSpPr/>
          <p:nvPr/>
        </p:nvSpPr>
        <p:spPr>
          <a:xfrm>
            <a:off x="8334620" y="837957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BDE8F0-B483-49EF-96AE-BDFA279FE503}"/>
              </a:ext>
            </a:extLst>
          </p:cNvPr>
          <p:cNvSpPr/>
          <p:nvPr/>
        </p:nvSpPr>
        <p:spPr>
          <a:xfrm>
            <a:off x="5439407" y="872073"/>
            <a:ext cx="859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Central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0201BB-D65B-4607-9C17-EAA13A0AFB05}"/>
              </a:ext>
            </a:extLst>
          </p:cNvPr>
          <p:cNvSpPr/>
          <p:nvPr/>
        </p:nvSpPr>
        <p:spPr>
          <a:xfrm>
            <a:off x="2209143" y="833706"/>
            <a:ext cx="685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A3EE9-94EE-4DB5-89A6-95FC0C2F0410}"/>
              </a:ext>
            </a:extLst>
          </p:cNvPr>
          <p:cNvSpPr/>
          <p:nvPr/>
        </p:nvSpPr>
        <p:spPr>
          <a:xfrm>
            <a:off x="1728832" y="1365892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85B009-115B-4042-8843-076733F42FBB}"/>
              </a:ext>
            </a:extLst>
          </p:cNvPr>
          <p:cNvSpPr/>
          <p:nvPr/>
        </p:nvSpPr>
        <p:spPr>
          <a:xfrm>
            <a:off x="1761176" y="2654463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Close-mid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2343AC-4EFC-40BE-B030-2BF45079EB8C}"/>
              </a:ext>
            </a:extLst>
          </p:cNvPr>
          <p:cNvSpPr/>
          <p:nvPr/>
        </p:nvSpPr>
        <p:spPr>
          <a:xfrm>
            <a:off x="1797761" y="4094489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Open-mid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B33755-8048-4618-86EF-BE07689AEC21}"/>
              </a:ext>
            </a:extLst>
          </p:cNvPr>
          <p:cNvSpPr/>
          <p:nvPr/>
        </p:nvSpPr>
        <p:spPr>
          <a:xfrm>
            <a:off x="1847132" y="5269075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64466D-974A-402A-BDE6-2491E92D89B5}"/>
              </a:ext>
            </a:extLst>
          </p:cNvPr>
          <p:cNvSpPr/>
          <p:nvPr/>
        </p:nvSpPr>
        <p:spPr>
          <a:xfrm>
            <a:off x="9450180" y="1392137"/>
            <a:ext cx="268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Unrounded are </a:t>
            </a:r>
            <a:r>
              <a:rPr lang="en-US" u="sng" dirty="0"/>
              <a:t>underlined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0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9841-7003-4251-9E3D-3C6DA819E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Mystery Language Diphthong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09D16-3773-422F-943A-7007E4026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C1D37-325D-43E6-B19C-232F3B42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987" y="1241405"/>
            <a:ext cx="6845652" cy="47881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FEC119-6A3E-4455-A31C-67A7236D0A83}"/>
              </a:ext>
            </a:extLst>
          </p:cNvPr>
          <p:cNvSpPr/>
          <p:nvPr/>
        </p:nvSpPr>
        <p:spPr>
          <a:xfrm>
            <a:off x="4681938" y="324433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/>
              <a:t>ia</a:t>
            </a:r>
            <a:endParaRPr lang="en-US" u="sn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BE40DA-7849-432D-BF64-B3D2EA07B3C7}"/>
              </a:ext>
            </a:extLst>
          </p:cNvPr>
          <p:cNvSpPr/>
          <p:nvPr/>
        </p:nvSpPr>
        <p:spPr>
          <a:xfrm>
            <a:off x="8334620" y="837957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BDE8F0-B483-49EF-96AE-BDFA279FE503}"/>
              </a:ext>
            </a:extLst>
          </p:cNvPr>
          <p:cNvSpPr/>
          <p:nvPr/>
        </p:nvSpPr>
        <p:spPr>
          <a:xfrm>
            <a:off x="5439407" y="872073"/>
            <a:ext cx="859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Central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0201BB-D65B-4607-9C17-EAA13A0AFB05}"/>
              </a:ext>
            </a:extLst>
          </p:cNvPr>
          <p:cNvSpPr/>
          <p:nvPr/>
        </p:nvSpPr>
        <p:spPr>
          <a:xfrm>
            <a:off x="2209143" y="833706"/>
            <a:ext cx="685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A3EE9-94EE-4DB5-89A6-95FC0C2F0410}"/>
              </a:ext>
            </a:extLst>
          </p:cNvPr>
          <p:cNvSpPr/>
          <p:nvPr/>
        </p:nvSpPr>
        <p:spPr>
          <a:xfrm>
            <a:off x="1728832" y="1365892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85B009-115B-4042-8843-076733F42FBB}"/>
              </a:ext>
            </a:extLst>
          </p:cNvPr>
          <p:cNvSpPr/>
          <p:nvPr/>
        </p:nvSpPr>
        <p:spPr>
          <a:xfrm>
            <a:off x="1761176" y="2654463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Close-mid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2343AC-4EFC-40BE-B030-2BF45079EB8C}"/>
              </a:ext>
            </a:extLst>
          </p:cNvPr>
          <p:cNvSpPr/>
          <p:nvPr/>
        </p:nvSpPr>
        <p:spPr>
          <a:xfrm>
            <a:off x="1797761" y="4094489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Open-mid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B33755-8048-4618-86EF-BE07689AEC21}"/>
              </a:ext>
            </a:extLst>
          </p:cNvPr>
          <p:cNvSpPr/>
          <p:nvPr/>
        </p:nvSpPr>
        <p:spPr>
          <a:xfrm>
            <a:off x="1847132" y="5269075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64466D-974A-402A-BDE6-2491E92D89B5}"/>
              </a:ext>
            </a:extLst>
          </p:cNvPr>
          <p:cNvSpPr/>
          <p:nvPr/>
        </p:nvSpPr>
        <p:spPr>
          <a:xfrm>
            <a:off x="9450180" y="139213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635375-4E9C-4D6F-965C-5F641C16C277}"/>
              </a:ext>
            </a:extLst>
          </p:cNvPr>
          <p:cNvSpPr/>
          <p:nvPr/>
        </p:nvSpPr>
        <p:spPr>
          <a:xfrm>
            <a:off x="6500579" y="3428999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533A13-6E73-44BF-B190-BB2F41B5DCB1}"/>
              </a:ext>
            </a:extLst>
          </p:cNvPr>
          <p:cNvSpPr/>
          <p:nvPr/>
        </p:nvSpPr>
        <p:spPr>
          <a:xfrm>
            <a:off x="5887449" y="3244334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98C9C-0A20-427D-BEFA-B1564FA7F0FC}"/>
              </a:ext>
            </a:extLst>
          </p:cNvPr>
          <p:cNvSpPr/>
          <p:nvPr/>
        </p:nvSpPr>
        <p:spPr>
          <a:xfrm>
            <a:off x="5887449" y="3244334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54E2B1-785D-43A6-9751-7EAA66B9CD76}"/>
              </a:ext>
            </a:extLst>
          </p:cNvPr>
          <p:cNvSpPr/>
          <p:nvPr/>
        </p:nvSpPr>
        <p:spPr>
          <a:xfrm>
            <a:off x="5887449" y="3244334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BBD7E-E2DB-414A-8CF1-D6C71FD76B92}"/>
              </a:ext>
            </a:extLst>
          </p:cNvPr>
          <p:cNvSpPr/>
          <p:nvPr/>
        </p:nvSpPr>
        <p:spPr>
          <a:xfrm>
            <a:off x="5483889" y="5269075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82A73E-2679-4F29-B0A3-C9693ADD16BC}"/>
              </a:ext>
            </a:extLst>
          </p:cNvPr>
          <p:cNvSpPr/>
          <p:nvPr/>
        </p:nvSpPr>
        <p:spPr>
          <a:xfrm>
            <a:off x="6687945" y="4431555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oa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DF146E-75C1-4BEA-829D-EFECB503023D}"/>
              </a:ext>
            </a:extLst>
          </p:cNvPr>
          <p:cNvSpPr/>
          <p:nvPr/>
        </p:nvSpPr>
        <p:spPr>
          <a:xfrm>
            <a:off x="6192106" y="287500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F5C281-02C4-409B-99CF-68FCB57D5CDC}"/>
              </a:ext>
            </a:extLst>
          </p:cNvPr>
          <p:cNvSpPr/>
          <p:nvPr/>
        </p:nvSpPr>
        <p:spPr>
          <a:xfrm>
            <a:off x="7585159" y="322535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ɤo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A3AA09-3872-4F9E-8BCE-4EC9108D9BCE}"/>
              </a:ext>
            </a:extLst>
          </p:cNvPr>
          <p:cNvSpPr/>
          <p:nvPr/>
        </p:nvSpPr>
        <p:spPr>
          <a:xfrm>
            <a:off x="7275694" y="3023795"/>
            <a:ext cx="626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oi</a:t>
            </a:r>
          </a:p>
        </p:txBody>
      </p:sp>
    </p:spTree>
    <p:extLst>
      <p:ext uri="{BB962C8B-B14F-4D97-AF65-F5344CB8AC3E}">
        <p14:creationId xmlns:p14="http://schemas.microsoft.com/office/powerpoint/2010/main" val="82794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9841-7003-4251-9E3D-3C6DA819E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Mexican Spanish Language Vowels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09D16-3773-422F-943A-7007E4026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9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C1D37-325D-43E6-B19C-232F3B42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219593"/>
            <a:ext cx="6845652" cy="47881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FEC119-6A3E-4455-A31C-67A7236D0A83}"/>
              </a:ext>
            </a:extLst>
          </p:cNvPr>
          <p:cNvSpPr/>
          <p:nvPr/>
        </p:nvSpPr>
        <p:spPr>
          <a:xfrm>
            <a:off x="2741820" y="135838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BBA3A-8088-4673-9BEB-5327D71CFC6F}"/>
              </a:ext>
            </a:extLst>
          </p:cNvPr>
          <p:cNvSpPr/>
          <p:nvPr/>
        </p:nvSpPr>
        <p:spPr>
          <a:xfrm>
            <a:off x="8535492" y="1358384"/>
            <a:ext cx="65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EAC09A-29BE-494A-B8E8-89B443BEFB54}"/>
              </a:ext>
            </a:extLst>
          </p:cNvPr>
          <p:cNvSpPr/>
          <p:nvPr/>
        </p:nvSpPr>
        <p:spPr>
          <a:xfrm>
            <a:off x="8487867" y="265446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782D4-69CA-44AF-8F38-94AAB66258A4}"/>
              </a:ext>
            </a:extLst>
          </p:cNvPr>
          <p:cNvSpPr/>
          <p:nvPr/>
        </p:nvSpPr>
        <p:spPr>
          <a:xfrm>
            <a:off x="5372711" y="538326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9517CA-E394-48E5-8FD6-E0FA54FAF180}"/>
              </a:ext>
            </a:extLst>
          </p:cNvPr>
          <p:cNvSpPr/>
          <p:nvPr/>
        </p:nvSpPr>
        <p:spPr>
          <a:xfrm>
            <a:off x="3554093" y="270033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BE40DA-7849-432D-BF64-B3D2EA07B3C7}"/>
              </a:ext>
            </a:extLst>
          </p:cNvPr>
          <p:cNvSpPr/>
          <p:nvPr/>
        </p:nvSpPr>
        <p:spPr>
          <a:xfrm>
            <a:off x="8334620" y="837957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BDE8F0-B483-49EF-96AE-BDFA279FE503}"/>
              </a:ext>
            </a:extLst>
          </p:cNvPr>
          <p:cNvSpPr/>
          <p:nvPr/>
        </p:nvSpPr>
        <p:spPr>
          <a:xfrm>
            <a:off x="5439407" y="872073"/>
            <a:ext cx="859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Central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0201BB-D65B-4607-9C17-EAA13A0AFB05}"/>
              </a:ext>
            </a:extLst>
          </p:cNvPr>
          <p:cNvSpPr/>
          <p:nvPr/>
        </p:nvSpPr>
        <p:spPr>
          <a:xfrm>
            <a:off x="2209143" y="833706"/>
            <a:ext cx="685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A3EE9-94EE-4DB5-89A6-95FC0C2F0410}"/>
              </a:ext>
            </a:extLst>
          </p:cNvPr>
          <p:cNvSpPr/>
          <p:nvPr/>
        </p:nvSpPr>
        <p:spPr>
          <a:xfrm>
            <a:off x="1728832" y="1365892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85B009-115B-4042-8843-076733F42FBB}"/>
              </a:ext>
            </a:extLst>
          </p:cNvPr>
          <p:cNvSpPr/>
          <p:nvPr/>
        </p:nvSpPr>
        <p:spPr>
          <a:xfrm>
            <a:off x="1761176" y="2654463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Close-mid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2343AC-4EFC-40BE-B030-2BF45079EB8C}"/>
              </a:ext>
            </a:extLst>
          </p:cNvPr>
          <p:cNvSpPr/>
          <p:nvPr/>
        </p:nvSpPr>
        <p:spPr>
          <a:xfrm>
            <a:off x="1797761" y="4094489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Open-mid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B33755-8048-4618-86EF-BE07689AEC21}"/>
              </a:ext>
            </a:extLst>
          </p:cNvPr>
          <p:cNvSpPr/>
          <p:nvPr/>
        </p:nvSpPr>
        <p:spPr>
          <a:xfrm>
            <a:off x="1847132" y="5269075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64466D-974A-402A-BDE6-2491E92D89B5}"/>
              </a:ext>
            </a:extLst>
          </p:cNvPr>
          <p:cNvSpPr/>
          <p:nvPr/>
        </p:nvSpPr>
        <p:spPr>
          <a:xfrm>
            <a:off x="9450180" y="1392137"/>
            <a:ext cx="268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Unrounded are </a:t>
            </a:r>
            <a:r>
              <a:rPr lang="en-US" u="sng" dirty="0"/>
              <a:t>underlined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7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9841-7003-4251-9E3D-3C6DA819E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Mexican Spanish Language Diphthong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09D16-3773-422F-943A-7007E4026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7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C1D37-325D-43E6-B19C-232F3B42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789" y="1303726"/>
            <a:ext cx="6845652" cy="47881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FEC119-6A3E-4455-A31C-67A7236D0A83}"/>
              </a:ext>
            </a:extLst>
          </p:cNvPr>
          <p:cNvSpPr/>
          <p:nvPr/>
        </p:nvSpPr>
        <p:spPr>
          <a:xfrm>
            <a:off x="4681938" y="324433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ai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BE40DA-7849-432D-BF64-B3D2EA07B3C7}"/>
              </a:ext>
            </a:extLst>
          </p:cNvPr>
          <p:cNvSpPr/>
          <p:nvPr/>
        </p:nvSpPr>
        <p:spPr>
          <a:xfrm>
            <a:off x="8334620" y="837957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BDE8F0-B483-49EF-96AE-BDFA279FE503}"/>
              </a:ext>
            </a:extLst>
          </p:cNvPr>
          <p:cNvSpPr/>
          <p:nvPr/>
        </p:nvSpPr>
        <p:spPr>
          <a:xfrm>
            <a:off x="5439407" y="872073"/>
            <a:ext cx="859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Central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0201BB-D65B-4607-9C17-EAA13A0AFB05}"/>
              </a:ext>
            </a:extLst>
          </p:cNvPr>
          <p:cNvSpPr/>
          <p:nvPr/>
        </p:nvSpPr>
        <p:spPr>
          <a:xfrm>
            <a:off x="2209143" y="833706"/>
            <a:ext cx="685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A3EE9-94EE-4DB5-89A6-95FC0C2F0410}"/>
              </a:ext>
            </a:extLst>
          </p:cNvPr>
          <p:cNvSpPr/>
          <p:nvPr/>
        </p:nvSpPr>
        <p:spPr>
          <a:xfrm>
            <a:off x="1728832" y="1365892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85B009-115B-4042-8843-076733F42FBB}"/>
              </a:ext>
            </a:extLst>
          </p:cNvPr>
          <p:cNvSpPr/>
          <p:nvPr/>
        </p:nvSpPr>
        <p:spPr>
          <a:xfrm>
            <a:off x="1761176" y="2654463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Close-mid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2343AC-4EFC-40BE-B030-2BF45079EB8C}"/>
              </a:ext>
            </a:extLst>
          </p:cNvPr>
          <p:cNvSpPr/>
          <p:nvPr/>
        </p:nvSpPr>
        <p:spPr>
          <a:xfrm>
            <a:off x="1797761" y="4094489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Open-mid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B33755-8048-4618-86EF-BE07689AEC21}"/>
              </a:ext>
            </a:extLst>
          </p:cNvPr>
          <p:cNvSpPr/>
          <p:nvPr/>
        </p:nvSpPr>
        <p:spPr>
          <a:xfrm>
            <a:off x="1847132" y="5269075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64466D-974A-402A-BDE6-2491E92D89B5}"/>
              </a:ext>
            </a:extLst>
          </p:cNvPr>
          <p:cNvSpPr/>
          <p:nvPr/>
        </p:nvSpPr>
        <p:spPr>
          <a:xfrm>
            <a:off x="9450180" y="139213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FA18A3-74EA-4002-88D7-3B11F6F6FAC4}"/>
              </a:ext>
            </a:extLst>
          </p:cNvPr>
          <p:cNvSpPr/>
          <p:nvPr/>
        </p:nvSpPr>
        <p:spPr>
          <a:xfrm>
            <a:off x="3697301" y="2108623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/>
              <a:t>ei</a:t>
            </a:r>
            <a:endParaRPr lang="en-US" u="sn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5024DC-0E7E-4F12-922E-0C1768B4630E}"/>
              </a:ext>
            </a:extLst>
          </p:cNvPr>
          <p:cNvSpPr/>
          <p:nvPr/>
        </p:nvSpPr>
        <p:spPr>
          <a:xfrm>
            <a:off x="5747828" y="2180184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ACAF5A-851F-4C69-87CF-1B8E276064B9}"/>
              </a:ext>
            </a:extLst>
          </p:cNvPr>
          <p:cNvSpPr/>
          <p:nvPr/>
        </p:nvSpPr>
        <p:spPr>
          <a:xfrm>
            <a:off x="5259710" y="155055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/>
              <a:t>ui</a:t>
            </a:r>
            <a:endParaRPr lang="en-US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635375-4E9C-4D6F-965C-5F641C16C277}"/>
              </a:ext>
            </a:extLst>
          </p:cNvPr>
          <p:cNvSpPr/>
          <p:nvPr/>
        </p:nvSpPr>
        <p:spPr>
          <a:xfrm>
            <a:off x="6241719" y="332982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au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849A89-17DB-482F-9857-A749334D996A}"/>
              </a:ext>
            </a:extLst>
          </p:cNvPr>
          <p:cNvSpPr/>
          <p:nvPr/>
        </p:nvSpPr>
        <p:spPr>
          <a:xfrm>
            <a:off x="5902143" y="2611837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/>
              <a:t>eu</a:t>
            </a:r>
            <a:endParaRPr lang="en-US" u="sn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702937-7EEE-45F5-9669-9ADFC36B89BD}"/>
              </a:ext>
            </a:extLst>
          </p:cNvPr>
          <p:cNvSpPr/>
          <p:nvPr/>
        </p:nvSpPr>
        <p:spPr>
          <a:xfrm>
            <a:off x="7927558" y="210862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/>
              <a:t>ou</a:t>
            </a:r>
            <a:endParaRPr lang="en-US" u="sng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77CAD8-BE3E-4796-AB64-F339BB573694}"/>
              </a:ext>
            </a:extLst>
          </p:cNvPr>
          <p:cNvSpPr/>
          <p:nvPr/>
        </p:nvSpPr>
        <p:spPr>
          <a:xfrm>
            <a:off x="5678613" y="1557289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/>
              <a:t>iu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1283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Part A</vt:lpstr>
      <vt:lpstr>Mystery Language Vowels</vt:lpstr>
      <vt:lpstr>PowerPoint Presentation</vt:lpstr>
      <vt:lpstr>Mystery Language Diphthong</vt:lpstr>
      <vt:lpstr>PowerPoint Presentation</vt:lpstr>
      <vt:lpstr>Mexican Spanish Language Vowels</vt:lpstr>
      <vt:lpstr>PowerPoint Presentation</vt:lpstr>
      <vt:lpstr>Mexican Spanish Language Diphthong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Campos</dc:creator>
  <cp:lastModifiedBy>Daniel Campos</cp:lastModifiedBy>
  <cp:revision>8</cp:revision>
  <dcterms:created xsi:type="dcterms:W3CDTF">2019-11-05T08:53:11Z</dcterms:created>
  <dcterms:modified xsi:type="dcterms:W3CDTF">2019-11-05T21:47:35Z</dcterms:modified>
</cp:coreProperties>
</file>