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4" r:id="rId7"/>
    <p:sldId id="259" r:id="rId8"/>
    <p:sldId id="265" r:id="rId9"/>
    <p:sldId id="266" r:id="rId10"/>
    <p:sldId id="260" r:id="rId11"/>
    <p:sldId id="275" r:id="rId12"/>
    <p:sldId id="261" r:id="rId13"/>
    <p:sldId id="268" r:id="rId14"/>
    <p:sldId id="269" r:id="rId15"/>
    <p:sldId id="276" r:id="rId16"/>
    <p:sldId id="270" r:id="rId17"/>
    <p:sldId id="277" r:id="rId18"/>
    <p:sldId id="273" r:id="rId19"/>
    <p:sldId id="272" r:id="rId20"/>
    <p:sldId id="274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00916-D87B-4645-9390-E652BCEDEE5E}" v="304" dt="2019-05-07T22:41:5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F07CD55-45C0-4844-8C91-50CF336BEC84}"/>
    <pc:docChg chg="addSld modSld">
      <pc:chgData name="Guest User" userId="" providerId="Windows Live" clId="Web-{BF07CD55-45C0-4844-8C91-50CF336BEC84}" dt="2019-05-01T23:52:28.756" v="734" actId="20577"/>
      <pc:docMkLst>
        <pc:docMk/>
      </pc:docMkLst>
      <pc:sldChg chg="modSp">
        <pc:chgData name="Guest User" userId="" providerId="Windows Live" clId="Web-{BF07CD55-45C0-4844-8C91-50CF336BEC84}" dt="2019-05-01T23:52:28.256" v="732" actId="20577"/>
        <pc:sldMkLst>
          <pc:docMk/>
          <pc:sldMk cId="3589542882" sldId="256"/>
        </pc:sldMkLst>
        <pc:spChg chg="mod">
          <ac:chgData name="Guest User" userId="" providerId="Windows Live" clId="Web-{BF07CD55-45C0-4844-8C91-50CF336BEC84}" dt="2019-05-01T23:52:28.256" v="732" actId="20577"/>
          <ac:spMkLst>
            <pc:docMk/>
            <pc:sldMk cId="3589542882" sldId="256"/>
            <ac:spMk id="2" creationId="{5487B410-CEBF-41FB-80F4-5E10E50E1E69}"/>
          </ac:spMkLst>
        </pc:spChg>
      </pc:sldChg>
      <pc:sldChg chg="modSp new">
        <pc:chgData name="Guest User" userId="" providerId="Windows Live" clId="Web-{BF07CD55-45C0-4844-8C91-50CF336BEC84}" dt="2019-05-01T21:26:38.397" v="426" actId="20577"/>
        <pc:sldMkLst>
          <pc:docMk/>
          <pc:sldMk cId="561651603" sldId="257"/>
        </pc:sldMkLst>
        <pc:spChg chg="mod">
          <ac:chgData name="Guest User" userId="" providerId="Windows Live" clId="Web-{BF07CD55-45C0-4844-8C91-50CF336BEC84}" dt="2019-05-01T21:26:38.397" v="426" actId="20577"/>
          <ac:spMkLst>
            <pc:docMk/>
            <pc:sldMk cId="561651603" sldId="257"/>
            <ac:spMk id="2" creationId="{6EC76FB5-5C15-4E27-9E47-935804EDEB51}"/>
          </ac:spMkLst>
        </pc:spChg>
        <pc:spChg chg="mod">
          <ac:chgData name="Guest User" userId="" providerId="Windows Live" clId="Web-{BF07CD55-45C0-4844-8C91-50CF336BEC84}" dt="2019-05-01T21:24:51.501" v="423" actId="20577"/>
          <ac:spMkLst>
            <pc:docMk/>
            <pc:sldMk cId="561651603" sldId="257"/>
            <ac:spMk id="3" creationId="{BA5CF695-7F46-4558-8A1E-51E881A893EB}"/>
          </ac:spMkLst>
        </pc:spChg>
      </pc:sldChg>
      <pc:sldChg chg="modSp new">
        <pc:chgData name="Guest User" userId="" providerId="Windows Live" clId="Web-{BF07CD55-45C0-4844-8C91-50CF336BEC84}" dt="2019-04-30T23:53:09.465" v="9" actId="20577"/>
        <pc:sldMkLst>
          <pc:docMk/>
          <pc:sldMk cId="1838263113" sldId="258"/>
        </pc:sldMkLst>
        <pc:spChg chg="mod">
          <ac:chgData name="Guest User" userId="" providerId="Windows Live" clId="Web-{BF07CD55-45C0-4844-8C91-50CF336BEC84}" dt="2019-04-30T23:53:09.465" v="9" actId="20577"/>
          <ac:spMkLst>
            <pc:docMk/>
            <pc:sldMk cId="1838263113" sldId="258"/>
            <ac:spMk id="2" creationId="{7BD573EC-2996-4DD8-B094-569CC883A316}"/>
          </ac:spMkLst>
        </pc:spChg>
      </pc:sldChg>
      <pc:sldChg chg="modSp new">
        <pc:chgData name="Guest User" userId="" providerId="Windows Live" clId="Web-{BF07CD55-45C0-4844-8C91-50CF336BEC84}" dt="2019-04-30T23:53:22.794" v="13" actId="20577"/>
        <pc:sldMkLst>
          <pc:docMk/>
          <pc:sldMk cId="343340361" sldId="259"/>
        </pc:sldMkLst>
        <pc:spChg chg="mod">
          <ac:chgData name="Guest User" userId="" providerId="Windows Live" clId="Web-{BF07CD55-45C0-4844-8C91-50CF336BEC84}" dt="2019-04-30T23:53:22.794" v="13" actId="20577"/>
          <ac:spMkLst>
            <pc:docMk/>
            <pc:sldMk cId="343340361" sldId="259"/>
            <ac:spMk id="2" creationId="{DFB1B451-6578-4FFD-A65A-90EBDFD6E9C1}"/>
          </ac:spMkLst>
        </pc:spChg>
      </pc:sldChg>
      <pc:sldChg chg="modSp new">
        <pc:chgData name="Guest User" userId="" providerId="Windows Live" clId="Web-{BF07CD55-45C0-4844-8C91-50CF336BEC84}" dt="2019-04-30T23:53:33.607" v="17" actId="20577"/>
        <pc:sldMkLst>
          <pc:docMk/>
          <pc:sldMk cId="3137638137" sldId="260"/>
        </pc:sldMkLst>
        <pc:spChg chg="mod">
          <ac:chgData name="Guest User" userId="" providerId="Windows Live" clId="Web-{BF07CD55-45C0-4844-8C91-50CF336BEC84}" dt="2019-04-30T23:53:33.607" v="17" actId="20577"/>
          <ac:spMkLst>
            <pc:docMk/>
            <pc:sldMk cId="3137638137" sldId="260"/>
            <ac:spMk id="2" creationId="{7106CCC8-4A57-4616-84D7-08A6B6F789DC}"/>
          </ac:spMkLst>
        </pc:spChg>
      </pc:sldChg>
      <pc:sldChg chg="addSp delSp modSp new">
        <pc:chgData name="Guest User" userId="" providerId="Windows Live" clId="Web-{BF07CD55-45C0-4844-8C91-50CF336BEC84}" dt="2019-04-30T23:53:44.561" v="27"/>
        <pc:sldMkLst>
          <pc:docMk/>
          <pc:sldMk cId="1084876474" sldId="261"/>
        </pc:sldMkLst>
        <pc:spChg chg="mod">
          <ac:chgData name="Guest User" userId="" providerId="Windows Live" clId="Web-{BF07CD55-45C0-4844-8C91-50CF336BEC84}" dt="2019-04-30T23:53:43.107" v="25" actId="20577"/>
          <ac:spMkLst>
            <pc:docMk/>
            <pc:sldMk cId="1084876474" sldId="261"/>
            <ac:spMk id="2" creationId="{F8F50260-8D6F-4089-BD9F-27DD9285A980}"/>
          </ac:spMkLst>
        </pc:spChg>
        <pc:spChg chg="add del mod">
          <ac:chgData name="Guest User" userId="" providerId="Windows Live" clId="Web-{BF07CD55-45C0-4844-8C91-50CF336BEC84}" dt="2019-04-30T23:53:44.561" v="27"/>
          <ac:spMkLst>
            <pc:docMk/>
            <pc:sldMk cId="1084876474" sldId="261"/>
            <ac:spMk id="4" creationId="{D47EB60A-4155-4003-9E77-96DA5C499316}"/>
          </ac:spMkLst>
        </pc:spChg>
      </pc:sldChg>
      <pc:sldChg chg="addSp modSp add mod replId modClrScheme chgLayout">
        <pc:chgData name="Guest User" userId="" providerId="Windows Live" clId="Web-{BF07CD55-45C0-4844-8C91-50CF336BEC84}" dt="2019-05-01T23:52:14.210" v="729" actId="20577"/>
        <pc:sldMkLst>
          <pc:docMk/>
          <pc:sldMk cId="1189380835" sldId="262"/>
        </pc:sldMkLst>
        <pc:spChg chg="mod ord">
          <ac:chgData name="Guest User" userId="" providerId="Windows Live" clId="Web-{BF07CD55-45C0-4844-8C91-50CF336BEC84}" dt="2019-05-01T21:35:57.205" v="618"/>
          <ac:spMkLst>
            <pc:docMk/>
            <pc:sldMk cId="1189380835" sldId="262"/>
            <ac:spMk id="2" creationId="{6EC76FB5-5C15-4E27-9E47-935804EDEB51}"/>
          </ac:spMkLst>
        </pc:spChg>
        <pc:spChg chg="mod ord">
          <ac:chgData name="Guest User" userId="" providerId="Windows Live" clId="Web-{BF07CD55-45C0-4844-8C91-50CF336BEC84}" dt="2019-05-01T23:50:35.022" v="718" actId="20577"/>
          <ac:spMkLst>
            <pc:docMk/>
            <pc:sldMk cId="1189380835" sldId="262"/>
            <ac:spMk id="3" creationId="{BA5CF695-7F46-4558-8A1E-51E881A893EB}"/>
          </ac:spMkLst>
        </pc:spChg>
        <pc:spChg chg="add mod ord">
          <ac:chgData name="Guest User" userId="" providerId="Windows Live" clId="Web-{BF07CD55-45C0-4844-8C91-50CF336BEC84}" dt="2019-05-01T23:52:14.210" v="729" actId="20577"/>
          <ac:spMkLst>
            <pc:docMk/>
            <pc:sldMk cId="1189380835" sldId="262"/>
            <ac:spMk id="4" creationId="{C61574A3-B1C5-4C93-8F3B-DC9F993DD85A}"/>
          </ac:spMkLst>
        </pc:spChg>
      </pc:sldChg>
    </pc:docChg>
  </pc:docChgLst>
  <pc:docChgLst>
    <pc:chgData name="Daniel Campos" userId="ebe2d3c5e64eb0eb" providerId="LiveId" clId="{F9800916-D87B-4645-9390-E652BCEDEE5E}"/>
    <pc:docChg chg="undo custSel mod addSld delSld modSld sldOrd">
      <pc:chgData name="Daniel Campos" userId="ebe2d3c5e64eb0eb" providerId="LiveId" clId="{F9800916-D87B-4645-9390-E652BCEDEE5E}" dt="2019-05-07T22:42:43.337" v="4264" actId="255"/>
      <pc:docMkLst>
        <pc:docMk/>
      </pc:docMkLst>
      <pc:sldChg chg="modSp">
        <pc:chgData name="Daniel Campos" userId="ebe2d3c5e64eb0eb" providerId="LiveId" clId="{F9800916-D87B-4645-9390-E652BCEDEE5E}" dt="2019-05-05T20:39:56.297" v="162" actId="20577"/>
        <pc:sldMkLst>
          <pc:docMk/>
          <pc:sldMk cId="561651603" sldId="257"/>
        </pc:sldMkLst>
        <pc:spChg chg="mod">
          <ac:chgData name="Daniel Campos" userId="ebe2d3c5e64eb0eb" providerId="LiveId" clId="{F9800916-D87B-4645-9390-E652BCEDEE5E}" dt="2019-05-05T20:39:56.297" v="162" actId="20577"/>
          <ac:spMkLst>
            <pc:docMk/>
            <pc:sldMk cId="561651603" sldId="257"/>
            <ac:spMk id="2" creationId="{6EC76FB5-5C15-4E27-9E47-935804EDEB51}"/>
          </ac:spMkLst>
        </pc:spChg>
        <pc:spChg chg="mod">
          <ac:chgData name="Daniel Campos" userId="ebe2d3c5e64eb0eb" providerId="LiveId" clId="{F9800916-D87B-4645-9390-E652BCEDEE5E}" dt="2019-05-05T00:57:45.933" v="148" actId="20577"/>
          <ac:spMkLst>
            <pc:docMk/>
            <pc:sldMk cId="561651603" sldId="257"/>
            <ac:spMk id="3" creationId="{BA5CF695-7F46-4558-8A1E-51E881A893EB}"/>
          </ac:spMkLst>
        </pc:spChg>
      </pc:sldChg>
      <pc:sldChg chg="addSp delSp delDesignElem">
        <pc:chgData name="Daniel Campos" userId="ebe2d3c5e64eb0eb" providerId="LiveId" clId="{F9800916-D87B-4645-9390-E652BCEDEE5E}" dt="2019-05-07T22:37:55.376" v="3957"/>
        <pc:sldMkLst>
          <pc:docMk/>
          <pc:sldMk cId="1838263113" sldId="258"/>
        </pc:sldMkLst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1838263113" sldId="258"/>
            <ac:spMk id="10" creationId="{42285737-90EE-47DC-AC80-8AE156B11969}"/>
          </ac:spMkLst>
        </pc:spChg>
        <pc:grpChg chg="add del">
          <ac:chgData name="Daniel Campos" userId="ebe2d3c5e64eb0eb" providerId="LiveId" clId="{F9800916-D87B-4645-9390-E652BCEDEE5E}" dt="2019-05-07T22:37:55.376" v="3957"/>
          <ac:grpSpMkLst>
            <pc:docMk/>
            <pc:sldMk cId="1838263113" sldId="258"/>
            <ac:grpSpMk id="12" creationId="{B57BDC17-F1B3-455F-BBF1-680AA1F25C06}"/>
          </ac:grpSpMkLst>
        </pc:grpChg>
      </pc:sldChg>
      <pc:sldChg chg="addSp delSp delDesignElem">
        <pc:chgData name="Daniel Campos" userId="ebe2d3c5e64eb0eb" providerId="LiveId" clId="{F9800916-D87B-4645-9390-E652BCEDEE5E}" dt="2019-05-07T22:37:55.376" v="3957"/>
        <pc:sldMkLst>
          <pc:docMk/>
          <pc:sldMk cId="343340361" sldId="259"/>
        </pc:sldMkLst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343340361" sldId="259"/>
            <ac:spMk id="9" creationId="{73DE2CFE-42F2-48F0-8706-5264E012B10C}"/>
          </ac:spMkLst>
        </pc:spChg>
      </pc:sldChg>
      <pc:sldChg chg="addSp delSp modSp mod setBg delDesignElem">
        <pc:chgData name="Daniel Campos" userId="ebe2d3c5e64eb0eb" providerId="LiveId" clId="{F9800916-D87B-4645-9390-E652BCEDEE5E}" dt="2019-05-07T22:37:55.376" v="3957"/>
        <pc:sldMkLst>
          <pc:docMk/>
          <pc:sldMk cId="3137638137" sldId="260"/>
        </pc:sldMkLst>
        <pc:spChg chg="mod">
          <ac:chgData name="Daniel Campos" userId="ebe2d3c5e64eb0eb" providerId="LiveId" clId="{F9800916-D87B-4645-9390-E652BCEDEE5E}" dt="2019-05-07T22:29:58.182" v="3230" actId="26606"/>
          <ac:spMkLst>
            <pc:docMk/>
            <pc:sldMk cId="3137638137" sldId="260"/>
            <ac:spMk id="2" creationId="{7106CCC8-4A57-4616-84D7-08A6B6F789DC}"/>
          </ac:spMkLst>
        </pc:spChg>
        <pc:spChg chg="del mod">
          <ac:chgData name="Daniel Campos" userId="ebe2d3c5e64eb0eb" providerId="LiveId" clId="{F9800916-D87B-4645-9390-E652BCEDEE5E}" dt="2019-05-07T22:29:58.182" v="3230" actId="26606"/>
          <ac:spMkLst>
            <pc:docMk/>
            <pc:sldMk cId="3137638137" sldId="260"/>
            <ac:spMk id="3" creationId="{9C4E079A-A1F5-4A4B-B2B5-37C3E1E620D2}"/>
          </ac:spMkLst>
        </pc:spChg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3137638137" sldId="260"/>
            <ac:spMk id="10" creationId="{46C2E80F-49A6-4372-B103-219D417A55ED}"/>
          </ac:spMkLst>
        </pc:spChg>
        <pc:graphicFrameChg chg="add mod">
          <ac:chgData name="Daniel Campos" userId="ebe2d3c5e64eb0eb" providerId="LiveId" clId="{F9800916-D87B-4645-9390-E652BCEDEE5E}" dt="2019-05-07T22:33:38.535" v="3514" actId="313"/>
          <ac:graphicFrameMkLst>
            <pc:docMk/>
            <pc:sldMk cId="3137638137" sldId="260"/>
            <ac:graphicFrameMk id="5" creationId="{EC9C919B-81E5-47AB-87EF-B7BF90531122}"/>
          </ac:graphicFrameMkLst>
        </pc:graphicFrameChg>
      </pc:sldChg>
      <pc:sldChg chg="addSp delSp modSp mod setBg">
        <pc:chgData name="Daniel Campos" userId="ebe2d3c5e64eb0eb" providerId="LiveId" clId="{F9800916-D87B-4645-9390-E652BCEDEE5E}" dt="2019-05-07T22:39:21.323" v="4080" actId="20577"/>
        <pc:sldMkLst>
          <pc:docMk/>
          <pc:sldMk cId="1084876474" sldId="261"/>
        </pc:sldMkLst>
        <pc:spChg chg="mod">
          <ac:chgData name="Daniel Campos" userId="ebe2d3c5e64eb0eb" providerId="LiveId" clId="{F9800916-D87B-4645-9390-E652BCEDEE5E}" dt="2019-05-07T22:38:06.431" v="3977" actId="20577"/>
          <ac:spMkLst>
            <pc:docMk/>
            <pc:sldMk cId="1084876474" sldId="261"/>
            <ac:spMk id="2" creationId="{F8F50260-8D6F-4089-BD9F-27DD9285A980}"/>
          </ac:spMkLst>
        </pc:spChg>
        <pc:spChg chg="del">
          <ac:chgData name="Daniel Campos" userId="ebe2d3c5e64eb0eb" providerId="LiveId" clId="{F9800916-D87B-4645-9390-E652BCEDEE5E}" dt="2019-05-06T05:22:36.056" v="599" actId="478"/>
          <ac:spMkLst>
            <pc:docMk/>
            <pc:sldMk cId="1084876474" sldId="261"/>
            <ac:spMk id="3" creationId="{7D310F68-A3EB-436D-93EC-C777D4399935}"/>
          </ac:spMkLst>
        </pc:spChg>
        <pc:spChg chg="add mod">
          <ac:chgData name="Daniel Campos" userId="ebe2d3c5e64eb0eb" providerId="LiveId" clId="{F9800916-D87B-4645-9390-E652BCEDEE5E}" dt="2019-05-07T22:39:21.323" v="4080" actId="20577"/>
          <ac:spMkLst>
            <pc:docMk/>
            <pc:sldMk cId="1084876474" sldId="261"/>
            <ac:spMk id="3" creationId="{EF4116B0-85B0-4360-A09A-266AC29775B4}"/>
          </ac:spMkLst>
        </pc:spChg>
        <pc:spChg chg="add">
          <ac:chgData name="Daniel Campos" userId="ebe2d3c5e64eb0eb" providerId="LiveId" clId="{F9800916-D87B-4645-9390-E652BCEDEE5E}" dt="2019-05-07T22:37:58.364" v="3958" actId="26606"/>
          <ac:spMkLst>
            <pc:docMk/>
            <pc:sldMk cId="1084876474" sldId="261"/>
            <ac:spMk id="9" creationId="{AB45A142-4255-493C-8284-5D566C121B10}"/>
          </ac:spMkLst>
        </pc:spChg>
        <pc:picChg chg="add mod">
          <ac:chgData name="Daniel Campos" userId="ebe2d3c5e64eb0eb" providerId="LiveId" clId="{F9800916-D87B-4645-9390-E652BCEDEE5E}" dt="2019-05-07T22:37:58.364" v="3958" actId="26606"/>
          <ac:picMkLst>
            <pc:docMk/>
            <pc:sldMk cId="1084876474" sldId="261"/>
            <ac:picMk id="4" creationId="{1EF9B01B-2AF2-4017-81F7-2CECC70CF513}"/>
          </ac:picMkLst>
        </pc:picChg>
        <pc:cxnChg chg="add">
          <ac:chgData name="Daniel Campos" userId="ebe2d3c5e64eb0eb" providerId="LiveId" clId="{F9800916-D87B-4645-9390-E652BCEDEE5E}" dt="2019-05-07T22:37:58.364" v="3958" actId="26606"/>
          <ac:cxnSpMkLst>
            <pc:docMk/>
            <pc:sldMk cId="1084876474" sldId="261"/>
            <ac:cxnSpMk id="11" creationId="{38FB9660-F42F-4313-BBC4-47C007FE484C}"/>
          </ac:cxnSpMkLst>
        </pc:cxnChg>
      </pc:sldChg>
      <pc:sldChg chg="addSp delSp delDesignElem">
        <pc:chgData name="Daniel Campos" userId="ebe2d3c5e64eb0eb" providerId="LiveId" clId="{F9800916-D87B-4645-9390-E652BCEDEE5E}" dt="2019-05-07T22:37:55.376" v="3957"/>
        <pc:sldMkLst>
          <pc:docMk/>
          <pc:sldMk cId="437845734" sldId="264"/>
        </pc:sldMkLst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437845734" sldId="264"/>
            <ac:spMk id="10" creationId="{42285737-90EE-47DC-AC80-8AE156B11969}"/>
          </ac:spMkLst>
        </pc:spChg>
        <pc:grpChg chg="add del">
          <ac:chgData name="Daniel Campos" userId="ebe2d3c5e64eb0eb" providerId="LiveId" clId="{F9800916-D87B-4645-9390-E652BCEDEE5E}" dt="2019-05-07T22:37:55.376" v="3957"/>
          <ac:grpSpMkLst>
            <pc:docMk/>
            <pc:sldMk cId="437845734" sldId="264"/>
            <ac:grpSpMk id="12" creationId="{B57BDC17-F1B3-455F-BBF1-680AA1F25C06}"/>
          </ac:grpSpMkLst>
        </pc:grpChg>
      </pc:sldChg>
      <pc:sldChg chg="addSp delSp delDesignElem">
        <pc:chgData name="Daniel Campos" userId="ebe2d3c5e64eb0eb" providerId="LiveId" clId="{F9800916-D87B-4645-9390-E652BCEDEE5E}" dt="2019-05-07T22:37:55.376" v="3957"/>
        <pc:sldMkLst>
          <pc:docMk/>
          <pc:sldMk cId="3999997395" sldId="265"/>
        </pc:sldMkLst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3999997395" sldId="265"/>
            <ac:spMk id="13" creationId="{823AC064-BC96-4F32-8AE1-B2FD38754823}"/>
          </ac:spMkLst>
        </pc:spChg>
        <pc:cxnChg chg="add del">
          <ac:chgData name="Daniel Campos" userId="ebe2d3c5e64eb0eb" providerId="LiveId" clId="{F9800916-D87B-4645-9390-E652BCEDEE5E}" dt="2019-05-07T22:37:55.376" v="3957"/>
          <ac:cxnSpMkLst>
            <pc:docMk/>
            <pc:sldMk cId="3999997395" sldId="265"/>
            <ac:cxnSpMk id="15" creationId="{7E7C77BC-7138-40B1-A15B-20F57A494629}"/>
          </ac:cxnSpMkLst>
        </pc:cxnChg>
      </pc:sldChg>
      <pc:sldChg chg="addSp delSp modSp add delDesignElem">
        <pc:chgData name="Daniel Campos" userId="ebe2d3c5e64eb0eb" providerId="LiveId" clId="{F9800916-D87B-4645-9390-E652BCEDEE5E}" dt="2019-05-07T22:37:55.376" v="3957"/>
        <pc:sldMkLst>
          <pc:docMk/>
          <pc:sldMk cId="3998964658" sldId="266"/>
        </pc:sldMkLst>
        <pc:spChg chg="mod">
          <ac:chgData name="Daniel Campos" userId="ebe2d3c5e64eb0eb" providerId="LiveId" clId="{F9800916-D87B-4645-9390-E652BCEDEE5E}" dt="2019-05-04T13:30:35.200" v="34" actId="20577"/>
          <ac:spMkLst>
            <pc:docMk/>
            <pc:sldMk cId="3998964658" sldId="266"/>
            <ac:spMk id="2" creationId="{87004AE2-08B3-4BAB-97A5-28F31A33CA25}"/>
          </ac:spMkLst>
        </pc:spChg>
        <pc:spChg chg="add mod">
          <ac:chgData name="Daniel Campos" userId="ebe2d3c5e64eb0eb" providerId="LiveId" clId="{F9800916-D87B-4645-9390-E652BCEDEE5E}" dt="2019-05-07T22:37:02.737" v="3948" actId="20577"/>
          <ac:spMkLst>
            <pc:docMk/>
            <pc:sldMk cId="3998964658" sldId="266"/>
            <ac:spMk id="4" creationId="{60028DA8-CA4F-4E92-816E-342C9A4F6D7F}"/>
          </ac:spMkLst>
        </pc:spChg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3998964658" sldId="266"/>
            <ac:spMk id="13" creationId="{823AC064-BC96-4F32-8AE1-B2FD38754823}"/>
          </ac:spMkLst>
        </pc:spChg>
        <pc:picChg chg="del">
          <ac:chgData name="Daniel Campos" userId="ebe2d3c5e64eb0eb" providerId="LiveId" clId="{F9800916-D87B-4645-9390-E652BCEDEE5E}" dt="2019-05-04T13:30:37.554" v="35" actId="478"/>
          <ac:picMkLst>
            <pc:docMk/>
            <pc:sldMk cId="3998964658" sldId="266"/>
            <ac:picMk id="8" creationId="{C03CF30F-5C67-441F-9574-07143ECA1158}"/>
          </ac:picMkLst>
        </pc:picChg>
        <pc:cxnChg chg="add del">
          <ac:chgData name="Daniel Campos" userId="ebe2d3c5e64eb0eb" providerId="LiveId" clId="{F9800916-D87B-4645-9390-E652BCEDEE5E}" dt="2019-05-07T22:37:55.376" v="3957"/>
          <ac:cxnSpMkLst>
            <pc:docMk/>
            <pc:sldMk cId="3998964658" sldId="266"/>
            <ac:cxnSpMk id="15" creationId="{7E7C77BC-7138-40B1-A15B-20F57A494629}"/>
          </ac:cxnSpMkLst>
        </pc:cxnChg>
      </pc:sldChg>
      <pc:sldChg chg="modSp add">
        <pc:chgData name="Daniel Campos" userId="ebe2d3c5e64eb0eb" providerId="LiveId" clId="{F9800916-D87B-4645-9390-E652BCEDEE5E}" dt="2019-05-05T20:41:58.155" v="341" actId="20577"/>
        <pc:sldMkLst>
          <pc:docMk/>
          <pc:sldMk cId="1965864956" sldId="267"/>
        </pc:sldMkLst>
        <pc:spChg chg="mod">
          <ac:chgData name="Daniel Campos" userId="ebe2d3c5e64eb0eb" providerId="LiveId" clId="{F9800916-D87B-4645-9390-E652BCEDEE5E}" dt="2019-05-05T20:39:46.419" v="159" actId="20577"/>
          <ac:spMkLst>
            <pc:docMk/>
            <pc:sldMk cId="1965864956" sldId="267"/>
            <ac:spMk id="2" creationId="{6EC76FB5-5C15-4E27-9E47-935804EDEB51}"/>
          </ac:spMkLst>
        </pc:spChg>
        <pc:spChg chg="mod">
          <ac:chgData name="Daniel Campos" userId="ebe2d3c5e64eb0eb" providerId="LiveId" clId="{F9800916-D87B-4645-9390-E652BCEDEE5E}" dt="2019-05-05T20:41:58.155" v="341" actId="20577"/>
          <ac:spMkLst>
            <pc:docMk/>
            <pc:sldMk cId="1965864956" sldId="267"/>
            <ac:spMk id="3" creationId="{BA5CF695-7F46-4558-8A1E-51E881A893EB}"/>
          </ac:spMkLst>
        </pc:spChg>
      </pc:sldChg>
      <pc:sldChg chg="addSp modSp add mod setBg">
        <pc:chgData name="Daniel Campos" userId="ebe2d3c5e64eb0eb" providerId="LiveId" clId="{F9800916-D87B-4645-9390-E652BCEDEE5E}" dt="2019-05-07T22:38:49.394" v="3985" actId="20577"/>
        <pc:sldMkLst>
          <pc:docMk/>
          <pc:sldMk cId="2616765122" sldId="268"/>
        </pc:sldMkLst>
        <pc:spChg chg="mod">
          <ac:chgData name="Daniel Campos" userId="ebe2d3c5e64eb0eb" providerId="LiveId" clId="{F9800916-D87B-4645-9390-E652BCEDEE5E}" dt="2019-05-07T22:38:09.505" v="3978" actId="26606"/>
          <ac:spMkLst>
            <pc:docMk/>
            <pc:sldMk cId="2616765122" sldId="268"/>
            <ac:spMk id="2" creationId="{747A8B0D-2B95-46D3-8480-1495001C460D}"/>
          </ac:spMkLst>
        </pc:spChg>
        <pc:spChg chg="mod">
          <ac:chgData name="Daniel Campos" userId="ebe2d3c5e64eb0eb" providerId="LiveId" clId="{F9800916-D87B-4645-9390-E652BCEDEE5E}" dt="2019-05-07T22:38:49.394" v="3985" actId="20577"/>
          <ac:spMkLst>
            <pc:docMk/>
            <pc:sldMk cId="2616765122" sldId="268"/>
            <ac:spMk id="3" creationId="{76975A6C-385C-4FBD-A0B4-5A28ADD54EA3}"/>
          </ac:spMkLst>
        </pc:spChg>
        <pc:spChg chg="add">
          <ac:chgData name="Daniel Campos" userId="ebe2d3c5e64eb0eb" providerId="LiveId" clId="{F9800916-D87B-4645-9390-E652BCEDEE5E}" dt="2019-05-07T22:38:09.505" v="3978" actId="26606"/>
          <ac:spMkLst>
            <pc:docMk/>
            <pc:sldMk cId="2616765122" sldId="268"/>
            <ac:spMk id="9" creationId="{867D4867-5BA7-4462-B2F6-A23F4A622AA7}"/>
          </ac:spMkLst>
        </pc:spChg>
        <pc:picChg chg="add mod">
          <ac:chgData name="Daniel Campos" userId="ebe2d3c5e64eb0eb" providerId="LiveId" clId="{F9800916-D87B-4645-9390-E652BCEDEE5E}" dt="2019-05-07T22:38:20.290" v="3980" actId="14100"/>
          <ac:picMkLst>
            <pc:docMk/>
            <pc:sldMk cId="2616765122" sldId="268"/>
            <ac:picMk id="4" creationId="{4FE6BC51-96BB-44D5-88C9-C42092C3C095}"/>
          </ac:picMkLst>
        </pc:picChg>
      </pc:sldChg>
      <pc:sldChg chg="addSp delSp modSp add">
        <pc:chgData name="Daniel Campos" userId="ebe2d3c5e64eb0eb" providerId="LiveId" clId="{F9800916-D87B-4645-9390-E652BCEDEE5E}" dt="2019-05-07T22:32:32.899" v="3469" actId="20577"/>
        <pc:sldMkLst>
          <pc:docMk/>
          <pc:sldMk cId="374136493" sldId="269"/>
        </pc:sldMkLst>
        <pc:spChg chg="mod">
          <ac:chgData name="Daniel Campos" userId="ebe2d3c5e64eb0eb" providerId="LiveId" clId="{F9800916-D87B-4645-9390-E652BCEDEE5E}" dt="2019-05-07T22:32:26.160" v="3459" actId="20577"/>
          <ac:spMkLst>
            <pc:docMk/>
            <pc:sldMk cId="374136493" sldId="269"/>
            <ac:spMk id="2" creationId="{747A8B0D-2B95-46D3-8480-1495001C460D}"/>
          </ac:spMkLst>
        </pc:spChg>
        <pc:spChg chg="del">
          <ac:chgData name="Daniel Campos" userId="ebe2d3c5e64eb0eb" providerId="LiveId" clId="{F9800916-D87B-4645-9390-E652BCEDEE5E}" dt="2019-05-06T05:27:35.681" v="887" actId="478"/>
          <ac:spMkLst>
            <pc:docMk/>
            <pc:sldMk cId="374136493" sldId="269"/>
            <ac:spMk id="3" creationId="{76975A6C-385C-4FBD-A0B4-5A28ADD54EA3}"/>
          </ac:spMkLst>
        </pc:spChg>
        <pc:spChg chg="add mod">
          <ac:chgData name="Daniel Campos" userId="ebe2d3c5e64eb0eb" providerId="LiveId" clId="{F9800916-D87B-4645-9390-E652BCEDEE5E}" dt="2019-05-07T22:32:32.899" v="3469" actId="20577"/>
          <ac:spMkLst>
            <pc:docMk/>
            <pc:sldMk cId="374136493" sldId="269"/>
            <ac:spMk id="6" creationId="{82818802-5746-4C6E-AE0C-81CE420CD60E}"/>
          </ac:spMkLst>
        </pc:spChg>
        <pc:picChg chg="del">
          <ac:chgData name="Daniel Campos" userId="ebe2d3c5e64eb0eb" providerId="LiveId" clId="{F9800916-D87B-4645-9390-E652BCEDEE5E}" dt="2019-05-06T05:27:35.681" v="887" actId="478"/>
          <ac:picMkLst>
            <pc:docMk/>
            <pc:sldMk cId="374136493" sldId="269"/>
            <ac:picMk id="4" creationId="{4FE6BC51-96BB-44D5-88C9-C42092C3C095}"/>
          </ac:picMkLst>
        </pc:picChg>
        <pc:picChg chg="add mod">
          <ac:chgData name="Daniel Campos" userId="ebe2d3c5e64eb0eb" providerId="LiveId" clId="{F9800916-D87B-4645-9390-E652BCEDEE5E}" dt="2019-05-06T05:39:29.643" v="965" actId="14100"/>
          <ac:picMkLst>
            <pc:docMk/>
            <pc:sldMk cId="374136493" sldId="269"/>
            <ac:picMk id="7" creationId="{F17DD7F7-A848-47A7-8615-4A7251BCA082}"/>
          </ac:picMkLst>
        </pc:picChg>
      </pc:sldChg>
      <pc:sldChg chg="addSp delSp modSp add mod setBg">
        <pc:chgData name="Daniel Campos" userId="ebe2d3c5e64eb0eb" providerId="LiveId" clId="{F9800916-D87B-4645-9390-E652BCEDEE5E}" dt="2019-05-07T22:39:36.250" v="4082" actId="26606"/>
        <pc:sldMkLst>
          <pc:docMk/>
          <pc:sldMk cId="1623954511" sldId="270"/>
        </pc:sldMkLst>
        <pc:spChg chg="mod">
          <ac:chgData name="Daniel Campos" userId="ebe2d3c5e64eb0eb" providerId="LiveId" clId="{F9800916-D87B-4645-9390-E652BCEDEE5E}" dt="2019-05-07T22:39:36.250" v="4082" actId="26606"/>
          <ac:spMkLst>
            <pc:docMk/>
            <pc:sldMk cId="1623954511" sldId="270"/>
            <ac:spMk id="2" creationId="{8BBC1758-4829-4258-A856-4AAB37E32B98}"/>
          </ac:spMkLst>
        </pc:spChg>
        <pc:spChg chg="del mod">
          <ac:chgData name="Daniel Campos" userId="ebe2d3c5e64eb0eb" providerId="LiveId" clId="{F9800916-D87B-4645-9390-E652BCEDEE5E}" dt="2019-05-07T22:39:36.250" v="4082" actId="26606"/>
          <ac:spMkLst>
            <pc:docMk/>
            <pc:sldMk cId="1623954511" sldId="270"/>
            <ac:spMk id="3" creationId="{99F9DAD0-B170-4F1E-9562-97CE881739B3}"/>
          </ac:spMkLst>
        </pc:spChg>
        <pc:spChg chg="add">
          <ac:chgData name="Daniel Campos" userId="ebe2d3c5e64eb0eb" providerId="LiveId" clId="{F9800916-D87B-4645-9390-E652BCEDEE5E}" dt="2019-05-07T22:39:36.250" v="4082" actId="26606"/>
          <ac:spMkLst>
            <pc:docMk/>
            <pc:sldMk cId="1623954511" sldId="270"/>
            <ac:spMk id="10" creationId="{46C2E80F-49A6-4372-B103-219D417A55ED}"/>
          </ac:spMkLst>
        </pc:spChg>
        <pc:graphicFrameChg chg="add">
          <ac:chgData name="Daniel Campos" userId="ebe2d3c5e64eb0eb" providerId="LiveId" clId="{F9800916-D87B-4645-9390-E652BCEDEE5E}" dt="2019-05-07T22:39:36.250" v="4082" actId="26606"/>
          <ac:graphicFrameMkLst>
            <pc:docMk/>
            <pc:sldMk cId="1623954511" sldId="270"/>
            <ac:graphicFrameMk id="5" creationId="{FBC3ECD9-0D2E-467E-BA2E-B62FE68038AC}"/>
          </ac:graphicFrameMkLst>
        </pc:graphicFrameChg>
      </pc:sldChg>
      <pc:sldChg chg="add del">
        <pc:chgData name="Daniel Campos" userId="ebe2d3c5e64eb0eb" providerId="LiveId" clId="{F9800916-D87B-4645-9390-E652BCEDEE5E}" dt="2019-05-07T00:33:22.688" v="1653" actId="2696"/>
        <pc:sldMkLst>
          <pc:docMk/>
          <pc:sldMk cId="3286925861" sldId="271"/>
        </pc:sldMkLst>
      </pc:sldChg>
      <pc:sldChg chg="addSp delSp modSp add mod setBg">
        <pc:chgData name="Daniel Campos" userId="ebe2d3c5e64eb0eb" providerId="LiveId" clId="{F9800916-D87B-4645-9390-E652BCEDEE5E}" dt="2019-05-07T22:42:26.057" v="4232" actId="26606"/>
        <pc:sldMkLst>
          <pc:docMk/>
          <pc:sldMk cId="3800783129" sldId="272"/>
        </pc:sldMkLst>
        <pc:spChg chg="mod">
          <ac:chgData name="Daniel Campos" userId="ebe2d3c5e64eb0eb" providerId="LiveId" clId="{F9800916-D87B-4645-9390-E652BCEDEE5E}" dt="2019-05-07T22:42:26.057" v="4232" actId="26606"/>
          <ac:spMkLst>
            <pc:docMk/>
            <pc:sldMk cId="3800783129" sldId="272"/>
            <ac:spMk id="2" creationId="{57FE01BF-E3AD-4D25-A9C8-A68B17ECB0DE}"/>
          </ac:spMkLst>
        </pc:spChg>
        <pc:spChg chg="del mod">
          <ac:chgData name="Daniel Campos" userId="ebe2d3c5e64eb0eb" providerId="LiveId" clId="{F9800916-D87B-4645-9390-E652BCEDEE5E}" dt="2019-05-06T05:55:29.760" v="1419"/>
          <ac:spMkLst>
            <pc:docMk/>
            <pc:sldMk cId="3800783129" sldId="272"/>
            <ac:spMk id="3" creationId="{C340CBE2-5213-4DA5-8289-B3DF7DBA0188}"/>
          </ac:spMkLst>
        </pc:spChg>
        <pc:spChg chg="add del mod">
          <ac:chgData name="Daniel Campos" userId="ebe2d3c5e64eb0eb" providerId="LiveId" clId="{F9800916-D87B-4645-9390-E652BCEDEE5E}" dt="2019-05-07T22:41:37.907" v="4152" actId="478"/>
          <ac:spMkLst>
            <pc:docMk/>
            <pc:sldMk cId="3800783129" sldId="272"/>
            <ac:spMk id="6" creationId="{0DE97EF0-19A1-4008-9D17-0BC45159ECC3}"/>
          </ac:spMkLst>
        </pc:spChg>
        <pc:spChg chg="add mod">
          <ac:chgData name="Daniel Campos" userId="ebe2d3c5e64eb0eb" providerId="LiveId" clId="{F9800916-D87B-4645-9390-E652BCEDEE5E}" dt="2019-05-07T22:42:26.057" v="4232" actId="26606"/>
          <ac:spMkLst>
            <pc:docMk/>
            <pc:sldMk cId="3800783129" sldId="272"/>
            <ac:spMk id="7" creationId="{2CF64718-6CA0-4813-8BF0-FB20668D9324}"/>
          </ac:spMkLst>
        </pc:spChg>
        <pc:spChg chg="add">
          <ac:chgData name="Daniel Campos" userId="ebe2d3c5e64eb0eb" providerId="LiveId" clId="{F9800916-D87B-4645-9390-E652BCEDEE5E}" dt="2019-05-07T22:42:26.057" v="4232" actId="26606"/>
          <ac:spMkLst>
            <pc:docMk/>
            <pc:sldMk cId="3800783129" sldId="272"/>
            <ac:spMk id="12" creationId="{AB45A142-4255-493C-8284-5D566C121B10}"/>
          </ac:spMkLst>
        </pc:spChg>
        <pc:picChg chg="add mod ord">
          <ac:chgData name="Daniel Campos" userId="ebe2d3c5e64eb0eb" providerId="LiveId" clId="{F9800916-D87B-4645-9390-E652BCEDEE5E}" dt="2019-05-07T22:42:26.057" v="4232" actId="26606"/>
          <ac:picMkLst>
            <pc:docMk/>
            <pc:sldMk cId="3800783129" sldId="272"/>
            <ac:picMk id="3" creationId="{6BA06FC5-F03F-4D9F-8518-B99C31920F80}"/>
          </ac:picMkLst>
        </pc:picChg>
        <pc:picChg chg="add del mod">
          <ac:chgData name="Daniel Campos" userId="ebe2d3c5e64eb0eb" providerId="LiveId" clId="{F9800916-D87B-4645-9390-E652BCEDEE5E}" dt="2019-05-07T22:41:35.146" v="4151" actId="478"/>
          <ac:picMkLst>
            <pc:docMk/>
            <pc:sldMk cId="3800783129" sldId="272"/>
            <ac:picMk id="4" creationId="{27986CAB-93B7-4ABB-AEC0-6D9C5E53D953}"/>
          </ac:picMkLst>
        </pc:picChg>
        <pc:cxnChg chg="add">
          <ac:chgData name="Daniel Campos" userId="ebe2d3c5e64eb0eb" providerId="LiveId" clId="{F9800916-D87B-4645-9390-E652BCEDEE5E}" dt="2019-05-07T22:42:26.057" v="4232" actId="26606"/>
          <ac:cxnSpMkLst>
            <pc:docMk/>
            <pc:sldMk cId="3800783129" sldId="272"/>
            <ac:cxnSpMk id="14" creationId="{38FB9660-F42F-4313-BBC4-47C007FE484C}"/>
          </ac:cxnSpMkLst>
        </pc:cxnChg>
      </pc:sldChg>
      <pc:sldChg chg="addSp delSp modSp add mod ord setBg">
        <pc:chgData name="Daniel Campos" userId="ebe2d3c5e64eb0eb" providerId="LiveId" clId="{F9800916-D87B-4645-9390-E652BCEDEE5E}" dt="2019-05-07T22:40:25.186" v="4149" actId="26606"/>
        <pc:sldMkLst>
          <pc:docMk/>
          <pc:sldMk cId="2098325969" sldId="273"/>
        </pc:sldMkLst>
        <pc:spChg chg="mod">
          <ac:chgData name="Daniel Campos" userId="ebe2d3c5e64eb0eb" providerId="LiveId" clId="{F9800916-D87B-4645-9390-E652BCEDEE5E}" dt="2019-05-07T22:40:25.186" v="4149" actId="26606"/>
          <ac:spMkLst>
            <pc:docMk/>
            <pc:sldMk cId="2098325969" sldId="273"/>
            <ac:spMk id="2" creationId="{03593FD8-FF1E-440D-92A0-E5374117D276}"/>
          </ac:spMkLst>
        </pc:spChg>
        <pc:spChg chg="del">
          <ac:chgData name="Daniel Campos" userId="ebe2d3c5e64eb0eb" providerId="LiveId" clId="{F9800916-D87B-4645-9390-E652BCEDEE5E}" dt="2019-05-06T05:57:54.115" v="1442"/>
          <ac:spMkLst>
            <pc:docMk/>
            <pc:sldMk cId="2098325969" sldId="273"/>
            <ac:spMk id="3" creationId="{5282FA29-A81C-4E31-8AF5-BEEE91E25FAA}"/>
          </ac:spMkLst>
        </pc:spChg>
        <pc:spChg chg="add">
          <ac:chgData name="Daniel Campos" userId="ebe2d3c5e64eb0eb" providerId="LiveId" clId="{F9800916-D87B-4645-9390-E652BCEDEE5E}" dt="2019-05-07T22:40:25.186" v="4149" actId="26606"/>
          <ac:spMkLst>
            <pc:docMk/>
            <pc:sldMk cId="2098325969" sldId="273"/>
            <ac:spMk id="12" creationId="{823AC064-BC96-4F32-8AE1-B2FD38754823}"/>
          </ac:spMkLst>
        </pc:spChg>
        <pc:picChg chg="add mod ord">
          <ac:chgData name="Daniel Campos" userId="ebe2d3c5e64eb0eb" providerId="LiveId" clId="{F9800916-D87B-4645-9390-E652BCEDEE5E}" dt="2019-05-07T22:40:25.186" v="4149" actId="26606"/>
          <ac:picMkLst>
            <pc:docMk/>
            <pc:sldMk cId="2098325969" sldId="273"/>
            <ac:picMk id="4" creationId="{8D4D4C5F-6D40-480D-88CA-2A2FB5271C19}"/>
          </ac:picMkLst>
        </pc:picChg>
        <pc:picChg chg="add mod">
          <ac:chgData name="Daniel Campos" userId="ebe2d3c5e64eb0eb" providerId="LiveId" clId="{F9800916-D87B-4645-9390-E652BCEDEE5E}" dt="2019-05-07T22:40:25.186" v="4149" actId="26606"/>
          <ac:picMkLst>
            <pc:docMk/>
            <pc:sldMk cId="2098325969" sldId="273"/>
            <ac:picMk id="5" creationId="{7E414B89-E26F-464E-9E0F-1E93C054D896}"/>
          </ac:picMkLst>
        </pc:picChg>
        <pc:cxnChg chg="add">
          <ac:chgData name="Daniel Campos" userId="ebe2d3c5e64eb0eb" providerId="LiveId" clId="{F9800916-D87B-4645-9390-E652BCEDEE5E}" dt="2019-05-07T22:40:25.186" v="4149" actId="26606"/>
          <ac:cxnSpMkLst>
            <pc:docMk/>
            <pc:sldMk cId="2098325969" sldId="273"/>
            <ac:cxnSpMk id="10" creationId="{DB146403-F3D6-484B-B2ED-97F9565D0370}"/>
          </ac:cxnSpMkLst>
        </pc:cxnChg>
        <pc:cxnChg chg="add">
          <ac:chgData name="Daniel Campos" userId="ebe2d3c5e64eb0eb" providerId="LiveId" clId="{F9800916-D87B-4645-9390-E652BCEDEE5E}" dt="2019-05-07T22:40:25.186" v="4149" actId="26606"/>
          <ac:cxnSpMkLst>
            <pc:docMk/>
            <pc:sldMk cId="2098325969" sldId="273"/>
            <ac:cxnSpMk id="14" creationId="{7E7C77BC-7138-40B1-A15B-20F57A494629}"/>
          </ac:cxnSpMkLst>
        </pc:cxnChg>
      </pc:sldChg>
      <pc:sldChg chg="addSp delSp modSp add mod setBg">
        <pc:chgData name="Daniel Campos" userId="ebe2d3c5e64eb0eb" providerId="LiveId" clId="{F9800916-D87B-4645-9390-E652BCEDEE5E}" dt="2019-05-07T22:42:43.337" v="4264" actId="255"/>
        <pc:sldMkLst>
          <pc:docMk/>
          <pc:sldMk cId="762177263" sldId="274"/>
        </pc:sldMkLst>
        <pc:spChg chg="mod">
          <ac:chgData name="Daniel Campos" userId="ebe2d3c5e64eb0eb" providerId="LiveId" clId="{F9800916-D87B-4645-9390-E652BCEDEE5E}" dt="2019-05-07T22:42:43.337" v="4264" actId="255"/>
          <ac:spMkLst>
            <pc:docMk/>
            <pc:sldMk cId="762177263" sldId="274"/>
            <ac:spMk id="2" creationId="{57FE01BF-E3AD-4D25-A9C8-A68B17ECB0DE}"/>
          </ac:spMkLst>
        </pc:spChg>
        <pc:spChg chg="add del mod">
          <ac:chgData name="Daniel Campos" userId="ebe2d3c5e64eb0eb" providerId="LiveId" clId="{F9800916-D87B-4645-9390-E652BCEDEE5E}" dt="2019-05-06T19:22:52.102" v="1529"/>
          <ac:spMkLst>
            <pc:docMk/>
            <pc:sldMk cId="762177263" sldId="274"/>
            <ac:spMk id="7" creationId="{E3671CB1-FDA2-45C7-8AE6-74783728F62D}"/>
          </ac:spMkLst>
        </pc:spChg>
        <pc:spChg chg="add">
          <ac:chgData name="Daniel Campos" userId="ebe2d3c5e64eb0eb" providerId="LiveId" clId="{F9800916-D87B-4645-9390-E652BCEDEE5E}" dt="2019-05-07T22:42:30.751" v="4233" actId="26606"/>
          <ac:spMkLst>
            <pc:docMk/>
            <pc:sldMk cId="762177263" sldId="274"/>
            <ac:spMk id="14" creationId="{AB45A142-4255-493C-8284-5D566C121B10}"/>
          </ac:spMkLst>
        </pc:spChg>
        <pc:picChg chg="del">
          <ac:chgData name="Daniel Campos" userId="ebe2d3c5e64eb0eb" providerId="LiveId" clId="{F9800916-D87B-4645-9390-E652BCEDEE5E}" dt="2019-05-06T19:22:51.538" v="1528" actId="478"/>
          <ac:picMkLst>
            <pc:docMk/>
            <pc:sldMk cId="762177263" sldId="274"/>
            <ac:picMk id="4" creationId="{27986CAB-93B7-4ABB-AEC0-6D9C5E53D953}"/>
          </ac:picMkLst>
        </pc:picChg>
        <pc:picChg chg="add del mod">
          <ac:chgData name="Daniel Campos" userId="ebe2d3c5e64eb0eb" providerId="LiveId" clId="{F9800916-D87B-4645-9390-E652BCEDEE5E}" dt="2019-05-06T19:22:49.004" v="1527"/>
          <ac:picMkLst>
            <pc:docMk/>
            <pc:sldMk cId="762177263" sldId="274"/>
            <ac:picMk id="5" creationId="{1B59AC6E-CB00-414B-A918-A1A9BB4BBDE3}"/>
          </ac:picMkLst>
        </pc:picChg>
        <pc:picChg chg="add mod">
          <ac:chgData name="Daniel Campos" userId="ebe2d3c5e64eb0eb" providerId="LiveId" clId="{F9800916-D87B-4645-9390-E652BCEDEE5E}" dt="2019-05-07T22:42:30.751" v="4233" actId="26606"/>
          <ac:picMkLst>
            <pc:docMk/>
            <pc:sldMk cId="762177263" sldId="274"/>
            <ac:picMk id="9" creationId="{C9291042-C39E-4E70-96DE-16524CECB256}"/>
          </ac:picMkLst>
        </pc:picChg>
        <pc:cxnChg chg="add">
          <ac:chgData name="Daniel Campos" userId="ebe2d3c5e64eb0eb" providerId="LiveId" clId="{F9800916-D87B-4645-9390-E652BCEDEE5E}" dt="2019-05-07T22:42:30.751" v="4233" actId="26606"/>
          <ac:cxnSpMkLst>
            <pc:docMk/>
            <pc:sldMk cId="762177263" sldId="274"/>
            <ac:cxnSpMk id="16" creationId="{38FB9660-F42F-4313-BBC4-47C007FE484C}"/>
          </ac:cxnSpMkLst>
        </pc:cxnChg>
      </pc:sldChg>
      <pc:sldChg chg="addSp delSp modSp add mod ord setBg delDesignElem">
        <pc:chgData name="Daniel Campos" userId="ebe2d3c5e64eb0eb" providerId="LiveId" clId="{F9800916-D87B-4645-9390-E652BCEDEE5E}" dt="2019-05-07T22:37:55.376" v="3957"/>
        <pc:sldMkLst>
          <pc:docMk/>
          <pc:sldMk cId="2587570575" sldId="275"/>
        </pc:sldMkLst>
        <pc:spChg chg="mod">
          <ac:chgData name="Daniel Campos" userId="ebe2d3c5e64eb0eb" providerId="LiveId" clId="{F9800916-D87B-4645-9390-E652BCEDEE5E}" dt="2019-05-07T22:30:18.514" v="3239" actId="26606"/>
          <ac:spMkLst>
            <pc:docMk/>
            <pc:sldMk cId="2587570575" sldId="275"/>
            <ac:spMk id="2" creationId="{8345F5CC-5707-4917-9442-1E0BACDB95C4}"/>
          </ac:spMkLst>
        </pc:spChg>
        <pc:spChg chg="del mod">
          <ac:chgData name="Daniel Campos" userId="ebe2d3c5e64eb0eb" providerId="LiveId" clId="{F9800916-D87B-4645-9390-E652BCEDEE5E}" dt="2019-05-07T22:30:18.514" v="3239" actId="26606"/>
          <ac:spMkLst>
            <pc:docMk/>
            <pc:sldMk cId="2587570575" sldId="275"/>
            <ac:spMk id="3" creationId="{E290D5C2-9A86-44B5-9FA9-584C0CD6BCC7}"/>
          </ac:spMkLst>
        </pc:spChg>
        <pc:spChg chg="add del">
          <ac:chgData name="Daniel Campos" userId="ebe2d3c5e64eb0eb" providerId="LiveId" clId="{F9800916-D87B-4645-9390-E652BCEDEE5E}" dt="2019-05-07T22:37:55.376" v="3957"/>
          <ac:spMkLst>
            <pc:docMk/>
            <pc:sldMk cId="2587570575" sldId="275"/>
            <ac:spMk id="10" creationId="{46C2E80F-49A6-4372-B103-219D417A55ED}"/>
          </ac:spMkLst>
        </pc:spChg>
        <pc:graphicFrameChg chg="add">
          <ac:chgData name="Daniel Campos" userId="ebe2d3c5e64eb0eb" providerId="LiveId" clId="{F9800916-D87B-4645-9390-E652BCEDEE5E}" dt="2019-05-07T22:30:18.514" v="3239" actId="26606"/>
          <ac:graphicFrameMkLst>
            <pc:docMk/>
            <pc:sldMk cId="2587570575" sldId="275"/>
            <ac:graphicFrameMk id="5" creationId="{9A5AA1B9-8A8D-4206-A3D4-3489FA0D4140}"/>
          </ac:graphicFrameMkLst>
        </pc:graphicFrameChg>
      </pc:sldChg>
      <pc:sldChg chg="addSp delSp modSp add mod setBg">
        <pc:chgData name="Daniel Campos" userId="ebe2d3c5e64eb0eb" providerId="LiveId" clId="{F9800916-D87B-4645-9390-E652BCEDEE5E}" dt="2019-05-07T22:39:25.877" v="4081" actId="26606"/>
        <pc:sldMkLst>
          <pc:docMk/>
          <pc:sldMk cId="1600865973" sldId="276"/>
        </pc:sldMkLst>
        <pc:spChg chg="mod">
          <ac:chgData name="Daniel Campos" userId="ebe2d3c5e64eb0eb" providerId="LiveId" clId="{F9800916-D87B-4645-9390-E652BCEDEE5E}" dt="2019-05-07T22:39:25.877" v="4081" actId="26606"/>
          <ac:spMkLst>
            <pc:docMk/>
            <pc:sldMk cId="1600865973" sldId="276"/>
            <ac:spMk id="2" creationId="{747A8B0D-2B95-46D3-8480-1495001C460D}"/>
          </ac:spMkLst>
        </pc:spChg>
        <pc:spChg chg="mod">
          <ac:chgData name="Daniel Campos" userId="ebe2d3c5e64eb0eb" providerId="LiveId" clId="{F9800916-D87B-4645-9390-E652BCEDEE5E}" dt="2019-05-07T22:39:25.877" v="4081" actId="26606"/>
          <ac:spMkLst>
            <pc:docMk/>
            <pc:sldMk cId="1600865973" sldId="276"/>
            <ac:spMk id="6" creationId="{82818802-5746-4C6E-AE0C-81CE420CD60E}"/>
          </ac:spMkLst>
        </pc:spChg>
        <pc:spChg chg="add">
          <ac:chgData name="Daniel Campos" userId="ebe2d3c5e64eb0eb" providerId="LiveId" clId="{F9800916-D87B-4645-9390-E652BCEDEE5E}" dt="2019-05-07T22:39:25.877" v="4081" actId="26606"/>
          <ac:spMkLst>
            <pc:docMk/>
            <pc:sldMk cId="1600865973" sldId="276"/>
            <ac:spMk id="11" creationId="{B8D412AD-9CF4-4510-97DC-34D6CC830887}"/>
          </ac:spMkLst>
        </pc:spChg>
        <pc:picChg chg="add mod">
          <ac:chgData name="Daniel Campos" userId="ebe2d3c5e64eb0eb" providerId="LiveId" clId="{F9800916-D87B-4645-9390-E652BCEDEE5E}" dt="2019-05-07T22:39:25.877" v="4081" actId="26606"/>
          <ac:picMkLst>
            <pc:docMk/>
            <pc:sldMk cId="1600865973" sldId="276"/>
            <ac:picMk id="3" creationId="{D5B4DDDF-5EEE-4B4A-98DE-946816B7C95C}"/>
          </ac:picMkLst>
        </pc:picChg>
        <pc:picChg chg="del">
          <ac:chgData name="Daniel Campos" userId="ebe2d3c5e64eb0eb" providerId="LiveId" clId="{F9800916-D87B-4645-9390-E652BCEDEE5E}" dt="2019-05-07T22:33:10.431" v="3510" actId="478"/>
          <ac:picMkLst>
            <pc:docMk/>
            <pc:sldMk cId="1600865973" sldId="276"/>
            <ac:picMk id="7" creationId="{F17DD7F7-A848-47A7-8615-4A7251BCA082}"/>
          </ac:picMkLst>
        </pc:picChg>
      </pc:sldChg>
      <pc:sldChg chg="addSp delSp modSp add mod setBg">
        <pc:chgData name="Daniel Campos" userId="ebe2d3c5e64eb0eb" providerId="LiveId" clId="{F9800916-D87B-4645-9390-E652BCEDEE5E}" dt="2019-05-07T22:40:20.364" v="4148" actId="478"/>
        <pc:sldMkLst>
          <pc:docMk/>
          <pc:sldMk cId="629124348" sldId="277"/>
        </pc:sldMkLst>
        <pc:spChg chg="mod">
          <ac:chgData name="Daniel Campos" userId="ebe2d3c5e64eb0eb" providerId="LiveId" clId="{F9800916-D87B-4645-9390-E652BCEDEE5E}" dt="2019-05-07T22:39:41.637" v="4083" actId="26606"/>
          <ac:spMkLst>
            <pc:docMk/>
            <pc:sldMk cId="629124348" sldId="277"/>
            <ac:spMk id="2" creationId="{8BBC1758-4829-4258-A856-4AAB37E32B98}"/>
          </ac:spMkLst>
        </pc:spChg>
        <pc:spChg chg="del">
          <ac:chgData name="Daniel Campos" userId="ebe2d3c5e64eb0eb" providerId="LiveId" clId="{F9800916-D87B-4645-9390-E652BCEDEE5E}" dt="2019-05-07T22:39:41.637" v="4083" actId="26606"/>
          <ac:spMkLst>
            <pc:docMk/>
            <pc:sldMk cId="629124348" sldId="277"/>
            <ac:spMk id="3" creationId="{99F9DAD0-B170-4F1E-9562-97CE881739B3}"/>
          </ac:spMkLst>
        </pc:spChg>
        <pc:spChg chg="add">
          <ac:chgData name="Daniel Campos" userId="ebe2d3c5e64eb0eb" providerId="LiveId" clId="{F9800916-D87B-4645-9390-E652BCEDEE5E}" dt="2019-05-07T22:39:41.637" v="4083" actId="26606"/>
          <ac:spMkLst>
            <pc:docMk/>
            <pc:sldMk cId="629124348" sldId="277"/>
            <ac:spMk id="10" creationId="{46C2E80F-49A6-4372-B103-219D417A55ED}"/>
          </ac:spMkLst>
        </pc:spChg>
        <pc:graphicFrameChg chg="add mod">
          <ac:chgData name="Daniel Campos" userId="ebe2d3c5e64eb0eb" providerId="LiveId" clId="{F9800916-D87B-4645-9390-E652BCEDEE5E}" dt="2019-05-07T22:40:20.364" v="4148" actId="478"/>
          <ac:graphicFrameMkLst>
            <pc:docMk/>
            <pc:sldMk cId="629124348" sldId="277"/>
            <ac:graphicFrameMk id="5" creationId="{59CF098D-A1B4-4DD5-B21A-74326763D0E9}"/>
          </ac:graphicFrameMkLst>
        </pc:graphicFrameChg>
      </pc:sldChg>
    </pc:docChg>
  </pc:docChgLst>
  <pc:docChgLst>
    <pc:chgData name="Guest User" providerId="Windows Live" clId="Web-{B5991282-BB15-4E3F-9BEE-E2E631C21550}"/>
    <pc:docChg chg="addSld delSld modSld">
      <pc:chgData name="Guest User" userId="" providerId="Windows Live" clId="Web-{B5991282-BB15-4E3F-9BEE-E2E631C21550}" dt="2019-05-03T20:55:10.400" v="629"/>
      <pc:docMkLst>
        <pc:docMk/>
      </pc:docMkLst>
      <pc:sldChg chg="addSp delSp modSp mod setBg">
        <pc:chgData name="Guest User" userId="" providerId="Windows Live" clId="Web-{B5991282-BB15-4E3F-9BEE-E2E631C21550}" dt="2019-05-03T20:19:31.260" v="480"/>
        <pc:sldMkLst>
          <pc:docMk/>
          <pc:sldMk cId="1838263113" sldId="258"/>
        </pc:sldMkLst>
        <pc:spChg chg="mod">
          <ac:chgData name="Guest User" userId="" providerId="Windows Live" clId="Web-{B5991282-BB15-4E3F-9BEE-E2E631C21550}" dt="2019-05-03T20:19:31.260" v="480"/>
          <ac:spMkLst>
            <pc:docMk/>
            <pc:sldMk cId="1838263113" sldId="258"/>
            <ac:spMk id="2" creationId="{7BD573EC-2996-4DD8-B094-569CC883A316}"/>
          </ac:spMkLst>
        </pc:spChg>
        <pc:spChg chg="del mod replId">
          <ac:chgData name="Guest User" userId="" providerId="Windows Live" clId="Web-{B5991282-BB15-4E3F-9BEE-E2E631C21550}" dt="2019-05-03T20:19:31.260" v="480"/>
          <ac:spMkLst>
            <pc:docMk/>
            <pc:sldMk cId="1838263113" sldId="258"/>
            <ac:spMk id="6" creationId="{00134811-678E-4110-A8B9-F3C9C5EED229}"/>
          </ac:spMkLst>
        </pc:spChg>
        <pc:spChg chg="add">
          <ac:chgData name="Guest User" userId="" providerId="Windows Live" clId="Web-{B5991282-BB15-4E3F-9BEE-E2E631C21550}" dt="2019-05-03T20:19:31.260" v="480"/>
          <ac:spMkLst>
            <pc:docMk/>
            <pc:sldMk cId="1838263113" sldId="258"/>
            <ac:spMk id="10" creationId="{42285737-90EE-47DC-AC80-8AE156B11969}"/>
          </ac:spMkLst>
        </pc:spChg>
        <pc:grpChg chg="add">
          <ac:chgData name="Guest User" userId="" providerId="Windows Live" clId="Web-{B5991282-BB15-4E3F-9BEE-E2E631C21550}" dt="2019-05-03T20:19:31.260" v="480"/>
          <ac:grpSpMkLst>
            <pc:docMk/>
            <pc:sldMk cId="1838263113" sldId="258"/>
            <ac:grpSpMk id="12" creationId="{B57BDC17-F1B3-455F-BBF1-680AA1F25C06}"/>
          </ac:grpSpMkLst>
        </pc:grpChg>
        <pc:graphicFrameChg chg="add">
          <ac:chgData name="Guest User" userId="" providerId="Windows Live" clId="Web-{B5991282-BB15-4E3F-9BEE-E2E631C21550}" dt="2019-05-03T20:19:31.260" v="480"/>
          <ac:graphicFrameMkLst>
            <pc:docMk/>
            <pc:sldMk cId="1838263113" sldId="258"/>
            <ac:graphicFrameMk id="5" creationId="{B912409E-F675-4193-9FC9-4FBA8F182C33}"/>
          </ac:graphicFrameMkLst>
        </pc:graphicFrameChg>
      </pc:sldChg>
      <pc:sldChg chg="addSp modSp mod setBg">
        <pc:chgData name="Guest User" userId="" providerId="Windows Live" clId="Web-{B5991282-BB15-4E3F-9BEE-E2E631C21550}" dt="2019-05-03T20:03:41.771" v="353" actId="20577"/>
        <pc:sldMkLst>
          <pc:docMk/>
          <pc:sldMk cId="343340361" sldId="259"/>
        </pc:sldMkLst>
        <pc:spChg chg="mod">
          <ac:chgData name="Guest User" userId="" providerId="Windows Live" clId="Web-{B5991282-BB15-4E3F-9BEE-E2E631C21550}" dt="2019-05-03T20:02:34.114" v="340"/>
          <ac:spMkLst>
            <pc:docMk/>
            <pc:sldMk cId="343340361" sldId="259"/>
            <ac:spMk id="2" creationId="{DFB1B451-6578-4FFD-A65A-90EBDFD6E9C1}"/>
          </ac:spMkLst>
        </pc:spChg>
        <pc:spChg chg="mod">
          <ac:chgData name="Guest User" userId="" providerId="Windows Live" clId="Web-{B5991282-BB15-4E3F-9BEE-E2E631C21550}" dt="2019-05-03T20:03:41.771" v="353" actId="20577"/>
          <ac:spMkLst>
            <pc:docMk/>
            <pc:sldMk cId="343340361" sldId="259"/>
            <ac:spMk id="3" creationId="{D702FFB5-1740-4B40-A4BD-564E902EF788}"/>
          </ac:spMkLst>
        </pc:spChg>
        <pc:spChg chg="add">
          <ac:chgData name="Guest User" userId="" providerId="Windows Live" clId="Web-{B5991282-BB15-4E3F-9BEE-E2E631C21550}" dt="2019-05-03T20:02:34.114" v="340"/>
          <ac:spMkLst>
            <pc:docMk/>
            <pc:sldMk cId="343340361" sldId="259"/>
            <ac:spMk id="9" creationId="{73DE2CFE-42F2-48F0-8706-5264E012B10C}"/>
          </ac:spMkLst>
        </pc:spChg>
        <pc:picChg chg="add mod">
          <ac:chgData name="Guest User" userId="" providerId="Windows Live" clId="Web-{B5991282-BB15-4E3F-9BEE-E2E631C21550}" dt="2019-05-03T20:02:42.411" v="343" actId="1076"/>
          <ac:picMkLst>
            <pc:docMk/>
            <pc:sldMk cId="343340361" sldId="259"/>
            <ac:picMk id="4" creationId="{1B7DC3D8-BDD7-430B-AD54-2E4F4355E72B}"/>
          </ac:picMkLst>
        </pc:picChg>
      </pc:sldChg>
      <pc:sldChg chg="modSp">
        <pc:chgData name="Guest User" userId="" providerId="Windows Live" clId="Web-{B5991282-BB15-4E3F-9BEE-E2E631C21550}" dt="2019-05-03T20:28:43.132" v="621" actId="20577"/>
        <pc:sldMkLst>
          <pc:docMk/>
          <pc:sldMk cId="3137638137" sldId="260"/>
        </pc:sldMkLst>
        <pc:spChg chg="mod">
          <ac:chgData name="Guest User" userId="" providerId="Windows Live" clId="Web-{B5991282-BB15-4E3F-9BEE-E2E631C21550}" dt="2019-05-03T20:27:27.911" v="511" actId="20577"/>
          <ac:spMkLst>
            <pc:docMk/>
            <pc:sldMk cId="3137638137" sldId="260"/>
            <ac:spMk id="2" creationId="{7106CCC8-4A57-4616-84D7-08A6B6F789DC}"/>
          </ac:spMkLst>
        </pc:spChg>
        <pc:spChg chg="mod">
          <ac:chgData name="Guest User" userId="" providerId="Windows Live" clId="Web-{B5991282-BB15-4E3F-9BEE-E2E631C21550}" dt="2019-05-03T20:28:43.132" v="621" actId="20577"/>
          <ac:spMkLst>
            <pc:docMk/>
            <pc:sldMk cId="3137638137" sldId="260"/>
            <ac:spMk id="3" creationId="{9C4E079A-A1F5-4A4B-B2B5-37C3E1E620D2}"/>
          </ac:spMkLst>
        </pc:spChg>
      </pc:sldChg>
      <pc:sldChg chg="addSp delSp modSp new mod setBg">
        <pc:chgData name="Guest User" userId="" providerId="Windows Live" clId="Web-{B5991282-BB15-4E3F-9BEE-E2E631C21550}" dt="2019-05-03T20:19:15.323" v="479"/>
        <pc:sldMkLst>
          <pc:docMk/>
          <pc:sldMk cId="437845734" sldId="264"/>
        </pc:sldMkLst>
        <pc:spChg chg="mod">
          <ac:chgData name="Guest User" userId="" providerId="Windows Live" clId="Web-{B5991282-BB15-4E3F-9BEE-E2E631C21550}" dt="2019-05-03T20:19:15.323" v="479"/>
          <ac:spMkLst>
            <pc:docMk/>
            <pc:sldMk cId="437845734" sldId="264"/>
            <ac:spMk id="2" creationId="{4C843FE6-AAD0-4284-8678-91144ACD3D9D}"/>
          </ac:spMkLst>
        </pc:spChg>
        <pc:spChg chg="del mod replId">
          <ac:chgData name="Guest User" userId="" providerId="Windows Live" clId="Web-{B5991282-BB15-4E3F-9BEE-E2E631C21550}" dt="2019-05-03T20:19:15.323" v="479"/>
          <ac:spMkLst>
            <pc:docMk/>
            <pc:sldMk cId="437845734" sldId="264"/>
            <ac:spMk id="6" creationId="{B7429FDC-4217-491D-B2C9-7AB7FDA4A506}"/>
          </ac:spMkLst>
        </pc:spChg>
        <pc:spChg chg="add">
          <ac:chgData name="Guest User" userId="" providerId="Windows Live" clId="Web-{B5991282-BB15-4E3F-9BEE-E2E631C21550}" dt="2019-05-03T20:19:15.323" v="479"/>
          <ac:spMkLst>
            <pc:docMk/>
            <pc:sldMk cId="437845734" sldId="264"/>
            <ac:spMk id="10" creationId="{42285737-90EE-47DC-AC80-8AE156B11969}"/>
          </ac:spMkLst>
        </pc:spChg>
        <pc:grpChg chg="add">
          <ac:chgData name="Guest User" userId="" providerId="Windows Live" clId="Web-{B5991282-BB15-4E3F-9BEE-E2E631C21550}" dt="2019-05-03T20:19:15.323" v="479"/>
          <ac:grpSpMkLst>
            <pc:docMk/>
            <pc:sldMk cId="437845734" sldId="264"/>
            <ac:grpSpMk id="12" creationId="{B57BDC17-F1B3-455F-BBF1-680AA1F25C06}"/>
          </ac:grpSpMkLst>
        </pc:grpChg>
        <pc:graphicFrameChg chg="add">
          <ac:chgData name="Guest User" userId="" providerId="Windows Live" clId="Web-{B5991282-BB15-4E3F-9BEE-E2E631C21550}" dt="2019-05-03T20:19:15.323" v="479"/>
          <ac:graphicFrameMkLst>
            <pc:docMk/>
            <pc:sldMk cId="437845734" sldId="264"/>
            <ac:graphicFrameMk id="5" creationId="{470DEEE6-0804-4D8E-971F-9A1F3A5BCDDF}"/>
          </ac:graphicFrameMkLst>
        </pc:graphicFrameChg>
      </pc:sldChg>
      <pc:sldChg chg="addSp delSp modSp new mod setBg">
        <pc:chgData name="Guest User" userId="" providerId="Windows Live" clId="Web-{B5991282-BB15-4E3F-9BEE-E2E631C21550}" dt="2019-05-03T20:19:05.682" v="478"/>
        <pc:sldMkLst>
          <pc:docMk/>
          <pc:sldMk cId="3999997395" sldId="265"/>
        </pc:sldMkLst>
        <pc:spChg chg="mod">
          <ac:chgData name="Guest User" userId="" providerId="Windows Live" clId="Web-{B5991282-BB15-4E3F-9BEE-E2E631C21550}" dt="2019-05-03T20:19:05.682" v="478"/>
          <ac:spMkLst>
            <pc:docMk/>
            <pc:sldMk cId="3999997395" sldId="265"/>
            <ac:spMk id="2" creationId="{87004AE2-08B3-4BAB-97A5-28F31A33CA25}"/>
          </ac:spMkLst>
        </pc:spChg>
        <pc:spChg chg="del">
          <ac:chgData name="Guest User" userId="" providerId="Windows Live" clId="Web-{B5991282-BB15-4E3F-9BEE-E2E631C21550}" dt="2019-05-03T20:18:41.150" v="475"/>
          <ac:spMkLst>
            <pc:docMk/>
            <pc:sldMk cId="3999997395" sldId="265"/>
            <ac:spMk id="3" creationId="{DF81DFC2-0204-4387-B565-1771CDBD96F8}"/>
          </ac:spMkLst>
        </pc:spChg>
        <pc:spChg chg="add del mod">
          <ac:chgData name="Guest User" userId="" providerId="Windows Live" clId="Web-{B5991282-BB15-4E3F-9BEE-E2E631C21550}" dt="2019-05-03T20:18:59.713" v="477"/>
          <ac:spMkLst>
            <pc:docMk/>
            <pc:sldMk cId="3999997395" sldId="265"/>
            <ac:spMk id="7" creationId="{9F579FE4-89D3-4044-B204-9B371B7F6B37}"/>
          </ac:spMkLst>
        </pc:spChg>
        <pc:spChg chg="add">
          <ac:chgData name="Guest User" userId="" providerId="Windows Live" clId="Web-{B5991282-BB15-4E3F-9BEE-E2E631C21550}" dt="2019-05-03T20:19:05.682" v="478"/>
          <ac:spMkLst>
            <pc:docMk/>
            <pc:sldMk cId="3999997395" sldId="265"/>
            <ac:spMk id="13" creationId="{823AC064-BC96-4F32-8AE1-B2FD38754823}"/>
          </ac:spMkLst>
        </pc:spChg>
        <pc:picChg chg="add del mod ord">
          <ac:chgData name="Guest User" userId="" providerId="Windows Live" clId="Web-{B5991282-BB15-4E3F-9BEE-E2E631C21550}" dt="2019-05-03T20:18:42.837" v="476"/>
          <ac:picMkLst>
            <pc:docMk/>
            <pc:sldMk cId="3999997395" sldId="265"/>
            <ac:picMk id="4" creationId="{1643CC04-4FE5-4005-9395-08C74ED6CACD}"/>
          </ac:picMkLst>
        </pc:picChg>
        <pc:picChg chg="add mod ord">
          <ac:chgData name="Guest User" userId="" providerId="Windows Live" clId="Web-{B5991282-BB15-4E3F-9BEE-E2E631C21550}" dt="2019-05-03T20:19:05.682" v="478"/>
          <ac:picMkLst>
            <pc:docMk/>
            <pc:sldMk cId="3999997395" sldId="265"/>
            <ac:picMk id="8" creationId="{C03CF30F-5C67-441F-9574-07143ECA1158}"/>
          </ac:picMkLst>
        </pc:picChg>
        <pc:cxnChg chg="add">
          <ac:chgData name="Guest User" userId="" providerId="Windows Live" clId="Web-{B5991282-BB15-4E3F-9BEE-E2E631C21550}" dt="2019-05-03T20:19:05.682" v="478"/>
          <ac:cxnSpMkLst>
            <pc:docMk/>
            <pc:sldMk cId="3999997395" sldId="265"/>
            <ac:cxnSpMk id="15" creationId="{7E7C77BC-7138-40B1-A15B-20F57A494629}"/>
          </ac:cxnSpMkLst>
        </pc:cxnChg>
      </pc:sldChg>
    </pc:docChg>
  </pc:docChgLst>
  <pc:docChgLst>
    <pc:chgData name="Guest User" providerId="Windows Live" clId="Web-{6CC3AB00-E198-4E95-8181-AA90EEFDCF8C}"/>
    <pc:docChg chg="modSld">
      <pc:chgData name="Guest User" userId="" providerId="Windows Live" clId="Web-{6CC3AB00-E198-4E95-8181-AA90EEFDCF8C}" dt="2019-05-05T21:13:04.412" v="13" actId="20577"/>
      <pc:docMkLst>
        <pc:docMk/>
      </pc:docMkLst>
      <pc:sldChg chg="modSp">
        <pc:chgData name="Guest User" userId="" providerId="Windows Live" clId="Web-{6CC3AB00-E198-4E95-8181-AA90EEFDCF8C}" dt="2019-05-05T21:09:03.895" v="4" actId="20577"/>
        <pc:sldMkLst>
          <pc:docMk/>
          <pc:sldMk cId="3998964658" sldId="266"/>
        </pc:sldMkLst>
        <pc:spChg chg="mod">
          <ac:chgData name="Guest User" userId="" providerId="Windows Live" clId="Web-{6CC3AB00-E198-4E95-8181-AA90EEFDCF8C}" dt="2019-05-05T21:09:03.895" v="4" actId="20577"/>
          <ac:spMkLst>
            <pc:docMk/>
            <pc:sldMk cId="3998964658" sldId="266"/>
            <ac:spMk id="4" creationId="{60028DA8-CA4F-4E92-816E-342C9A4F6D7F}"/>
          </ac:spMkLst>
        </pc:spChg>
      </pc:sldChg>
      <pc:sldChg chg="modSp">
        <pc:chgData name="Guest User" userId="" providerId="Windows Live" clId="Web-{6CC3AB00-E198-4E95-8181-AA90EEFDCF8C}" dt="2019-05-05T21:13:04.412" v="12" actId="20577"/>
        <pc:sldMkLst>
          <pc:docMk/>
          <pc:sldMk cId="1965864956" sldId="267"/>
        </pc:sldMkLst>
        <pc:spChg chg="mod">
          <ac:chgData name="Guest User" userId="" providerId="Windows Live" clId="Web-{6CC3AB00-E198-4E95-8181-AA90EEFDCF8C}" dt="2019-05-05T21:13:04.412" v="12" actId="20577"/>
          <ac:spMkLst>
            <pc:docMk/>
            <pc:sldMk cId="1965864956" sldId="267"/>
            <ac:spMk id="3" creationId="{BA5CF695-7F46-4558-8A1E-51E881A893EB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120AC-8BF2-465F-9DF8-BAE671615ED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175078-C6ED-4D0D-886B-B011D51CA61E}">
      <dgm:prSet/>
      <dgm:spPr/>
      <dgm:t>
        <a:bodyPr/>
        <a:lstStyle/>
        <a:p>
          <a:r>
            <a:rPr lang="en-US"/>
            <a:t>Training neural nets by way of specific tasks will imbue them with inductive bias.</a:t>
          </a:r>
        </a:p>
      </dgm:t>
    </dgm:pt>
    <dgm:pt modelId="{A33906A8-4A88-4A29-960D-6EC1E4AB94C8}" type="parTrans" cxnId="{0D1A0C3A-FC94-4C43-AD11-A9F7D3B2EB59}">
      <dgm:prSet/>
      <dgm:spPr/>
      <dgm:t>
        <a:bodyPr/>
        <a:lstStyle/>
        <a:p>
          <a:endParaRPr lang="en-US"/>
        </a:p>
      </dgm:t>
    </dgm:pt>
    <dgm:pt modelId="{673F9D65-91E0-48AE-82B5-40B026F6E682}" type="sibTrans" cxnId="{0D1A0C3A-FC94-4C43-AD11-A9F7D3B2EB59}">
      <dgm:prSet/>
      <dgm:spPr/>
      <dgm:t>
        <a:bodyPr/>
        <a:lstStyle/>
        <a:p>
          <a:endParaRPr lang="en-US"/>
        </a:p>
      </dgm:t>
    </dgm:pt>
    <dgm:pt modelId="{7C38B2B8-B467-47FF-BCDB-4A3506ACFD5E}">
      <dgm:prSet/>
      <dgm:spPr/>
      <dgm:t>
        <a:bodyPr/>
        <a:lstStyle/>
        <a:p>
          <a:r>
            <a:rPr lang="en-US"/>
            <a:t>NMT systems appear to capture morphology</a:t>
          </a:r>
        </a:p>
      </dgm:t>
    </dgm:pt>
    <dgm:pt modelId="{D7CC4437-681F-40E7-949D-6B1900577907}" type="parTrans" cxnId="{CFD5CAAD-C59F-486F-8D42-5D13FE9D6985}">
      <dgm:prSet/>
      <dgm:spPr/>
      <dgm:t>
        <a:bodyPr/>
        <a:lstStyle/>
        <a:p>
          <a:endParaRPr lang="en-US"/>
        </a:p>
      </dgm:t>
    </dgm:pt>
    <dgm:pt modelId="{A0CF4D9B-E617-4BCA-B1EA-D2287FE868FA}" type="sibTrans" cxnId="{CFD5CAAD-C59F-486F-8D42-5D13FE9D6985}">
      <dgm:prSet/>
      <dgm:spPr/>
      <dgm:t>
        <a:bodyPr/>
        <a:lstStyle/>
        <a:p>
          <a:endParaRPr lang="en-US"/>
        </a:p>
      </dgm:t>
    </dgm:pt>
    <dgm:pt modelId="{818DB939-11B5-442F-A827-7353297FDC8E}">
      <dgm:prSet/>
      <dgm:spPr/>
      <dgm:t>
        <a:bodyPr/>
        <a:lstStyle/>
        <a:p>
          <a:r>
            <a:rPr lang="en-US"/>
            <a:t>If a model is trained on multiple tasks, we can encode these biases in a single representation.</a:t>
          </a:r>
        </a:p>
      </dgm:t>
    </dgm:pt>
    <dgm:pt modelId="{6CF5B09B-4494-46CE-992C-A97C5C72D6FD}" type="parTrans" cxnId="{172221DF-7BB4-422C-9196-AFE1AC8D9E33}">
      <dgm:prSet/>
      <dgm:spPr/>
      <dgm:t>
        <a:bodyPr/>
        <a:lstStyle/>
        <a:p>
          <a:endParaRPr lang="en-US"/>
        </a:p>
      </dgm:t>
    </dgm:pt>
    <dgm:pt modelId="{2C97495B-970A-44B8-A9C2-917C7569BE61}" type="sibTrans" cxnId="{172221DF-7BB4-422C-9196-AFE1AC8D9E33}">
      <dgm:prSet/>
      <dgm:spPr/>
      <dgm:t>
        <a:bodyPr/>
        <a:lstStyle/>
        <a:p>
          <a:endParaRPr lang="en-US"/>
        </a:p>
      </dgm:t>
    </dgm:pt>
    <dgm:pt modelId="{5896EFB7-6D7F-499F-9565-1B3F822BCA41}">
      <dgm:prSet/>
      <dgm:spPr/>
      <dgm:t>
        <a:bodyPr/>
        <a:lstStyle/>
        <a:p>
          <a:r>
            <a:rPr lang="en-US"/>
            <a:t>Potentially allows our representations to generalize better. (Baxter et al. (2000))</a:t>
          </a:r>
        </a:p>
      </dgm:t>
    </dgm:pt>
    <dgm:pt modelId="{B412C006-8E83-4396-A48A-ACBBC7A60EC6}" type="parTrans" cxnId="{9CE0780E-B42F-4C67-927A-E3E09F43A5A8}">
      <dgm:prSet/>
      <dgm:spPr/>
      <dgm:t>
        <a:bodyPr/>
        <a:lstStyle/>
        <a:p>
          <a:endParaRPr lang="en-US"/>
        </a:p>
      </dgm:t>
    </dgm:pt>
    <dgm:pt modelId="{6B5CCE8C-8281-458F-A32A-77917B082155}" type="sibTrans" cxnId="{9CE0780E-B42F-4C67-927A-E3E09F43A5A8}">
      <dgm:prSet/>
      <dgm:spPr/>
      <dgm:t>
        <a:bodyPr/>
        <a:lstStyle/>
        <a:p>
          <a:endParaRPr lang="en-US"/>
        </a:p>
      </dgm:t>
    </dgm:pt>
    <dgm:pt modelId="{26F00CF2-F877-4546-9750-1FAE5B5F162D}">
      <dgm:prSet/>
      <dgm:spPr/>
      <dgm:t>
        <a:bodyPr/>
        <a:lstStyle/>
        <a:p>
          <a:r>
            <a:rPr lang="en-US">
              <a:cs typeface="Calibri Light" panose="020F0302020204030204"/>
            </a:rPr>
            <a:t>Sequence-to-sequence </a:t>
          </a:r>
          <a:r>
            <a:rPr lang="en-US"/>
            <a:t>parsers more strongly encode source language syntax.</a:t>
          </a:r>
        </a:p>
      </dgm:t>
    </dgm:pt>
    <dgm:pt modelId="{F7F954A6-C727-4976-A0F9-F01DC3AC564D}" type="parTrans" cxnId="{869A4995-47B5-4953-AD38-8D432450BD88}">
      <dgm:prSet/>
      <dgm:spPr/>
    </dgm:pt>
    <dgm:pt modelId="{B5C0C1A7-3572-4FA4-B14B-8C693F5A5E5E}" type="sibTrans" cxnId="{869A4995-47B5-4953-AD38-8D432450BD88}">
      <dgm:prSet/>
      <dgm:spPr/>
    </dgm:pt>
    <dgm:pt modelId="{BFDB85F0-8622-4361-944A-026FB21D5251}" type="pres">
      <dgm:prSet presAssocID="{AD1120AC-8BF2-465F-9DF8-BAE671615ED4}" presName="Name0" presStyleCnt="0">
        <dgm:presLayoutVars>
          <dgm:dir/>
          <dgm:animLvl val="lvl"/>
          <dgm:resizeHandles val="exact"/>
        </dgm:presLayoutVars>
      </dgm:prSet>
      <dgm:spPr/>
    </dgm:pt>
    <dgm:pt modelId="{E9A84E08-FB9C-43B1-AB9A-AC877645CF08}" type="pres">
      <dgm:prSet presAssocID="{27175078-C6ED-4D0D-886B-B011D51CA61E}" presName="linNode" presStyleCnt="0"/>
      <dgm:spPr/>
    </dgm:pt>
    <dgm:pt modelId="{FAE52B79-E4AF-4D99-8D51-F86AFA7C00E1}" type="pres">
      <dgm:prSet presAssocID="{27175078-C6ED-4D0D-886B-B011D51CA61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8604B76-9E10-4A28-97F2-AA4DE7D024ED}" type="pres">
      <dgm:prSet presAssocID="{27175078-C6ED-4D0D-886B-B011D51CA61E}" presName="descendantText" presStyleLbl="alignAccFollowNode1" presStyleIdx="0" presStyleCnt="2">
        <dgm:presLayoutVars>
          <dgm:bulletEnabled val="1"/>
        </dgm:presLayoutVars>
      </dgm:prSet>
      <dgm:spPr/>
    </dgm:pt>
    <dgm:pt modelId="{F9BB9508-0542-4FDC-A9F2-073397DAA445}" type="pres">
      <dgm:prSet presAssocID="{673F9D65-91E0-48AE-82B5-40B026F6E682}" presName="sp" presStyleCnt="0"/>
      <dgm:spPr/>
    </dgm:pt>
    <dgm:pt modelId="{1DD99502-B580-4E25-A7E8-76D87105CE86}" type="pres">
      <dgm:prSet presAssocID="{818DB939-11B5-442F-A827-7353297FDC8E}" presName="linNode" presStyleCnt="0"/>
      <dgm:spPr/>
    </dgm:pt>
    <dgm:pt modelId="{A88DA011-CF53-4E4F-A07E-011725CB3349}" type="pres">
      <dgm:prSet presAssocID="{818DB939-11B5-442F-A827-7353297FDC8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B158AB5-210F-4625-B4F1-608CED93727C}" type="pres">
      <dgm:prSet presAssocID="{818DB939-11B5-442F-A827-7353297FDC8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CE0780E-B42F-4C67-927A-E3E09F43A5A8}" srcId="{818DB939-11B5-442F-A827-7353297FDC8E}" destId="{5896EFB7-6D7F-499F-9565-1B3F822BCA41}" srcOrd="0" destOrd="0" parTransId="{B412C006-8E83-4396-A48A-ACBBC7A60EC6}" sibTransId="{6B5CCE8C-8281-458F-A32A-77917B082155}"/>
    <dgm:cxn modelId="{ED21F439-22EA-4B8F-BCCD-A74455B3C3CB}" type="presOf" srcId="{26F00CF2-F877-4546-9750-1FAE5B5F162D}" destId="{78604B76-9E10-4A28-97F2-AA4DE7D024ED}" srcOrd="0" destOrd="1" presId="urn:microsoft.com/office/officeart/2005/8/layout/vList5"/>
    <dgm:cxn modelId="{0D1A0C3A-FC94-4C43-AD11-A9F7D3B2EB59}" srcId="{AD1120AC-8BF2-465F-9DF8-BAE671615ED4}" destId="{27175078-C6ED-4D0D-886B-B011D51CA61E}" srcOrd="0" destOrd="0" parTransId="{A33906A8-4A88-4A29-960D-6EC1E4AB94C8}" sibTransId="{673F9D65-91E0-48AE-82B5-40B026F6E682}"/>
    <dgm:cxn modelId="{BA27615B-9780-482F-9950-6891DB3FF375}" type="presOf" srcId="{818DB939-11B5-442F-A827-7353297FDC8E}" destId="{A88DA011-CF53-4E4F-A07E-011725CB3349}" srcOrd="0" destOrd="0" presId="urn:microsoft.com/office/officeart/2005/8/layout/vList5"/>
    <dgm:cxn modelId="{CB13A749-48EB-4E71-98C0-9ED9E5A909DA}" type="presOf" srcId="{AD1120AC-8BF2-465F-9DF8-BAE671615ED4}" destId="{BFDB85F0-8622-4361-944A-026FB21D5251}" srcOrd="0" destOrd="0" presId="urn:microsoft.com/office/officeart/2005/8/layout/vList5"/>
    <dgm:cxn modelId="{79A7C054-586E-4128-8C83-96EA6FCEE972}" type="presOf" srcId="{5896EFB7-6D7F-499F-9565-1B3F822BCA41}" destId="{2B158AB5-210F-4625-B4F1-608CED93727C}" srcOrd="0" destOrd="0" presId="urn:microsoft.com/office/officeart/2005/8/layout/vList5"/>
    <dgm:cxn modelId="{23C04D7E-D7A2-41AB-B761-AC34BF43EEB6}" type="presOf" srcId="{7C38B2B8-B467-47FF-BCDB-4A3506ACFD5E}" destId="{78604B76-9E10-4A28-97F2-AA4DE7D024ED}" srcOrd="0" destOrd="0" presId="urn:microsoft.com/office/officeart/2005/8/layout/vList5"/>
    <dgm:cxn modelId="{869A4995-47B5-4953-AD38-8D432450BD88}" srcId="{27175078-C6ED-4D0D-886B-B011D51CA61E}" destId="{26F00CF2-F877-4546-9750-1FAE5B5F162D}" srcOrd="1" destOrd="0" parTransId="{F7F954A6-C727-4976-A0F9-F01DC3AC564D}" sibTransId="{B5C0C1A7-3572-4FA4-B14B-8C693F5A5E5E}"/>
    <dgm:cxn modelId="{CFD5CAAD-C59F-486F-8D42-5D13FE9D6985}" srcId="{27175078-C6ED-4D0D-886B-B011D51CA61E}" destId="{7C38B2B8-B467-47FF-BCDB-4A3506ACFD5E}" srcOrd="0" destOrd="0" parTransId="{D7CC4437-681F-40E7-949D-6B1900577907}" sibTransId="{A0CF4D9B-E617-4BCA-B1EA-D2287FE868FA}"/>
    <dgm:cxn modelId="{71323BDB-8DF4-47DD-A3E5-309F839EBF69}" type="presOf" srcId="{27175078-C6ED-4D0D-886B-B011D51CA61E}" destId="{FAE52B79-E4AF-4D99-8D51-F86AFA7C00E1}" srcOrd="0" destOrd="0" presId="urn:microsoft.com/office/officeart/2005/8/layout/vList5"/>
    <dgm:cxn modelId="{172221DF-7BB4-422C-9196-AFE1AC8D9E33}" srcId="{AD1120AC-8BF2-465F-9DF8-BAE671615ED4}" destId="{818DB939-11B5-442F-A827-7353297FDC8E}" srcOrd="1" destOrd="0" parTransId="{6CF5B09B-4494-46CE-992C-A97C5C72D6FD}" sibTransId="{2C97495B-970A-44B8-A9C2-917C7569BE61}"/>
    <dgm:cxn modelId="{8E935A4F-7D6F-435D-AF31-0DB553BCC16D}" type="presParOf" srcId="{BFDB85F0-8622-4361-944A-026FB21D5251}" destId="{E9A84E08-FB9C-43B1-AB9A-AC877645CF08}" srcOrd="0" destOrd="0" presId="urn:microsoft.com/office/officeart/2005/8/layout/vList5"/>
    <dgm:cxn modelId="{4D8EEFF8-36B5-4B54-A3AB-874C20A49622}" type="presParOf" srcId="{E9A84E08-FB9C-43B1-AB9A-AC877645CF08}" destId="{FAE52B79-E4AF-4D99-8D51-F86AFA7C00E1}" srcOrd="0" destOrd="0" presId="urn:microsoft.com/office/officeart/2005/8/layout/vList5"/>
    <dgm:cxn modelId="{194EA592-F749-4B06-9F6C-DB1485F4911E}" type="presParOf" srcId="{E9A84E08-FB9C-43B1-AB9A-AC877645CF08}" destId="{78604B76-9E10-4A28-97F2-AA4DE7D024ED}" srcOrd="1" destOrd="0" presId="urn:microsoft.com/office/officeart/2005/8/layout/vList5"/>
    <dgm:cxn modelId="{C39ED436-6F00-4880-98E7-3A1E19B9E8B4}" type="presParOf" srcId="{BFDB85F0-8622-4361-944A-026FB21D5251}" destId="{F9BB9508-0542-4FDC-A9F2-073397DAA445}" srcOrd="1" destOrd="0" presId="urn:microsoft.com/office/officeart/2005/8/layout/vList5"/>
    <dgm:cxn modelId="{A98769AE-2B66-45DC-9B69-12003FB916D1}" type="presParOf" srcId="{BFDB85F0-8622-4361-944A-026FB21D5251}" destId="{1DD99502-B580-4E25-A7E8-76D87105CE86}" srcOrd="2" destOrd="0" presId="urn:microsoft.com/office/officeart/2005/8/layout/vList5"/>
    <dgm:cxn modelId="{F83CFAF2-EF49-4A88-81C2-AFAF3215314B}" type="presParOf" srcId="{1DD99502-B580-4E25-A7E8-76D87105CE86}" destId="{A88DA011-CF53-4E4F-A07E-011725CB3349}" srcOrd="0" destOrd="0" presId="urn:microsoft.com/office/officeart/2005/8/layout/vList5"/>
    <dgm:cxn modelId="{802E80B0-C977-4E77-8FFA-47EB1AF4C98B}" type="presParOf" srcId="{1DD99502-B580-4E25-A7E8-76D87105CE86}" destId="{2B158AB5-210F-4625-B4F1-608CED9372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2DDF8-1F97-466D-9AA3-D50E1683F50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3A3578-03E7-49EA-B346-385D3A2B0373}">
      <dgm:prSet/>
      <dgm:spPr/>
      <dgm:t>
        <a:bodyPr/>
        <a:lstStyle/>
        <a:p>
          <a:r>
            <a:rPr lang="en-US"/>
            <a:t>Skip-thought</a:t>
          </a:r>
        </a:p>
      </dgm:t>
    </dgm:pt>
    <dgm:pt modelId="{EB90CA84-E1B1-4D2E-B0AE-78F1034D173F}" type="parTrans" cxnId="{98403E75-7C09-435D-8432-93B647F1FE02}">
      <dgm:prSet/>
      <dgm:spPr/>
      <dgm:t>
        <a:bodyPr/>
        <a:lstStyle/>
        <a:p>
          <a:endParaRPr lang="en-US"/>
        </a:p>
      </dgm:t>
    </dgm:pt>
    <dgm:pt modelId="{2E3FF83F-21CF-414B-9D7F-5215EADE796E}" type="sibTrans" cxnId="{98403E75-7C09-435D-8432-93B647F1FE02}">
      <dgm:prSet/>
      <dgm:spPr/>
      <dgm:t>
        <a:bodyPr/>
        <a:lstStyle/>
        <a:p>
          <a:endParaRPr lang="en-US"/>
        </a:p>
      </dgm:t>
    </dgm:pt>
    <dgm:pt modelId="{7B186BC3-A7B3-42FD-975C-3FBDB53EFEB7}">
      <dgm:prSet/>
      <dgm:spPr/>
      <dgm:t>
        <a:bodyPr/>
        <a:lstStyle/>
        <a:p>
          <a:r>
            <a:rPr lang="en-US"/>
            <a:t>Previous sentence</a:t>
          </a:r>
        </a:p>
      </dgm:t>
    </dgm:pt>
    <dgm:pt modelId="{69AEB270-893E-4461-9477-A69B0B967BB2}" type="parTrans" cxnId="{BEC9DB96-126C-405B-8A77-1858A125E9BB}">
      <dgm:prSet/>
      <dgm:spPr/>
      <dgm:t>
        <a:bodyPr/>
        <a:lstStyle/>
        <a:p>
          <a:endParaRPr lang="en-US"/>
        </a:p>
      </dgm:t>
    </dgm:pt>
    <dgm:pt modelId="{B1AD0B91-27A3-46CC-B92F-AE5175A830B3}" type="sibTrans" cxnId="{BEC9DB96-126C-405B-8A77-1858A125E9BB}">
      <dgm:prSet/>
      <dgm:spPr/>
      <dgm:t>
        <a:bodyPr/>
        <a:lstStyle/>
        <a:p>
          <a:endParaRPr lang="en-US"/>
        </a:p>
      </dgm:t>
    </dgm:pt>
    <dgm:pt modelId="{14A8DE6A-8EA1-491F-993C-B7654A16212F}">
      <dgm:prSet/>
      <dgm:spPr/>
      <dgm:t>
        <a:bodyPr/>
        <a:lstStyle/>
        <a:p>
          <a:r>
            <a:rPr lang="en-US"/>
            <a:t>Next sentence</a:t>
          </a:r>
        </a:p>
      </dgm:t>
    </dgm:pt>
    <dgm:pt modelId="{409B8D17-41AB-4211-9C1D-13FCE37C45B9}" type="parTrans" cxnId="{B34B3AAA-3C01-4F2E-95D7-F22EC9AB379B}">
      <dgm:prSet/>
      <dgm:spPr/>
      <dgm:t>
        <a:bodyPr/>
        <a:lstStyle/>
        <a:p>
          <a:endParaRPr lang="en-US"/>
        </a:p>
      </dgm:t>
    </dgm:pt>
    <dgm:pt modelId="{4DB6D8AB-9BC3-4130-82E8-7FF76428F8FD}" type="sibTrans" cxnId="{B34B3AAA-3C01-4F2E-95D7-F22EC9AB379B}">
      <dgm:prSet/>
      <dgm:spPr/>
      <dgm:t>
        <a:bodyPr/>
        <a:lstStyle/>
        <a:p>
          <a:endParaRPr lang="en-US"/>
        </a:p>
      </dgm:t>
    </dgm:pt>
    <dgm:pt modelId="{ACCD8C95-BDF7-4985-AA4B-0AAF1858A950}">
      <dgm:prSet/>
      <dgm:spPr/>
      <dgm:t>
        <a:bodyPr/>
        <a:lstStyle/>
        <a:p>
          <a:r>
            <a:rPr lang="en-US"/>
            <a:t>NMT</a:t>
          </a:r>
        </a:p>
      </dgm:t>
    </dgm:pt>
    <dgm:pt modelId="{36F6A9E9-BFCA-474E-8AC4-D7FE86284007}" type="parTrans" cxnId="{E41B3FB0-63EE-4E8C-96F8-E144B44B0BB9}">
      <dgm:prSet/>
      <dgm:spPr/>
      <dgm:t>
        <a:bodyPr/>
        <a:lstStyle/>
        <a:p>
          <a:endParaRPr lang="en-US"/>
        </a:p>
      </dgm:t>
    </dgm:pt>
    <dgm:pt modelId="{7908FBE2-6FBB-488F-8E75-113825047C30}" type="sibTrans" cxnId="{E41B3FB0-63EE-4E8C-96F8-E144B44B0BB9}">
      <dgm:prSet/>
      <dgm:spPr/>
      <dgm:t>
        <a:bodyPr/>
        <a:lstStyle/>
        <a:p>
          <a:endParaRPr lang="en-US"/>
        </a:p>
      </dgm:t>
    </dgm:pt>
    <dgm:pt modelId="{6FAD180B-28E8-4082-BA5C-FA11AB33A237}">
      <dgm:prSet/>
      <dgm:spPr/>
      <dgm:t>
        <a:bodyPr/>
        <a:lstStyle/>
        <a:p>
          <a:r>
            <a:rPr lang="en-US"/>
            <a:t>En-Fr</a:t>
          </a:r>
        </a:p>
      </dgm:t>
    </dgm:pt>
    <dgm:pt modelId="{C8A86092-A8BF-4811-AC2D-0164B9D6D1D3}" type="parTrans" cxnId="{1D4D2AAE-8A8B-410D-8F7E-5A4799948212}">
      <dgm:prSet/>
      <dgm:spPr/>
      <dgm:t>
        <a:bodyPr/>
        <a:lstStyle/>
        <a:p>
          <a:endParaRPr lang="en-US"/>
        </a:p>
      </dgm:t>
    </dgm:pt>
    <dgm:pt modelId="{1B23BBF5-BE4A-4FFD-B121-DCFE72EB354E}" type="sibTrans" cxnId="{1D4D2AAE-8A8B-410D-8F7E-5A4799948212}">
      <dgm:prSet/>
      <dgm:spPr/>
      <dgm:t>
        <a:bodyPr/>
        <a:lstStyle/>
        <a:p>
          <a:endParaRPr lang="en-US"/>
        </a:p>
      </dgm:t>
    </dgm:pt>
    <dgm:pt modelId="{00746C71-CA7A-46A6-A13D-6ADF70D1EC8C}">
      <dgm:prSet/>
      <dgm:spPr/>
      <dgm:t>
        <a:bodyPr/>
        <a:lstStyle/>
        <a:p>
          <a:r>
            <a:rPr lang="en-US"/>
            <a:t>En-De</a:t>
          </a:r>
        </a:p>
      </dgm:t>
    </dgm:pt>
    <dgm:pt modelId="{38AF6BA5-BAB2-4A24-A14E-DD2E9DBAF38B}" type="parTrans" cxnId="{F986FF67-63F2-43E3-8722-23B880AFA5B8}">
      <dgm:prSet/>
      <dgm:spPr/>
      <dgm:t>
        <a:bodyPr/>
        <a:lstStyle/>
        <a:p>
          <a:endParaRPr lang="en-US"/>
        </a:p>
      </dgm:t>
    </dgm:pt>
    <dgm:pt modelId="{CDF305EE-C26E-40EB-A9A2-38FA836C77FB}" type="sibTrans" cxnId="{F986FF67-63F2-43E3-8722-23B880AFA5B8}">
      <dgm:prSet/>
      <dgm:spPr/>
      <dgm:t>
        <a:bodyPr/>
        <a:lstStyle/>
        <a:p>
          <a:endParaRPr lang="en-US"/>
        </a:p>
      </dgm:t>
    </dgm:pt>
    <dgm:pt modelId="{B291E265-D0E8-450B-9C3D-0FF9132F937A}">
      <dgm:prSet/>
      <dgm:spPr/>
      <dgm:t>
        <a:bodyPr/>
        <a:lstStyle/>
        <a:p>
          <a:r>
            <a:rPr lang="en-US"/>
            <a:t>Constituency parsing</a:t>
          </a:r>
        </a:p>
      </dgm:t>
    </dgm:pt>
    <dgm:pt modelId="{128C39C3-FF8A-4D95-8F47-74BEF7D0DA54}" type="parTrans" cxnId="{87A9A2A2-5DEC-4F18-BB10-E64B7B701BAF}">
      <dgm:prSet/>
      <dgm:spPr/>
      <dgm:t>
        <a:bodyPr/>
        <a:lstStyle/>
        <a:p>
          <a:endParaRPr lang="en-US"/>
        </a:p>
      </dgm:t>
    </dgm:pt>
    <dgm:pt modelId="{D9BB12AE-4A4E-499C-B278-968B07FC7CDC}" type="sibTrans" cxnId="{87A9A2A2-5DEC-4F18-BB10-E64B7B701BAF}">
      <dgm:prSet/>
      <dgm:spPr/>
      <dgm:t>
        <a:bodyPr/>
        <a:lstStyle/>
        <a:p>
          <a:endParaRPr lang="en-US"/>
        </a:p>
      </dgm:t>
    </dgm:pt>
    <dgm:pt modelId="{A848AC32-3B2A-4813-BE6C-1EBF5903B2BE}">
      <dgm:prSet/>
      <dgm:spPr/>
      <dgm:t>
        <a:bodyPr/>
        <a:lstStyle/>
        <a:p>
          <a:r>
            <a:rPr lang="en-US"/>
            <a:t>NLI</a:t>
          </a:r>
        </a:p>
      </dgm:t>
    </dgm:pt>
    <dgm:pt modelId="{291C18EC-8760-4061-936F-670BA0F9A0D4}" type="parTrans" cxnId="{AB7F74B4-70E7-4942-860A-0AF2A7D33CF4}">
      <dgm:prSet/>
      <dgm:spPr/>
      <dgm:t>
        <a:bodyPr/>
        <a:lstStyle/>
        <a:p>
          <a:endParaRPr lang="en-US"/>
        </a:p>
      </dgm:t>
    </dgm:pt>
    <dgm:pt modelId="{0A417D04-5DA5-4B97-953E-95963A06C950}" type="sibTrans" cxnId="{AB7F74B4-70E7-4942-860A-0AF2A7D33CF4}">
      <dgm:prSet/>
      <dgm:spPr/>
      <dgm:t>
        <a:bodyPr/>
        <a:lstStyle/>
        <a:p>
          <a:endParaRPr lang="en-US"/>
        </a:p>
      </dgm:t>
    </dgm:pt>
    <dgm:pt modelId="{B5749B6B-ECFD-4017-A703-1FADD87C4A88}" type="pres">
      <dgm:prSet presAssocID="{0D82DDF8-1F97-466D-9AA3-D50E1683F50B}" presName="linear" presStyleCnt="0">
        <dgm:presLayoutVars>
          <dgm:dir/>
          <dgm:animLvl val="lvl"/>
          <dgm:resizeHandles val="exact"/>
        </dgm:presLayoutVars>
      </dgm:prSet>
      <dgm:spPr/>
    </dgm:pt>
    <dgm:pt modelId="{C2859E33-35EE-48FA-89EA-B97F4F1A3A25}" type="pres">
      <dgm:prSet presAssocID="{C23A3578-03E7-49EA-B346-385D3A2B0373}" presName="parentLin" presStyleCnt="0"/>
      <dgm:spPr/>
    </dgm:pt>
    <dgm:pt modelId="{3D1B4796-FA28-47F8-B2EC-D5ADCD1F1CD0}" type="pres">
      <dgm:prSet presAssocID="{C23A3578-03E7-49EA-B346-385D3A2B0373}" presName="parentLeftMargin" presStyleLbl="node1" presStyleIdx="0" presStyleCnt="4"/>
      <dgm:spPr/>
    </dgm:pt>
    <dgm:pt modelId="{218E2F3D-4950-4E5E-8D91-0A561C3F8C4E}" type="pres">
      <dgm:prSet presAssocID="{C23A3578-03E7-49EA-B346-385D3A2B03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5A06FD-179B-4C8F-BD0F-9587741A40E1}" type="pres">
      <dgm:prSet presAssocID="{C23A3578-03E7-49EA-B346-385D3A2B0373}" presName="negativeSpace" presStyleCnt="0"/>
      <dgm:spPr/>
    </dgm:pt>
    <dgm:pt modelId="{0A4ABE53-967D-44FF-9A45-2357B8328E91}" type="pres">
      <dgm:prSet presAssocID="{C23A3578-03E7-49EA-B346-385D3A2B0373}" presName="childText" presStyleLbl="conFgAcc1" presStyleIdx="0" presStyleCnt="4">
        <dgm:presLayoutVars>
          <dgm:bulletEnabled val="1"/>
        </dgm:presLayoutVars>
      </dgm:prSet>
      <dgm:spPr/>
    </dgm:pt>
    <dgm:pt modelId="{23683C6E-69AF-4212-89E5-EB449638A6B9}" type="pres">
      <dgm:prSet presAssocID="{2E3FF83F-21CF-414B-9D7F-5215EADE796E}" presName="spaceBetweenRectangles" presStyleCnt="0"/>
      <dgm:spPr/>
    </dgm:pt>
    <dgm:pt modelId="{310C5318-1FF7-4A0B-9275-7D82F2868233}" type="pres">
      <dgm:prSet presAssocID="{ACCD8C95-BDF7-4985-AA4B-0AAF1858A950}" presName="parentLin" presStyleCnt="0"/>
      <dgm:spPr/>
    </dgm:pt>
    <dgm:pt modelId="{41FA4113-0365-4F0A-8E8C-111652D0CEB0}" type="pres">
      <dgm:prSet presAssocID="{ACCD8C95-BDF7-4985-AA4B-0AAF1858A950}" presName="parentLeftMargin" presStyleLbl="node1" presStyleIdx="0" presStyleCnt="4"/>
      <dgm:spPr/>
    </dgm:pt>
    <dgm:pt modelId="{5D4E33D4-0DCE-4F33-9FAD-5FB2C5B00DBB}" type="pres">
      <dgm:prSet presAssocID="{ACCD8C95-BDF7-4985-AA4B-0AAF1858A9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74B187-DB99-4C64-9E68-C92A86F96DE2}" type="pres">
      <dgm:prSet presAssocID="{ACCD8C95-BDF7-4985-AA4B-0AAF1858A950}" presName="negativeSpace" presStyleCnt="0"/>
      <dgm:spPr/>
    </dgm:pt>
    <dgm:pt modelId="{ACA229F1-CE84-48B6-8726-0EB8FA1286B5}" type="pres">
      <dgm:prSet presAssocID="{ACCD8C95-BDF7-4985-AA4B-0AAF1858A950}" presName="childText" presStyleLbl="conFgAcc1" presStyleIdx="1" presStyleCnt="4">
        <dgm:presLayoutVars>
          <dgm:bulletEnabled val="1"/>
        </dgm:presLayoutVars>
      </dgm:prSet>
      <dgm:spPr/>
    </dgm:pt>
    <dgm:pt modelId="{0564FFD0-3973-44D2-BC4F-4B6800A49BC7}" type="pres">
      <dgm:prSet presAssocID="{7908FBE2-6FBB-488F-8E75-113825047C30}" presName="spaceBetweenRectangles" presStyleCnt="0"/>
      <dgm:spPr/>
    </dgm:pt>
    <dgm:pt modelId="{B828EE95-422A-41A3-9506-071BA80E7185}" type="pres">
      <dgm:prSet presAssocID="{B291E265-D0E8-450B-9C3D-0FF9132F937A}" presName="parentLin" presStyleCnt="0"/>
      <dgm:spPr/>
    </dgm:pt>
    <dgm:pt modelId="{385D9EE4-D878-453C-98D7-696FF201711B}" type="pres">
      <dgm:prSet presAssocID="{B291E265-D0E8-450B-9C3D-0FF9132F937A}" presName="parentLeftMargin" presStyleLbl="node1" presStyleIdx="1" presStyleCnt="4"/>
      <dgm:spPr/>
    </dgm:pt>
    <dgm:pt modelId="{0C5773CE-4FBA-44B8-922A-A4846FEB6232}" type="pres">
      <dgm:prSet presAssocID="{B291E265-D0E8-450B-9C3D-0FF9132F93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CA3390-E510-4F1C-B7AC-788695B61D7B}" type="pres">
      <dgm:prSet presAssocID="{B291E265-D0E8-450B-9C3D-0FF9132F937A}" presName="negativeSpace" presStyleCnt="0"/>
      <dgm:spPr/>
    </dgm:pt>
    <dgm:pt modelId="{F4153E9F-FCD9-4332-A0BC-5BE69C9E8ADB}" type="pres">
      <dgm:prSet presAssocID="{B291E265-D0E8-450B-9C3D-0FF9132F937A}" presName="childText" presStyleLbl="conFgAcc1" presStyleIdx="2" presStyleCnt="4">
        <dgm:presLayoutVars>
          <dgm:bulletEnabled val="1"/>
        </dgm:presLayoutVars>
      </dgm:prSet>
      <dgm:spPr/>
    </dgm:pt>
    <dgm:pt modelId="{FE12D3D9-8899-4B3D-AD25-4C9224079C5B}" type="pres">
      <dgm:prSet presAssocID="{D9BB12AE-4A4E-499C-B278-968B07FC7CDC}" presName="spaceBetweenRectangles" presStyleCnt="0"/>
      <dgm:spPr/>
    </dgm:pt>
    <dgm:pt modelId="{C87A9EB4-E262-4BC8-91D8-C0286C0963E0}" type="pres">
      <dgm:prSet presAssocID="{A848AC32-3B2A-4813-BE6C-1EBF5903B2BE}" presName="parentLin" presStyleCnt="0"/>
      <dgm:spPr/>
    </dgm:pt>
    <dgm:pt modelId="{B1838365-FAD2-4FF8-B0F8-9F3B8E408713}" type="pres">
      <dgm:prSet presAssocID="{A848AC32-3B2A-4813-BE6C-1EBF5903B2BE}" presName="parentLeftMargin" presStyleLbl="node1" presStyleIdx="2" presStyleCnt="4"/>
      <dgm:spPr/>
    </dgm:pt>
    <dgm:pt modelId="{A0EABA98-88CA-4601-B860-A09EE6FDF3CB}" type="pres">
      <dgm:prSet presAssocID="{A848AC32-3B2A-4813-BE6C-1EBF5903B2B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9DBFD89-98FD-4001-8FF6-7C84CFA61910}" type="pres">
      <dgm:prSet presAssocID="{A848AC32-3B2A-4813-BE6C-1EBF5903B2BE}" presName="negativeSpace" presStyleCnt="0"/>
      <dgm:spPr/>
    </dgm:pt>
    <dgm:pt modelId="{9450D667-BAC9-4891-8BAD-7354F6E6D0FA}" type="pres">
      <dgm:prSet presAssocID="{A848AC32-3B2A-4813-BE6C-1EBF5903B2B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703F30D-6E9C-4DED-B763-932428FB1F59}" type="presOf" srcId="{B291E265-D0E8-450B-9C3D-0FF9132F937A}" destId="{385D9EE4-D878-453C-98D7-696FF201711B}" srcOrd="0" destOrd="0" presId="urn:microsoft.com/office/officeart/2005/8/layout/list1"/>
    <dgm:cxn modelId="{D58E6A26-56C3-4CC0-BAEE-F9F3BFCD8CD3}" type="presOf" srcId="{14A8DE6A-8EA1-491F-993C-B7654A16212F}" destId="{0A4ABE53-967D-44FF-9A45-2357B8328E91}" srcOrd="0" destOrd="1" presId="urn:microsoft.com/office/officeart/2005/8/layout/list1"/>
    <dgm:cxn modelId="{0680A426-0038-45A2-9F1E-EADB16A7FE7D}" type="presOf" srcId="{C23A3578-03E7-49EA-B346-385D3A2B0373}" destId="{3D1B4796-FA28-47F8-B2EC-D5ADCD1F1CD0}" srcOrd="0" destOrd="0" presId="urn:microsoft.com/office/officeart/2005/8/layout/list1"/>
    <dgm:cxn modelId="{6ADA7531-610E-4751-8597-D1D0DDFE2026}" type="presOf" srcId="{B291E265-D0E8-450B-9C3D-0FF9132F937A}" destId="{0C5773CE-4FBA-44B8-922A-A4846FEB6232}" srcOrd="1" destOrd="0" presId="urn:microsoft.com/office/officeart/2005/8/layout/list1"/>
    <dgm:cxn modelId="{F986FF67-63F2-43E3-8722-23B880AFA5B8}" srcId="{ACCD8C95-BDF7-4985-AA4B-0AAF1858A950}" destId="{00746C71-CA7A-46A6-A13D-6ADF70D1EC8C}" srcOrd="1" destOrd="0" parTransId="{38AF6BA5-BAB2-4A24-A14E-DD2E9DBAF38B}" sibTransId="{CDF305EE-C26E-40EB-A9A2-38FA836C77FB}"/>
    <dgm:cxn modelId="{B0336C49-F67A-4B4E-956F-63001EBC58CB}" type="presOf" srcId="{ACCD8C95-BDF7-4985-AA4B-0AAF1858A950}" destId="{41FA4113-0365-4F0A-8E8C-111652D0CEB0}" srcOrd="0" destOrd="0" presId="urn:microsoft.com/office/officeart/2005/8/layout/list1"/>
    <dgm:cxn modelId="{445DD870-6D6B-45A9-852F-DCF1CA315560}" type="presOf" srcId="{6FAD180B-28E8-4082-BA5C-FA11AB33A237}" destId="{ACA229F1-CE84-48B6-8726-0EB8FA1286B5}" srcOrd="0" destOrd="0" presId="urn:microsoft.com/office/officeart/2005/8/layout/list1"/>
    <dgm:cxn modelId="{7C992055-DBBB-4638-9879-3ACE224D25D4}" type="presOf" srcId="{00746C71-CA7A-46A6-A13D-6ADF70D1EC8C}" destId="{ACA229F1-CE84-48B6-8726-0EB8FA1286B5}" srcOrd="0" destOrd="1" presId="urn:microsoft.com/office/officeart/2005/8/layout/list1"/>
    <dgm:cxn modelId="{98403E75-7C09-435D-8432-93B647F1FE02}" srcId="{0D82DDF8-1F97-466D-9AA3-D50E1683F50B}" destId="{C23A3578-03E7-49EA-B346-385D3A2B0373}" srcOrd="0" destOrd="0" parTransId="{EB90CA84-E1B1-4D2E-B0AE-78F1034D173F}" sibTransId="{2E3FF83F-21CF-414B-9D7F-5215EADE796E}"/>
    <dgm:cxn modelId="{BEC9DB96-126C-405B-8A77-1858A125E9BB}" srcId="{C23A3578-03E7-49EA-B346-385D3A2B0373}" destId="{7B186BC3-A7B3-42FD-975C-3FBDB53EFEB7}" srcOrd="0" destOrd="0" parTransId="{69AEB270-893E-4461-9477-A69B0B967BB2}" sibTransId="{B1AD0B91-27A3-46CC-B92F-AE5175A830B3}"/>
    <dgm:cxn modelId="{B44F679A-C642-4729-A332-1E5AD5BE4937}" type="presOf" srcId="{C23A3578-03E7-49EA-B346-385D3A2B0373}" destId="{218E2F3D-4950-4E5E-8D91-0A561C3F8C4E}" srcOrd="1" destOrd="0" presId="urn:microsoft.com/office/officeart/2005/8/layout/list1"/>
    <dgm:cxn modelId="{D4EF9C9F-815A-413D-B12B-BBF1D68D6A30}" type="presOf" srcId="{0D82DDF8-1F97-466D-9AA3-D50E1683F50B}" destId="{B5749B6B-ECFD-4017-A703-1FADD87C4A88}" srcOrd="0" destOrd="0" presId="urn:microsoft.com/office/officeart/2005/8/layout/list1"/>
    <dgm:cxn modelId="{87A9A2A2-5DEC-4F18-BB10-E64B7B701BAF}" srcId="{0D82DDF8-1F97-466D-9AA3-D50E1683F50B}" destId="{B291E265-D0E8-450B-9C3D-0FF9132F937A}" srcOrd="2" destOrd="0" parTransId="{128C39C3-FF8A-4D95-8F47-74BEF7D0DA54}" sibTransId="{D9BB12AE-4A4E-499C-B278-968B07FC7CDC}"/>
    <dgm:cxn modelId="{B34B3AAA-3C01-4F2E-95D7-F22EC9AB379B}" srcId="{C23A3578-03E7-49EA-B346-385D3A2B0373}" destId="{14A8DE6A-8EA1-491F-993C-B7654A16212F}" srcOrd="1" destOrd="0" parTransId="{409B8D17-41AB-4211-9C1D-13FCE37C45B9}" sibTransId="{4DB6D8AB-9BC3-4130-82E8-7FF76428F8FD}"/>
    <dgm:cxn modelId="{1D4D2AAE-8A8B-410D-8F7E-5A4799948212}" srcId="{ACCD8C95-BDF7-4985-AA4B-0AAF1858A950}" destId="{6FAD180B-28E8-4082-BA5C-FA11AB33A237}" srcOrd="0" destOrd="0" parTransId="{C8A86092-A8BF-4811-AC2D-0164B9D6D1D3}" sibTransId="{1B23BBF5-BE4A-4FFD-B121-DCFE72EB354E}"/>
    <dgm:cxn modelId="{E41B3FB0-63EE-4E8C-96F8-E144B44B0BB9}" srcId="{0D82DDF8-1F97-466D-9AA3-D50E1683F50B}" destId="{ACCD8C95-BDF7-4985-AA4B-0AAF1858A950}" srcOrd="1" destOrd="0" parTransId="{36F6A9E9-BFCA-474E-8AC4-D7FE86284007}" sibTransId="{7908FBE2-6FBB-488F-8E75-113825047C30}"/>
    <dgm:cxn modelId="{AB7F74B4-70E7-4942-860A-0AF2A7D33CF4}" srcId="{0D82DDF8-1F97-466D-9AA3-D50E1683F50B}" destId="{A848AC32-3B2A-4813-BE6C-1EBF5903B2BE}" srcOrd="3" destOrd="0" parTransId="{291C18EC-8760-4061-936F-670BA0F9A0D4}" sibTransId="{0A417D04-5DA5-4B97-953E-95963A06C950}"/>
    <dgm:cxn modelId="{1EDEF5BE-11FA-405E-B450-7E3F4BA97B6E}" type="presOf" srcId="{ACCD8C95-BDF7-4985-AA4B-0AAF1858A950}" destId="{5D4E33D4-0DCE-4F33-9FAD-5FB2C5B00DBB}" srcOrd="1" destOrd="0" presId="urn:microsoft.com/office/officeart/2005/8/layout/list1"/>
    <dgm:cxn modelId="{977360C7-7C4F-47E6-975F-24385A444127}" type="presOf" srcId="{A848AC32-3B2A-4813-BE6C-1EBF5903B2BE}" destId="{A0EABA98-88CA-4601-B860-A09EE6FDF3CB}" srcOrd="1" destOrd="0" presId="urn:microsoft.com/office/officeart/2005/8/layout/list1"/>
    <dgm:cxn modelId="{7DF442CD-C942-4D1B-B5A0-A14451C25880}" type="presOf" srcId="{7B186BC3-A7B3-42FD-975C-3FBDB53EFEB7}" destId="{0A4ABE53-967D-44FF-9A45-2357B8328E91}" srcOrd="0" destOrd="0" presId="urn:microsoft.com/office/officeart/2005/8/layout/list1"/>
    <dgm:cxn modelId="{F2C194CE-7382-4F5D-94C9-6B80DCA8FA00}" type="presOf" srcId="{A848AC32-3B2A-4813-BE6C-1EBF5903B2BE}" destId="{B1838365-FAD2-4FF8-B0F8-9F3B8E408713}" srcOrd="0" destOrd="0" presId="urn:microsoft.com/office/officeart/2005/8/layout/list1"/>
    <dgm:cxn modelId="{01A354FB-84D7-452B-AB92-3A8F14DBF24C}" type="presParOf" srcId="{B5749B6B-ECFD-4017-A703-1FADD87C4A88}" destId="{C2859E33-35EE-48FA-89EA-B97F4F1A3A25}" srcOrd="0" destOrd="0" presId="urn:microsoft.com/office/officeart/2005/8/layout/list1"/>
    <dgm:cxn modelId="{5EF05BEB-32D3-40A6-82BE-992C7C4D5B46}" type="presParOf" srcId="{C2859E33-35EE-48FA-89EA-B97F4F1A3A25}" destId="{3D1B4796-FA28-47F8-B2EC-D5ADCD1F1CD0}" srcOrd="0" destOrd="0" presId="urn:microsoft.com/office/officeart/2005/8/layout/list1"/>
    <dgm:cxn modelId="{8DF7D215-2023-4007-AAAB-D80212246E5B}" type="presParOf" srcId="{C2859E33-35EE-48FA-89EA-B97F4F1A3A25}" destId="{218E2F3D-4950-4E5E-8D91-0A561C3F8C4E}" srcOrd="1" destOrd="0" presId="urn:microsoft.com/office/officeart/2005/8/layout/list1"/>
    <dgm:cxn modelId="{1CCA4726-9CE7-4DE0-B308-527B2A9F6BDD}" type="presParOf" srcId="{B5749B6B-ECFD-4017-A703-1FADD87C4A88}" destId="{955A06FD-179B-4C8F-BD0F-9587741A40E1}" srcOrd="1" destOrd="0" presId="urn:microsoft.com/office/officeart/2005/8/layout/list1"/>
    <dgm:cxn modelId="{93900628-E115-4FFC-8BB9-9AA48B38E32A}" type="presParOf" srcId="{B5749B6B-ECFD-4017-A703-1FADD87C4A88}" destId="{0A4ABE53-967D-44FF-9A45-2357B8328E91}" srcOrd="2" destOrd="0" presId="urn:microsoft.com/office/officeart/2005/8/layout/list1"/>
    <dgm:cxn modelId="{FE18C388-5E2F-485A-BC9C-D09D08F2BCE1}" type="presParOf" srcId="{B5749B6B-ECFD-4017-A703-1FADD87C4A88}" destId="{23683C6E-69AF-4212-89E5-EB449638A6B9}" srcOrd="3" destOrd="0" presId="urn:microsoft.com/office/officeart/2005/8/layout/list1"/>
    <dgm:cxn modelId="{4AF5320F-1B76-4315-92F3-3690BD5412FE}" type="presParOf" srcId="{B5749B6B-ECFD-4017-A703-1FADD87C4A88}" destId="{310C5318-1FF7-4A0B-9275-7D82F2868233}" srcOrd="4" destOrd="0" presId="urn:microsoft.com/office/officeart/2005/8/layout/list1"/>
    <dgm:cxn modelId="{CBF8D3DA-4A26-4434-903A-80B91928BAF2}" type="presParOf" srcId="{310C5318-1FF7-4A0B-9275-7D82F2868233}" destId="{41FA4113-0365-4F0A-8E8C-111652D0CEB0}" srcOrd="0" destOrd="0" presId="urn:microsoft.com/office/officeart/2005/8/layout/list1"/>
    <dgm:cxn modelId="{D8E77C05-2F40-4C7B-B239-3BD7B223BDA8}" type="presParOf" srcId="{310C5318-1FF7-4A0B-9275-7D82F2868233}" destId="{5D4E33D4-0DCE-4F33-9FAD-5FB2C5B00DBB}" srcOrd="1" destOrd="0" presId="urn:microsoft.com/office/officeart/2005/8/layout/list1"/>
    <dgm:cxn modelId="{8D058B59-7416-4FB0-BE2B-600D00BE14D1}" type="presParOf" srcId="{B5749B6B-ECFD-4017-A703-1FADD87C4A88}" destId="{F574B187-DB99-4C64-9E68-C92A86F96DE2}" srcOrd="5" destOrd="0" presId="urn:microsoft.com/office/officeart/2005/8/layout/list1"/>
    <dgm:cxn modelId="{EDE0F0F9-115E-4524-837C-9A00CD42AA28}" type="presParOf" srcId="{B5749B6B-ECFD-4017-A703-1FADD87C4A88}" destId="{ACA229F1-CE84-48B6-8726-0EB8FA1286B5}" srcOrd="6" destOrd="0" presId="urn:microsoft.com/office/officeart/2005/8/layout/list1"/>
    <dgm:cxn modelId="{F1266FE7-E624-438C-A8A7-8676F7E0F3F6}" type="presParOf" srcId="{B5749B6B-ECFD-4017-A703-1FADD87C4A88}" destId="{0564FFD0-3973-44D2-BC4F-4B6800A49BC7}" srcOrd="7" destOrd="0" presId="urn:microsoft.com/office/officeart/2005/8/layout/list1"/>
    <dgm:cxn modelId="{D656468A-D944-447B-8EE7-845113FB73C8}" type="presParOf" srcId="{B5749B6B-ECFD-4017-A703-1FADD87C4A88}" destId="{B828EE95-422A-41A3-9506-071BA80E7185}" srcOrd="8" destOrd="0" presId="urn:microsoft.com/office/officeart/2005/8/layout/list1"/>
    <dgm:cxn modelId="{79DE5BA1-3799-47DC-860B-DB053DBFDAB2}" type="presParOf" srcId="{B828EE95-422A-41A3-9506-071BA80E7185}" destId="{385D9EE4-D878-453C-98D7-696FF201711B}" srcOrd="0" destOrd="0" presId="urn:microsoft.com/office/officeart/2005/8/layout/list1"/>
    <dgm:cxn modelId="{693181B0-4268-4A6B-AE2A-2BBE190A1625}" type="presParOf" srcId="{B828EE95-422A-41A3-9506-071BA80E7185}" destId="{0C5773CE-4FBA-44B8-922A-A4846FEB6232}" srcOrd="1" destOrd="0" presId="urn:microsoft.com/office/officeart/2005/8/layout/list1"/>
    <dgm:cxn modelId="{6878C7F4-F178-48EE-8A1E-AA5B0BCDE1F6}" type="presParOf" srcId="{B5749B6B-ECFD-4017-A703-1FADD87C4A88}" destId="{77CA3390-E510-4F1C-B7AC-788695B61D7B}" srcOrd="9" destOrd="0" presId="urn:microsoft.com/office/officeart/2005/8/layout/list1"/>
    <dgm:cxn modelId="{AE8C2311-850D-461F-AD5F-5BCD8BA3B7AD}" type="presParOf" srcId="{B5749B6B-ECFD-4017-A703-1FADD87C4A88}" destId="{F4153E9F-FCD9-4332-A0BC-5BE69C9E8ADB}" srcOrd="10" destOrd="0" presId="urn:microsoft.com/office/officeart/2005/8/layout/list1"/>
    <dgm:cxn modelId="{A0CF5A9E-0320-41C4-A0BA-5730909F3576}" type="presParOf" srcId="{B5749B6B-ECFD-4017-A703-1FADD87C4A88}" destId="{FE12D3D9-8899-4B3D-AD25-4C9224079C5B}" srcOrd="11" destOrd="0" presId="urn:microsoft.com/office/officeart/2005/8/layout/list1"/>
    <dgm:cxn modelId="{36994513-B5DF-4C91-9C6C-71D211504482}" type="presParOf" srcId="{B5749B6B-ECFD-4017-A703-1FADD87C4A88}" destId="{C87A9EB4-E262-4BC8-91D8-C0286C0963E0}" srcOrd="12" destOrd="0" presId="urn:microsoft.com/office/officeart/2005/8/layout/list1"/>
    <dgm:cxn modelId="{7DFCD22D-097C-444A-9682-03285B568420}" type="presParOf" srcId="{C87A9EB4-E262-4BC8-91D8-C0286C0963E0}" destId="{B1838365-FAD2-4FF8-B0F8-9F3B8E408713}" srcOrd="0" destOrd="0" presId="urn:microsoft.com/office/officeart/2005/8/layout/list1"/>
    <dgm:cxn modelId="{D306E267-B1BB-49EB-A59E-47554BC32C53}" type="presParOf" srcId="{C87A9EB4-E262-4BC8-91D8-C0286C0963E0}" destId="{A0EABA98-88CA-4601-B860-A09EE6FDF3CB}" srcOrd="1" destOrd="0" presId="urn:microsoft.com/office/officeart/2005/8/layout/list1"/>
    <dgm:cxn modelId="{02CB5C26-72B7-421A-81D2-5F25860A6A82}" type="presParOf" srcId="{B5749B6B-ECFD-4017-A703-1FADD87C4A88}" destId="{D9DBFD89-98FD-4001-8FF6-7C84CFA61910}" srcOrd="13" destOrd="0" presId="urn:microsoft.com/office/officeart/2005/8/layout/list1"/>
    <dgm:cxn modelId="{1289BF57-16C2-49B4-AFB0-FD909A62A6AD}" type="presParOf" srcId="{B5749B6B-ECFD-4017-A703-1FADD87C4A88}" destId="{9450D667-BAC9-4891-8BAD-7354F6E6D0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F4E7E-8FAB-42E2-BDF7-DBF983D289E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55442B-837A-4105-86E2-9573ED5BD758}">
      <dgm:prSet/>
      <dgm:spPr/>
      <dgm:t>
        <a:bodyPr/>
        <a:lstStyle/>
        <a:p>
          <a:r>
            <a:rPr lang="en-US"/>
            <a:t>Subramanian et al.  borrow from Conneau et al. where they test their learned representations on novel domains unseen during training and without any retraining(aka transfer learning). </a:t>
          </a:r>
        </a:p>
      </dgm:t>
    </dgm:pt>
    <dgm:pt modelId="{9E14F318-33B6-421A-964B-4195BA151B72}" type="parTrans" cxnId="{3F386FDD-FF87-4B0F-A6A7-A7E3E923BE7F}">
      <dgm:prSet/>
      <dgm:spPr/>
      <dgm:t>
        <a:bodyPr/>
        <a:lstStyle/>
        <a:p>
          <a:endParaRPr lang="en-US"/>
        </a:p>
      </dgm:t>
    </dgm:pt>
    <dgm:pt modelId="{FA896431-AEB6-4667-A048-93D85086C8D8}" type="sibTrans" cxnId="{3F386FDD-FF87-4B0F-A6A7-A7E3E923BE7F}">
      <dgm:prSet/>
      <dgm:spPr/>
      <dgm:t>
        <a:bodyPr/>
        <a:lstStyle/>
        <a:p>
          <a:endParaRPr lang="en-US"/>
        </a:p>
      </dgm:t>
    </dgm:pt>
    <dgm:pt modelId="{8B7EB819-2C8D-4657-84CF-F6FF1460487A}">
      <dgm:prSet/>
      <dgm:spPr/>
      <dgm:t>
        <a:bodyPr/>
        <a:lstStyle/>
        <a:p>
          <a:r>
            <a:rPr lang="en-US" dirty="0"/>
            <a:t>They also look at an unseen classification problem(Quora Duplicate Questions) to explore how their sentence representations can leverage learning on small data/low resource tasks.</a:t>
          </a:r>
        </a:p>
      </dgm:t>
    </dgm:pt>
    <dgm:pt modelId="{F5CE3BF4-5D9A-4410-82C5-3C4F869779A7}" type="parTrans" cxnId="{E26F981D-4050-4E0D-A07D-12DA1B9F4953}">
      <dgm:prSet/>
      <dgm:spPr/>
      <dgm:t>
        <a:bodyPr/>
        <a:lstStyle/>
        <a:p>
          <a:endParaRPr lang="en-US"/>
        </a:p>
      </dgm:t>
    </dgm:pt>
    <dgm:pt modelId="{16C1BEEC-7A4D-4FC2-BE20-9F41ED9796CB}" type="sibTrans" cxnId="{E26F981D-4050-4E0D-A07D-12DA1B9F4953}">
      <dgm:prSet/>
      <dgm:spPr/>
      <dgm:t>
        <a:bodyPr/>
        <a:lstStyle/>
        <a:p>
          <a:endParaRPr lang="en-US"/>
        </a:p>
      </dgm:t>
    </dgm:pt>
    <dgm:pt modelId="{482424E2-E7F9-4CD1-B5C2-A95FB9B433D9}">
      <dgm:prSet/>
      <dgm:spPr/>
      <dgm:t>
        <a:bodyPr/>
        <a:lstStyle/>
        <a:p>
          <a:r>
            <a:rPr lang="en-US" dirty="0"/>
            <a:t>Exploring how well their word embeddings perform they also use the standard word embedding evaluation benchmarks.</a:t>
          </a:r>
        </a:p>
      </dgm:t>
    </dgm:pt>
    <dgm:pt modelId="{DE849933-8F66-464B-BD9F-31502D538E37}" type="parTrans" cxnId="{E7A9D9FA-2720-416F-843E-882A44461978}">
      <dgm:prSet/>
      <dgm:spPr/>
      <dgm:t>
        <a:bodyPr/>
        <a:lstStyle/>
        <a:p>
          <a:endParaRPr lang="en-US"/>
        </a:p>
      </dgm:t>
    </dgm:pt>
    <dgm:pt modelId="{9BAE09F3-08DA-49B6-8DDB-EBE603AA162E}" type="sibTrans" cxnId="{E7A9D9FA-2720-416F-843E-882A44461978}">
      <dgm:prSet/>
      <dgm:spPr/>
      <dgm:t>
        <a:bodyPr/>
        <a:lstStyle/>
        <a:p>
          <a:endParaRPr lang="en-US"/>
        </a:p>
      </dgm:t>
    </dgm:pt>
    <dgm:pt modelId="{A55F7B7C-2A80-4489-B916-88A670D13057}">
      <dgm:prSet/>
      <dgm:spPr/>
      <dgm:t>
        <a:bodyPr/>
        <a:lstStyle/>
        <a:p>
          <a:r>
            <a:rPr lang="en-US" dirty="0"/>
            <a:t>Evaluate what sentence representations  on sentence characteristics and syntactic properties</a:t>
          </a:r>
        </a:p>
      </dgm:t>
    </dgm:pt>
    <dgm:pt modelId="{2CA73032-BE33-47B5-8C55-084DD4313ED3}" type="parTrans" cxnId="{484965C4-5FC0-4874-A68A-E79F52FFB23C}">
      <dgm:prSet/>
      <dgm:spPr/>
    </dgm:pt>
    <dgm:pt modelId="{728F4EC5-28D4-42C2-8084-663B227CB615}" type="sibTrans" cxnId="{484965C4-5FC0-4874-A68A-E79F52FFB23C}">
      <dgm:prSet/>
      <dgm:spPr/>
    </dgm:pt>
    <dgm:pt modelId="{8A87C6C8-A94C-4A1C-8CCF-415FD6DA312B}" type="pres">
      <dgm:prSet presAssocID="{AA1F4E7E-8FAB-42E2-BDF7-DBF983D289E7}" presName="linear" presStyleCnt="0">
        <dgm:presLayoutVars>
          <dgm:animLvl val="lvl"/>
          <dgm:resizeHandles val="exact"/>
        </dgm:presLayoutVars>
      </dgm:prSet>
      <dgm:spPr/>
    </dgm:pt>
    <dgm:pt modelId="{7392F45B-FEDF-4487-9F4B-1EDA056BA680}" type="pres">
      <dgm:prSet presAssocID="{EE55442B-837A-4105-86E2-9573ED5BD7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1D974D-7A1E-453E-A916-1B99992C571C}" type="pres">
      <dgm:prSet presAssocID="{FA896431-AEB6-4667-A048-93D85086C8D8}" presName="spacer" presStyleCnt="0"/>
      <dgm:spPr/>
    </dgm:pt>
    <dgm:pt modelId="{5EDB4954-F3E3-49CF-A2DC-54A0ECB9DDB9}" type="pres">
      <dgm:prSet presAssocID="{8B7EB819-2C8D-4657-84CF-F6FF146048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3FB391-2A9E-4CA8-9442-B42FF2DF9268}" type="pres">
      <dgm:prSet presAssocID="{16C1BEEC-7A4D-4FC2-BE20-9F41ED9796CB}" presName="spacer" presStyleCnt="0"/>
      <dgm:spPr/>
    </dgm:pt>
    <dgm:pt modelId="{D7F71EF1-DCF6-47D0-93E1-F6709C0589BA}" type="pres">
      <dgm:prSet presAssocID="{482424E2-E7F9-4CD1-B5C2-A95FB9B433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208AC7-516C-4D9F-B6BA-DF6DA8C92AA9}" type="pres">
      <dgm:prSet presAssocID="{9BAE09F3-08DA-49B6-8DDB-EBE603AA162E}" presName="spacer" presStyleCnt="0"/>
      <dgm:spPr/>
    </dgm:pt>
    <dgm:pt modelId="{8F836F2E-1B1A-4B18-A8A6-00BFCB97019C}" type="pres">
      <dgm:prSet presAssocID="{A55F7B7C-2A80-4489-B916-88A670D130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6F981D-4050-4E0D-A07D-12DA1B9F4953}" srcId="{AA1F4E7E-8FAB-42E2-BDF7-DBF983D289E7}" destId="{8B7EB819-2C8D-4657-84CF-F6FF1460487A}" srcOrd="1" destOrd="0" parTransId="{F5CE3BF4-5D9A-4410-82C5-3C4F869779A7}" sibTransId="{16C1BEEC-7A4D-4FC2-BE20-9F41ED9796CB}"/>
    <dgm:cxn modelId="{19E74B57-D3CE-4836-A172-693D28CA4220}" type="presOf" srcId="{AA1F4E7E-8FAB-42E2-BDF7-DBF983D289E7}" destId="{8A87C6C8-A94C-4A1C-8CCF-415FD6DA312B}" srcOrd="0" destOrd="0" presId="urn:microsoft.com/office/officeart/2005/8/layout/vList2"/>
    <dgm:cxn modelId="{DBAB6B9F-0430-4DD9-B191-221D749B30E5}" type="presOf" srcId="{482424E2-E7F9-4CD1-B5C2-A95FB9B433D9}" destId="{D7F71EF1-DCF6-47D0-93E1-F6709C0589BA}" srcOrd="0" destOrd="0" presId="urn:microsoft.com/office/officeart/2005/8/layout/vList2"/>
    <dgm:cxn modelId="{4AAD41B9-6800-409D-8019-59F69773AFEA}" type="presOf" srcId="{EE55442B-837A-4105-86E2-9573ED5BD758}" destId="{7392F45B-FEDF-4487-9F4B-1EDA056BA680}" srcOrd="0" destOrd="0" presId="urn:microsoft.com/office/officeart/2005/8/layout/vList2"/>
    <dgm:cxn modelId="{484965C4-5FC0-4874-A68A-E79F52FFB23C}" srcId="{AA1F4E7E-8FAB-42E2-BDF7-DBF983D289E7}" destId="{A55F7B7C-2A80-4489-B916-88A670D13057}" srcOrd="3" destOrd="0" parTransId="{2CA73032-BE33-47B5-8C55-084DD4313ED3}" sibTransId="{728F4EC5-28D4-42C2-8084-663B227CB615}"/>
    <dgm:cxn modelId="{3F386FDD-FF87-4B0F-A6A7-A7E3E923BE7F}" srcId="{AA1F4E7E-8FAB-42E2-BDF7-DBF983D289E7}" destId="{EE55442B-837A-4105-86E2-9573ED5BD758}" srcOrd="0" destOrd="0" parTransId="{9E14F318-33B6-421A-964B-4195BA151B72}" sibTransId="{FA896431-AEB6-4667-A048-93D85086C8D8}"/>
    <dgm:cxn modelId="{BD7FD2E1-CDB6-4D54-93B6-70A8C35FFCD9}" type="presOf" srcId="{A55F7B7C-2A80-4489-B916-88A670D13057}" destId="{8F836F2E-1B1A-4B18-A8A6-00BFCB97019C}" srcOrd="0" destOrd="0" presId="urn:microsoft.com/office/officeart/2005/8/layout/vList2"/>
    <dgm:cxn modelId="{DE5418FA-D4E4-4FEC-BCC2-1559798E1379}" type="presOf" srcId="{8B7EB819-2C8D-4657-84CF-F6FF1460487A}" destId="{5EDB4954-F3E3-49CF-A2DC-54A0ECB9DDB9}" srcOrd="0" destOrd="0" presId="urn:microsoft.com/office/officeart/2005/8/layout/vList2"/>
    <dgm:cxn modelId="{E7A9D9FA-2720-416F-843E-882A44461978}" srcId="{AA1F4E7E-8FAB-42E2-BDF7-DBF983D289E7}" destId="{482424E2-E7F9-4CD1-B5C2-A95FB9B433D9}" srcOrd="2" destOrd="0" parTransId="{DE849933-8F66-464B-BD9F-31502D538E37}" sibTransId="{9BAE09F3-08DA-49B6-8DDB-EBE603AA162E}"/>
    <dgm:cxn modelId="{2B061626-1230-49FF-A832-1B9B78DF37C8}" type="presParOf" srcId="{8A87C6C8-A94C-4A1C-8CCF-415FD6DA312B}" destId="{7392F45B-FEDF-4487-9F4B-1EDA056BA680}" srcOrd="0" destOrd="0" presId="urn:microsoft.com/office/officeart/2005/8/layout/vList2"/>
    <dgm:cxn modelId="{4D3D9B8F-6545-4BB4-8423-AA521581E84B}" type="presParOf" srcId="{8A87C6C8-A94C-4A1C-8CCF-415FD6DA312B}" destId="{4A1D974D-7A1E-453E-A916-1B99992C571C}" srcOrd="1" destOrd="0" presId="urn:microsoft.com/office/officeart/2005/8/layout/vList2"/>
    <dgm:cxn modelId="{100318ED-0E23-42EA-A3AD-8738C7CD5062}" type="presParOf" srcId="{8A87C6C8-A94C-4A1C-8CCF-415FD6DA312B}" destId="{5EDB4954-F3E3-49CF-A2DC-54A0ECB9DDB9}" srcOrd="2" destOrd="0" presId="urn:microsoft.com/office/officeart/2005/8/layout/vList2"/>
    <dgm:cxn modelId="{281CCA82-198B-4FD2-8F00-88252191021B}" type="presParOf" srcId="{8A87C6C8-A94C-4A1C-8CCF-415FD6DA312B}" destId="{E73FB391-2A9E-4CA8-9442-B42FF2DF9268}" srcOrd="3" destOrd="0" presId="urn:microsoft.com/office/officeart/2005/8/layout/vList2"/>
    <dgm:cxn modelId="{AFE69D8E-B81B-4783-9156-70B3DA64D49B}" type="presParOf" srcId="{8A87C6C8-A94C-4A1C-8CCF-415FD6DA312B}" destId="{D7F71EF1-DCF6-47D0-93E1-F6709C0589BA}" srcOrd="4" destOrd="0" presId="urn:microsoft.com/office/officeart/2005/8/layout/vList2"/>
    <dgm:cxn modelId="{F503A592-63F1-45D4-8935-C5638D9CEC66}" type="presParOf" srcId="{8A87C6C8-A94C-4A1C-8CCF-415FD6DA312B}" destId="{39208AC7-516C-4D9F-B6BA-DF6DA8C92AA9}" srcOrd="5" destOrd="0" presId="urn:microsoft.com/office/officeart/2005/8/layout/vList2"/>
    <dgm:cxn modelId="{D5A90438-056D-4007-B412-19D44A9EEA8C}" type="presParOf" srcId="{8A87C6C8-A94C-4A1C-8CCF-415FD6DA312B}" destId="{8F836F2E-1B1A-4B18-A8A6-00BFCB9701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5B893D-BBD9-421F-8246-B18D858827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B066C7-D531-4D16-9DA7-CF49908C9B03}">
      <dgm:prSet/>
      <dgm:spPr/>
      <dgm:t>
        <a:bodyPr/>
        <a:lstStyle/>
        <a:p>
          <a:r>
            <a:rPr lang="en-US"/>
            <a:t>Since their training framework contains a multitude of task they run ablandation with performance on the entire suite of evaluations with various mixes of multi task learning.</a:t>
          </a:r>
        </a:p>
      </dgm:t>
    </dgm:pt>
    <dgm:pt modelId="{49F2CD48-14F4-4B7E-A628-39830D1F07A4}" type="parTrans" cxnId="{55CF4735-9E24-4DFC-ABC6-04FD9D253F18}">
      <dgm:prSet/>
      <dgm:spPr/>
      <dgm:t>
        <a:bodyPr/>
        <a:lstStyle/>
        <a:p>
          <a:endParaRPr lang="en-US"/>
        </a:p>
      </dgm:t>
    </dgm:pt>
    <dgm:pt modelId="{7F978520-A3D3-40C0-A3E3-6C49E2F5553E}" type="sibTrans" cxnId="{55CF4735-9E24-4DFC-ABC6-04FD9D253F18}">
      <dgm:prSet/>
      <dgm:spPr/>
      <dgm:t>
        <a:bodyPr/>
        <a:lstStyle/>
        <a:p>
          <a:endParaRPr lang="en-US"/>
        </a:p>
      </dgm:t>
    </dgm:pt>
    <dgm:pt modelId="{FBE1FC92-925D-4BE3-92EF-0DA59C7405AB}">
      <dgm:prSet/>
      <dgm:spPr/>
      <dgm:t>
        <a:bodyPr/>
        <a:lstStyle/>
        <a:p>
          <a:r>
            <a:rPr lang="en-US"/>
            <a:t>Allows them to observe what tasks bring the most gain to all benchmarks.</a:t>
          </a:r>
        </a:p>
      </dgm:t>
    </dgm:pt>
    <dgm:pt modelId="{B8206E3F-69B1-42F2-9FB3-B78CA5C2B1E1}" type="parTrans" cxnId="{6B24A483-F528-483D-B7C9-110A9BC79D76}">
      <dgm:prSet/>
      <dgm:spPr/>
      <dgm:t>
        <a:bodyPr/>
        <a:lstStyle/>
        <a:p>
          <a:endParaRPr lang="en-US"/>
        </a:p>
      </dgm:t>
    </dgm:pt>
    <dgm:pt modelId="{88CEA4C5-421B-4121-B5CE-5AC8244714EA}" type="sibTrans" cxnId="{6B24A483-F528-483D-B7C9-110A9BC79D76}">
      <dgm:prSet/>
      <dgm:spPr/>
      <dgm:t>
        <a:bodyPr/>
        <a:lstStyle/>
        <a:p>
          <a:endParaRPr lang="en-US"/>
        </a:p>
      </dgm:t>
    </dgm:pt>
    <dgm:pt modelId="{9F8C5DE8-25A6-4552-8105-A001E801C89B}">
      <dgm:prSet/>
      <dgm:spPr/>
      <dgm:t>
        <a:bodyPr/>
        <a:lstStyle/>
        <a:p>
          <a:r>
            <a:rPr lang="en-US"/>
            <a:t>E.G. Adding constituency parsing improves performance on sentence relatedness and entailment. </a:t>
          </a:r>
        </a:p>
      </dgm:t>
    </dgm:pt>
    <dgm:pt modelId="{87AEFD14-EFEA-48F3-B25C-9FC9E41CE6E0}" type="parTrans" cxnId="{4E673A3F-A10F-48E0-AE70-13600515F01F}">
      <dgm:prSet/>
      <dgm:spPr/>
      <dgm:t>
        <a:bodyPr/>
        <a:lstStyle/>
        <a:p>
          <a:endParaRPr lang="en-US"/>
        </a:p>
      </dgm:t>
    </dgm:pt>
    <dgm:pt modelId="{28BF20C7-BE81-49E3-8C28-A62D0F7D4C59}" type="sibTrans" cxnId="{4E673A3F-A10F-48E0-AE70-13600515F01F}">
      <dgm:prSet/>
      <dgm:spPr/>
      <dgm:t>
        <a:bodyPr/>
        <a:lstStyle/>
        <a:p>
          <a:endParaRPr lang="en-US"/>
        </a:p>
      </dgm:t>
    </dgm:pt>
    <dgm:pt modelId="{F87C6B04-1C89-44D6-9165-A3ED8321B56B}">
      <dgm:prSet/>
      <dgm:spPr/>
      <dgm:t>
        <a:bodyPr/>
        <a:lstStyle/>
        <a:p>
          <a:r>
            <a:rPr lang="en-US" dirty="0"/>
            <a:t>For each dataset, they compare various of their multi task training methods and compare them both to existing sentence embeddings and to task specific SOTAs. </a:t>
          </a:r>
        </a:p>
      </dgm:t>
    </dgm:pt>
    <dgm:pt modelId="{39F4183D-35D5-447B-8049-E1B5CE65006B}" type="parTrans" cxnId="{BC7C3555-6EA3-4041-9C97-AE35BED99B01}">
      <dgm:prSet/>
      <dgm:spPr/>
      <dgm:t>
        <a:bodyPr/>
        <a:lstStyle/>
        <a:p>
          <a:endParaRPr lang="en-US"/>
        </a:p>
      </dgm:t>
    </dgm:pt>
    <dgm:pt modelId="{0EA24E9E-1A08-4CB1-9AA8-48A20B8DED59}" type="sibTrans" cxnId="{BC7C3555-6EA3-4041-9C97-AE35BED99B01}">
      <dgm:prSet/>
      <dgm:spPr/>
      <dgm:t>
        <a:bodyPr/>
        <a:lstStyle/>
        <a:p>
          <a:endParaRPr lang="en-US"/>
        </a:p>
      </dgm:t>
    </dgm:pt>
    <dgm:pt modelId="{A43B1355-8375-4197-A321-4B7283AB212F}">
      <dgm:prSet/>
      <dgm:spPr/>
      <dgm:t>
        <a:bodyPr/>
        <a:lstStyle/>
        <a:p>
          <a:r>
            <a:rPr lang="en-US"/>
            <a:t>They compare these complex models to MLPs that leverage their sentence representations</a:t>
          </a:r>
        </a:p>
      </dgm:t>
    </dgm:pt>
    <dgm:pt modelId="{C36E663F-0CEB-4CC8-A93A-30B5393992B3}" type="parTrans" cxnId="{4D21E863-BBC4-448F-9A10-B0096049C075}">
      <dgm:prSet/>
      <dgm:spPr/>
      <dgm:t>
        <a:bodyPr/>
        <a:lstStyle/>
        <a:p>
          <a:endParaRPr lang="en-US"/>
        </a:p>
      </dgm:t>
    </dgm:pt>
    <dgm:pt modelId="{4BCAAAC2-ABD3-4D15-89EA-E8D1068DE349}" type="sibTrans" cxnId="{4D21E863-BBC4-448F-9A10-B0096049C075}">
      <dgm:prSet/>
      <dgm:spPr/>
      <dgm:t>
        <a:bodyPr/>
        <a:lstStyle/>
        <a:p>
          <a:endParaRPr lang="en-US"/>
        </a:p>
      </dgm:t>
    </dgm:pt>
    <dgm:pt modelId="{545A3F31-C710-4EA9-ABFB-FD7B777929E3}" type="pres">
      <dgm:prSet presAssocID="{4A5B893D-BBD9-421F-8246-B18D858827B8}" presName="linear" presStyleCnt="0">
        <dgm:presLayoutVars>
          <dgm:animLvl val="lvl"/>
          <dgm:resizeHandles val="exact"/>
        </dgm:presLayoutVars>
      </dgm:prSet>
      <dgm:spPr/>
    </dgm:pt>
    <dgm:pt modelId="{AECF18D7-4AD8-4382-AD99-A4BB21A15180}" type="pres">
      <dgm:prSet presAssocID="{A4B066C7-D531-4D16-9DA7-CF49908C9B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B9B626-E3F1-43AC-BC00-4E98C2BEB751}" type="pres">
      <dgm:prSet presAssocID="{A4B066C7-D531-4D16-9DA7-CF49908C9B03}" presName="childText" presStyleLbl="revTx" presStyleIdx="0" presStyleCnt="1">
        <dgm:presLayoutVars>
          <dgm:bulletEnabled val="1"/>
        </dgm:presLayoutVars>
      </dgm:prSet>
      <dgm:spPr/>
    </dgm:pt>
    <dgm:pt modelId="{BB833B51-6085-41CD-B300-3813DCD56825}" type="pres">
      <dgm:prSet presAssocID="{F87C6B04-1C89-44D6-9165-A3ED8321B5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42948A-FA6B-46DD-83CC-4225A4AA8974}" type="pres">
      <dgm:prSet presAssocID="{0EA24E9E-1A08-4CB1-9AA8-48A20B8DED59}" presName="spacer" presStyleCnt="0"/>
      <dgm:spPr/>
    </dgm:pt>
    <dgm:pt modelId="{A6671348-D731-4830-B747-F7B849F36536}" type="pres">
      <dgm:prSet presAssocID="{A43B1355-8375-4197-A321-4B7283AB21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08C21B-9A02-40C0-B413-71D08D6A1422}" type="presOf" srcId="{A43B1355-8375-4197-A321-4B7283AB212F}" destId="{A6671348-D731-4830-B747-F7B849F36536}" srcOrd="0" destOrd="0" presId="urn:microsoft.com/office/officeart/2005/8/layout/vList2"/>
    <dgm:cxn modelId="{55CF4735-9E24-4DFC-ABC6-04FD9D253F18}" srcId="{4A5B893D-BBD9-421F-8246-B18D858827B8}" destId="{A4B066C7-D531-4D16-9DA7-CF49908C9B03}" srcOrd="0" destOrd="0" parTransId="{49F2CD48-14F4-4B7E-A628-39830D1F07A4}" sibTransId="{7F978520-A3D3-40C0-A3E3-6C49E2F5553E}"/>
    <dgm:cxn modelId="{4E673A3F-A10F-48E0-AE70-13600515F01F}" srcId="{FBE1FC92-925D-4BE3-92EF-0DA59C7405AB}" destId="{9F8C5DE8-25A6-4552-8105-A001E801C89B}" srcOrd="0" destOrd="0" parTransId="{87AEFD14-EFEA-48F3-B25C-9FC9E41CE6E0}" sibTransId="{28BF20C7-BE81-49E3-8C28-A62D0F7D4C59}"/>
    <dgm:cxn modelId="{726E1E62-73AC-4FD3-8877-1A5A4FEB19EC}" type="presOf" srcId="{A4B066C7-D531-4D16-9DA7-CF49908C9B03}" destId="{AECF18D7-4AD8-4382-AD99-A4BB21A15180}" srcOrd="0" destOrd="0" presId="urn:microsoft.com/office/officeart/2005/8/layout/vList2"/>
    <dgm:cxn modelId="{4D21E863-BBC4-448F-9A10-B0096049C075}" srcId="{4A5B893D-BBD9-421F-8246-B18D858827B8}" destId="{A43B1355-8375-4197-A321-4B7283AB212F}" srcOrd="2" destOrd="0" parTransId="{C36E663F-0CEB-4CC8-A93A-30B5393992B3}" sibTransId="{4BCAAAC2-ABD3-4D15-89EA-E8D1068DE349}"/>
    <dgm:cxn modelId="{8A69284E-5A77-4FD0-B132-4404C0F25107}" type="presOf" srcId="{F87C6B04-1C89-44D6-9165-A3ED8321B56B}" destId="{BB833B51-6085-41CD-B300-3813DCD56825}" srcOrd="0" destOrd="0" presId="urn:microsoft.com/office/officeart/2005/8/layout/vList2"/>
    <dgm:cxn modelId="{BC7C3555-6EA3-4041-9C97-AE35BED99B01}" srcId="{4A5B893D-BBD9-421F-8246-B18D858827B8}" destId="{F87C6B04-1C89-44D6-9165-A3ED8321B56B}" srcOrd="1" destOrd="0" parTransId="{39F4183D-35D5-447B-8049-E1B5CE65006B}" sibTransId="{0EA24E9E-1A08-4CB1-9AA8-48A20B8DED59}"/>
    <dgm:cxn modelId="{6B24A483-F528-483D-B7C9-110A9BC79D76}" srcId="{A4B066C7-D531-4D16-9DA7-CF49908C9B03}" destId="{FBE1FC92-925D-4BE3-92EF-0DA59C7405AB}" srcOrd="0" destOrd="0" parTransId="{B8206E3F-69B1-42F2-9FB3-B78CA5C2B1E1}" sibTransId="{88CEA4C5-421B-4121-B5CE-5AC8244714EA}"/>
    <dgm:cxn modelId="{ADF8D586-2D3D-4E73-8721-46D7A63E3B41}" type="presOf" srcId="{FBE1FC92-925D-4BE3-92EF-0DA59C7405AB}" destId="{A6B9B626-E3F1-43AC-BC00-4E98C2BEB751}" srcOrd="0" destOrd="0" presId="urn:microsoft.com/office/officeart/2005/8/layout/vList2"/>
    <dgm:cxn modelId="{099CA7B0-D790-428E-92E5-4A777C95B9A4}" type="presOf" srcId="{4A5B893D-BBD9-421F-8246-B18D858827B8}" destId="{545A3F31-C710-4EA9-ABFB-FD7B777929E3}" srcOrd="0" destOrd="0" presId="urn:microsoft.com/office/officeart/2005/8/layout/vList2"/>
    <dgm:cxn modelId="{BEBFF1DD-D192-46B1-96E3-D6A2E53B5FB5}" type="presOf" srcId="{9F8C5DE8-25A6-4552-8105-A001E801C89B}" destId="{A6B9B626-E3F1-43AC-BC00-4E98C2BEB751}" srcOrd="0" destOrd="1" presId="urn:microsoft.com/office/officeart/2005/8/layout/vList2"/>
    <dgm:cxn modelId="{EFD39928-4F26-4236-B4CF-D6A327C77845}" type="presParOf" srcId="{545A3F31-C710-4EA9-ABFB-FD7B777929E3}" destId="{AECF18D7-4AD8-4382-AD99-A4BB21A15180}" srcOrd="0" destOrd="0" presId="urn:microsoft.com/office/officeart/2005/8/layout/vList2"/>
    <dgm:cxn modelId="{841ADA8D-EB4E-4ABA-921E-69B198F08AD0}" type="presParOf" srcId="{545A3F31-C710-4EA9-ABFB-FD7B777929E3}" destId="{A6B9B626-E3F1-43AC-BC00-4E98C2BEB751}" srcOrd="1" destOrd="0" presId="urn:microsoft.com/office/officeart/2005/8/layout/vList2"/>
    <dgm:cxn modelId="{97BBB333-A72F-4F80-BA35-979A236FC6C1}" type="presParOf" srcId="{545A3F31-C710-4EA9-ABFB-FD7B777929E3}" destId="{BB833B51-6085-41CD-B300-3813DCD56825}" srcOrd="2" destOrd="0" presId="urn:microsoft.com/office/officeart/2005/8/layout/vList2"/>
    <dgm:cxn modelId="{2066047C-562A-416D-924F-D423B49FCD8E}" type="presParOf" srcId="{545A3F31-C710-4EA9-ABFB-FD7B777929E3}" destId="{AE42948A-FA6B-46DD-83CC-4225A4AA8974}" srcOrd="3" destOrd="0" presId="urn:microsoft.com/office/officeart/2005/8/layout/vList2"/>
    <dgm:cxn modelId="{E13BD05E-849A-4C29-9925-661AFF09D284}" type="presParOf" srcId="{545A3F31-C710-4EA9-ABFB-FD7B777929E3}" destId="{A6671348-D731-4830-B747-F7B849F365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C86C6B-A42D-4C0C-8775-A2758F309A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B90729-CA37-4D23-8529-E6DE212F234B}">
      <dgm:prSet/>
      <dgm:spPr/>
      <dgm:t>
        <a:bodyPr/>
        <a:lstStyle/>
        <a:p>
          <a:r>
            <a:rPr lang="en-US"/>
            <a:t>Interpret and understand what biases are learned by model in respect to tasks being added.</a:t>
          </a:r>
        </a:p>
      </dgm:t>
    </dgm:pt>
    <dgm:pt modelId="{7FA51032-A0DC-432C-AFD9-E505213BEC33}" type="parTrans" cxnId="{90311343-2068-4DF4-A66D-8A8C68BF6582}">
      <dgm:prSet/>
      <dgm:spPr/>
      <dgm:t>
        <a:bodyPr/>
        <a:lstStyle/>
        <a:p>
          <a:endParaRPr lang="en-US"/>
        </a:p>
      </dgm:t>
    </dgm:pt>
    <dgm:pt modelId="{B84103B3-E6D6-4EBC-95C6-45BBA3EBCACF}" type="sibTrans" cxnId="{90311343-2068-4DF4-A66D-8A8C68BF6582}">
      <dgm:prSet/>
      <dgm:spPr/>
      <dgm:t>
        <a:bodyPr/>
        <a:lstStyle/>
        <a:p>
          <a:endParaRPr lang="en-US"/>
        </a:p>
      </dgm:t>
    </dgm:pt>
    <dgm:pt modelId="{A2C98C13-0AF1-4BE3-A663-A1CED977EE6C}">
      <dgm:prSet/>
      <dgm:spPr/>
      <dgm:t>
        <a:bodyPr/>
        <a:lstStyle/>
        <a:p>
          <a:r>
            <a:rPr lang="en-US"/>
            <a:t>Use sentence representation + conditional language model to generate coherent text.</a:t>
          </a:r>
        </a:p>
      </dgm:t>
    </dgm:pt>
    <dgm:pt modelId="{89353C39-5914-4993-8DF1-45AF78902496}" type="parTrans" cxnId="{74B3FB08-BEF0-4E7B-A29B-BFE9C6FEB55E}">
      <dgm:prSet/>
      <dgm:spPr/>
      <dgm:t>
        <a:bodyPr/>
        <a:lstStyle/>
        <a:p>
          <a:endParaRPr lang="en-US"/>
        </a:p>
      </dgm:t>
    </dgm:pt>
    <dgm:pt modelId="{A75B5348-149A-4AFA-9A43-FA97B04E63A5}" type="sibTrans" cxnId="{74B3FB08-BEF0-4E7B-A29B-BFE9C6FEB55E}">
      <dgm:prSet/>
      <dgm:spPr/>
      <dgm:t>
        <a:bodyPr/>
        <a:lstStyle/>
        <a:p>
          <a:endParaRPr lang="en-US"/>
        </a:p>
      </dgm:t>
    </dgm:pt>
    <dgm:pt modelId="{230D0CE3-7981-4FDB-8DC4-639BEC29694F}" type="pres">
      <dgm:prSet presAssocID="{13C86C6B-A42D-4C0C-8775-A2758F309AB3}" presName="root" presStyleCnt="0">
        <dgm:presLayoutVars>
          <dgm:dir/>
          <dgm:resizeHandles val="exact"/>
        </dgm:presLayoutVars>
      </dgm:prSet>
      <dgm:spPr/>
    </dgm:pt>
    <dgm:pt modelId="{05F0C899-2250-4F58-9B98-C6D29F995974}" type="pres">
      <dgm:prSet presAssocID="{28B90729-CA37-4D23-8529-E6DE212F234B}" presName="compNode" presStyleCnt="0"/>
      <dgm:spPr/>
    </dgm:pt>
    <dgm:pt modelId="{A5F39D56-66DA-4771-8A3D-925BDC50400E}" type="pres">
      <dgm:prSet presAssocID="{28B90729-CA37-4D23-8529-E6DE212F234B}" presName="bgRect" presStyleLbl="bgShp" presStyleIdx="0" presStyleCnt="2"/>
      <dgm:spPr/>
    </dgm:pt>
    <dgm:pt modelId="{F20861B5-B624-4E58-9107-C6EEE521B1E9}" type="pres">
      <dgm:prSet presAssocID="{28B90729-CA37-4D23-8529-E6DE212F23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BBACE8-F270-4FF9-90B4-27C5D127C215}" type="pres">
      <dgm:prSet presAssocID="{28B90729-CA37-4D23-8529-E6DE212F234B}" presName="spaceRect" presStyleCnt="0"/>
      <dgm:spPr/>
    </dgm:pt>
    <dgm:pt modelId="{670C1B02-2814-4414-9427-C1497F1F4835}" type="pres">
      <dgm:prSet presAssocID="{28B90729-CA37-4D23-8529-E6DE212F234B}" presName="parTx" presStyleLbl="revTx" presStyleIdx="0" presStyleCnt="2">
        <dgm:presLayoutVars>
          <dgm:chMax val="0"/>
          <dgm:chPref val="0"/>
        </dgm:presLayoutVars>
      </dgm:prSet>
      <dgm:spPr/>
    </dgm:pt>
    <dgm:pt modelId="{3392D90F-FED2-46D3-8493-3F6B783FCA84}" type="pres">
      <dgm:prSet presAssocID="{B84103B3-E6D6-4EBC-95C6-45BBA3EBCACF}" presName="sibTrans" presStyleCnt="0"/>
      <dgm:spPr/>
    </dgm:pt>
    <dgm:pt modelId="{788A9BEB-FF83-4C64-8351-E2E4F1103DF0}" type="pres">
      <dgm:prSet presAssocID="{A2C98C13-0AF1-4BE3-A663-A1CED977EE6C}" presName="compNode" presStyleCnt="0"/>
      <dgm:spPr/>
    </dgm:pt>
    <dgm:pt modelId="{982E07D2-41D1-44EA-9C42-CC2EE978862B}" type="pres">
      <dgm:prSet presAssocID="{A2C98C13-0AF1-4BE3-A663-A1CED977EE6C}" presName="bgRect" presStyleLbl="bgShp" presStyleIdx="1" presStyleCnt="2"/>
      <dgm:spPr/>
    </dgm:pt>
    <dgm:pt modelId="{9E7D6206-C490-4A85-8C9D-D7F3728CDA73}" type="pres">
      <dgm:prSet presAssocID="{A2C98C13-0AF1-4BE3-A663-A1CED977EE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08477D6-9B7E-45B0-9AF6-442B305D996F}" type="pres">
      <dgm:prSet presAssocID="{A2C98C13-0AF1-4BE3-A663-A1CED977EE6C}" presName="spaceRect" presStyleCnt="0"/>
      <dgm:spPr/>
    </dgm:pt>
    <dgm:pt modelId="{07E90E5F-784D-44F8-B49A-9422C676A64A}" type="pres">
      <dgm:prSet presAssocID="{A2C98C13-0AF1-4BE3-A663-A1CED977EE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B3FB08-BEF0-4E7B-A29B-BFE9C6FEB55E}" srcId="{13C86C6B-A42D-4C0C-8775-A2758F309AB3}" destId="{A2C98C13-0AF1-4BE3-A663-A1CED977EE6C}" srcOrd="1" destOrd="0" parTransId="{89353C39-5914-4993-8DF1-45AF78902496}" sibTransId="{A75B5348-149A-4AFA-9A43-FA97B04E63A5}"/>
    <dgm:cxn modelId="{32338C24-2CDF-42C1-BFC8-B59F03BFD12B}" type="presOf" srcId="{13C86C6B-A42D-4C0C-8775-A2758F309AB3}" destId="{230D0CE3-7981-4FDB-8DC4-639BEC29694F}" srcOrd="0" destOrd="0" presId="urn:microsoft.com/office/officeart/2018/2/layout/IconVerticalSolidList"/>
    <dgm:cxn modelId="{90311343-2068-4DF4-A66D-8A8C68BF6582}" srcId="{13C86C6B-A42D-4C0C-8775-A2758F309AB3}" destId="{28B90729-CA37-4D23-8529-E6DE212F234B}" srcOrd="0" destOrd="0" parTransId="{7FA51032-A0DC-432C-AFD9-E505213BEC33}" sibTransId="{B84103B3-E6D6-4EBC-95C6-45BBA3EBCACF}"/>
    <dgm:cxn modelId="{0EB50FA7-6DED-419F-B849-353ADB9DB9FC}" type="presOf" srcId="{28B90729-CA37-4D23-8529-E6DE212F234B}" destId="{670C1B02-2814-4414-9427-C1497F1F4835}" srcOrd="0" destOrd="0" presId="urn:microsoft.com/office/officeart/2018/2/layout/IconVerticalSolidList"/>
    <dgm:cxn modelId="{15F82CB1-81AE-49AE-B56B-2D9F54FB537B}" type="presOf" srcId="{A2C98C13-0AF1-4BE3-A663-A1CED977EE6C}" destId="{07E90E5F-784D-44F8-B49A-9422C676A64A}" srcOrd="0" destOrd="0" presId="urn:microsoft.com/office/officeart/2018/2/layout/IconVerticalSolidList"/>
    <dgm:cxn modelId="{325956FC-9687-4710-AD59-5E2516F70725}" type="presParOf" srcId="{230D0CE3-7981-4FDB-8DC4-639BEC29694F}" destId="{05F0C899-2250-4F58-9B98-C6D29F995974}" srcOrd="0" destOrd="0" presId="urn:microsoft.com/office/officeart/2018/2/layout/IconVerticalSolidList"/>
    <dgm:cxn modelId="{5C918E4E-2CCE-4628-8953-C0022C4949A4}" type="presParOf" srcId="{05F0C899-2250-4F58-9B98-C6D29F995974}" destId="{A5F39D56-66DA-4771-8A3D-925BDC50400E}" srcOrd="0" destOrd="0" presId="urn:microsoft.com/office/officeart/2018/2/layout/IconVerticalSolidList"/>
    <dgm:cxn modelId="{1E00958A-7A1F-452D-9C6A-FD3BC499976B}" type="presParOf" srcId="{05F0C899-2250-4F58-9B98-C6D29F995974}" destId="{F20861B5-B624-4E58-9107-C6EEE521B1E9}" srcOrd="1" destOrd="0" presId="urn:microsoft.com/office/officeart/2018/2/layout/IconVerticalSolidList"/>
    <dgm:cxn modelId="{1CA929C6-35DE-4A49-BA96-0C84AAB3A6C4}" type="presParOf" srcId="{05F0C899-2250-4F58-9B98-C6D29F995974}" destId="{CBBBACE8-F270-4FF9-90B4-27C5D127C215}" srcOrd="2" destOrd="0" presId="urn:microsoft.com/office/officeart/2018/2/layout/IconVerticalSolidList"/>
    <dgm:cxn modelId="{27EA5D76-DC82-47B4-8B40-23DFA1E26F29}" type="presParOf" srcId="{05F0C899-2250-4F58-9B98-C6D29F995974}" destId="{670C1B02-2814-4414-9427-C1497F1F4835}" srcOrd="3" destOrd="0" presId="urn:microsoft.com/office/officeart/2018/2/layout/IconVerticalSolidList"/>
    <dgm:cxn modelId="{75DFA7CA-B775-4C91-8AC1-7113ADE3AC16}" type="presParOf" srcId="{230D0CE3-7981-4FDB-8DC4-639BEC29694F}" destId="{3392D90F-FED2-46D3-8493-3F6B783FCA84}" srcOrd="1" destOrd="0" presId="urn:microsoft.com/office/officeart/2018/2/layout/IconVerticalSolidList"/>
    <dgm:cxn modelId="{9EF917D1-2873-4EAE-849B-D5AD3524CE75}" type="presParOf" srcId="{230D0CE3-7981-4FDB-8DC4-639BEC29694F}" destId="{788A9BEB-FF83-4C64-8351-E2E4F1103DF0}" srcOrd="2" destOrd="0" presId="urn:microsoft.com/office/officeart/2018/2/layout/IconVerticalSolidList"/>
    <dgm:cxn modelId="{00D6A939-927B-4916-AE69-4932CFF7630C}" type="presParOf" srcId="{788A9BEB-FF83-4C64-8351-E2E4F1103DF0}" destId="{982E07D2-41D1-44EA-9C42-CC2EE978862B}" srcOrd="0" destOrd="0" presId="urn:microsoft.com/office/officeart/2018/2/layout/IconVerticalSolidList"/>
    <dgm:cxn modelId="{4ECAFF8D-33B1-453A-8F50-FBA6FC4F2412}" type="presParOf" srcId="{788A9BEB-FF83-4C64-8351-E2E4F1103DF0}" destId="{9E7D6206-C490-4A85-8C9D-D7F3728CDA73}" srcOrd="1" destOrd="0" presId="urn:microsoft.com/office/officeart/2018/2/layout/IconVerticalSolidList"/>
    <dgm:cxn modelId="{EAC6F53E-1DB3-47CC-9647-E985D42E3C55}" type="presParOf" srcId="{788A9BEB-FF83-4C64-8351-E2E4F1103DF0}" destId="{A08477D6-9B7E-45B0-9AF6-442B305D996F}" srcOrd="2" destOrd="0" presId="urn:microsoft.com/office/officeart/2018/2/layout/IconVerticalSolidList"/>
    <dgm:cxn modelId="{15ED6E4D-BA2A-4235-97FD-C1C4F65A4837}" type="presParOf" srcId="{788A9BEB-FF83-4C64-8351-E2E4F1103DF0}" destId="{07E90E5F-784D-44F8-B49A-9422C676A6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F35519-4BA1-4FA8-BCC0-70C196A417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D1605F-B3BC-4A56-92B2-A1019476EFC1}">
      <dgm:prSet/>
      <dgm:spPr/>
      <dgm:t>
        <a:bodyPr/>
        <a:lstStyle/>
        <a:p>
          <a:r>
            <a:rPr lang="en-US" dirty="0"/>
            <a:t>Sets the stage for larger fully end 2 end multi task learning</a:t>
          </a:r>
        </a:p>
      </dgm:t>
    </dgm:pt>
    <dgm:pt modelId="{654DA9FB-6FCB-4BFD-A9B5-CAC0AD7F1739}" type="parTrans" cxnId="{059195FB-D9E9-4F8C-9B97-1630A548AEA0}">
      <dgm:prSet/>
      <dgm:spPr/>
      <dgm:t>
        <a:bodyPr/>
        <a:lstStyle/>
        <a:p>
          <a:endParaRPr lang="en-US"/>
        </a:p>
      </dgm:t>
    </dgm:pt>
    <dgm:pt modelId="{D9722DA5-1A3C-4F28-A33B-C24A99B3B5DF}" type="sibTrans" cxnId="{059195FB-D9E9-4F8C-9B97-1630A548AEA0}">
      <dgm:prSet/>
      <dgm:spPr/>
      <dgm:t>
        <a:bodyPr/>
        <a:lstStyle/>
        <a:p>
          <a:endParaRPr lang="en-US"/>
        </a:p>
      </dgm:t>
    </dgm:pt>
    <dgm:pt modelId="{63F5DDC0-3F2D-4AAE-9B72-E84BA510C6A6}">
      <dgm:prSet/>
      <dgm:spPr/>
      <dgm:t>
        <a:bodyPr/>
        <a:lstStyle/>
        <a:p>
          <a:r>
            <a:rPr lang="en-US" dirty="0"/>
            <a:t>Bigger Data/More Tasks ?= Better Model</a:t>
          </a:r>
        </a:p>
      </dgm:t>
    </dgm:pt>
    <dgm:pt modelId="{B85C3A17-35B1-403A-9144-88BC31503966}" type="parTrans" cxnId="{FBFA3DF7-1ABA-46C6-B010-6536F28CF121}">
      <dgm:prSet/>
      <dgm:spPr/>
      <dgm:t>
        <a:bodyPr/>
        <a:lstStyle/>
        <a:p>
          <a:endParaRPr lang="en-US"/>
        </a:p>
      </dgm:t>
    </dgm:pt>
    <dgm:pt modelId="{EC243C0C-246B-4CB6-A503-C963EAAE6F38}" type="sibTrans" cxnId="{FBFA3DF7-1ABA-46C6-B010-6536F28CF121}">
      <dgm:prSet/>
      <dgm:spPr/>
      <dgm:t>
        <a:bodyPr/>
        <a:lstStyle/>
        <a:p>
          <a:endParaRPr lang="en-US"/>
        </a:p>
      </dgm:t>
    </dgm:pt>
    <dgm:pt modelId="{97F26B5B-0196-4885-9080-2FD7939C2A4B}">
      <dgm:prSet/>
      <dgm:spPr/>
      <dgm:t>
        <a:bodyPr/>
        <a:lstStyle/>
        <a:p>
          <a:r>
            <a:rPr lang="en-US" dirty="0"/>
            <a:t>Longer Training ?= Better Model</a:t>
          </a:r>
        </a:p>
      </dgm:t>
    </dgm:pt>
    <dgm:pt modelId="{42F67356-57BF-45F4-9CE4-4868002F743D}" type="parTrans" cxnId="{7B411F5A-BF5D-4C7C-8588-1C41DC884249}">
      <dgm:prSet/>
      <dgm:spPr/>
      <dgm:t>
        <a:bodyPr/>
        <a:lstStyle/>
        <a:p>
          <a:endParaRPr lang="en-US"/>
        </a:p>
      </dgm:t>
    </dgm:pt>
    <dgm:pt modelId="{40A087FA-D56F-4DB6-B5BE-01C16EE8716C}" type="sibTrans" cxnId="{7B411F5A-BF5D-4C7C-8588-1C41DC884249}">
      <dgm:prSet/>
      <dgm:spPr/>
      <dgm:t>
        <a:bodyPr/>
        <a:lstStyle/>
        <a:p>
          <a:endParaRPr lang="en-US"/>
        </a:p>
      </dgm:t>
    </dgm:pt>
    <dgm:pt modelId="{A6266827-2837-41B5-B80C-137E4EEB2AFF}">
      <dgm:prSet/>
      <dgm:spPr/>
      <dgm:t>
        <a:bodyPr/>
        <a:lstStyle/>
        <a:p>
          <a:r>
            <a:rPr lang="en-US" dirty="0"/>
            <a:t>Build Complex General Models and Fine tune?</a:t>
          </a:r>
        </a:p>
      </dgm:t>
    </dgm:pt>
    <dgm:pt modelId="{A0D628AA-7E22-4E72-A916-17BF85FCF8E8}" type="parTrans" cxnId="{33B067EC-0176-4A88-B467-BA7733214F2F}">
      <dgm:prSet/>
      <dgm:spPr/>
      <dgm:t>
        <a:bodyPr/>
        <a:lstStyle/>
        <a:p>
          <a:endParaRPr lang="en-US"/>
        </a:p>
      </dgm:t>
    </dgm:pt>
    <dgm:pt modelId="{71B482EC-BF71-4BC1-A52A-5F2F0E170547}" type="sibTrans" cxnId="{33B067EC-0176-4A88-B467-BA7733214F2F}">
      <dgm:prSet/>
      <dgm:spPr/>
      <dgm:t>
        <a:bodyPr/>
        <a:lstStyle/>
        <a:p>
          <a:endParaRPr lang="en-US"/>
        </a:p>
      </dgm:t>
    </dgm:pt>
    <dgm:pt modelId="{D583793F-D82B-4CC7-A251-FA575F3DA5A5}">
      <dgm:prSet/>
      <dgm:spPr/>
      <dgm:t>
        <a:bodyPr/>
        <a:lstStyle/>
        <a:p>
          <a:r>
            <a:rPr lang="en-US"/>
            <a:t>How useful are sentence representations? </a:t>
          </a:r>
        </a:p>
      </dgm:t>
    </dgm:pt>
    <dgm:pt modelId="{10D5C10A-8BE4-4332-A334-FF09D30723B8}" type="parTrans" cxnId="{BCD12F7D-2054-40BA-8162-86600A3CF990}">
      <dgm:prSet/>
      <dgm:spPr/>
      <dgm:t>
        <a:bodyPr/>
        <a:lstStyle/>
        <a:p>
          <a:endParaRPr lang="en-US"/>
        </a:p>
      </dgm:t>
    </dgm:pt>
    <dgm:pt modelId="{2DA6A230-F9BF-4463-9399-A8F1B1B0A758}" type="sibTrans" cxnId="{BCD12F7D-2054-40BA-8162-86600A3CF990}">
      <dgm:prSet/>
      <dgm:spPr/>
      <dgm:t>
        <a:bodyPr/>
        <a:lstStyle/>
        <a:p>
          <a:endParaRPr lang="en-US"/>
        </a:p>
      </dgm:t>
    </dgm:pt>
    <dgm:pt modelId="{4CC62D77-5DC6-4D46-8BCD-B32FC156E0BB}" type="pres">
      <dgm:prSet presAssocID="{BDF35519-4BA1-4FA8-BCC0-70C196A4172B}" presName="linear" presStyleCnt="0">
        <dgm:presLayoutVars>
          <dgm:animLvl val="lvl"/>
          <dgm:resizeHandles val="exact"/>
        </dgm:presLayoutVars>
      </dgm:prSet>
      <dgm:spPr/>
    </dgm:pt>
    <dgm:pt modelId="{72EA486B-FB40-41DD-8133-CCA2C29AF840}" type="pres">
      <dgm:prSet presAssocID="{99D1605F-B3BC-4A56-92B2-A1019476EF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C37B3D-EAA8-4950-B1A1-FFD0C10C25D0}" type="pres">
      <dgm:prSet presAssocID="{D9722DA5-1A3C-4F28-A33B-C24A99B3B5DF}" presName="spacer" presStyleCnt="0"/>
      <dgm:spPr/>
    </dgm:pt>
    <dgm:pt modelId="{E324981E-01F3-4190-8B66-28CB4A1297A6}" type="pres">
      <dgm:prSet presAssocID="{63F5DDC0-3F2D-4AAE-9B72-E84BA510C6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402F83-6BB4-4761-8EC9-BE95474D5154}" type="pres">
      <dgm:prSet presAssocID="{EC243C0C-246B-4CB6-A503-C963EAAE6F38}" presName="spacer" presStyleCnt="0"/>
      <dgm:spPr/>
    </dgm:pt>
    <dgm:pt modelId="{5B350FC1-31C4-4CE2-BE46-DE96C79126F8}" type="pres">
      <dgm:prSet presAssocID="{97F26B5B-0196-4885-9080-2FD7939C2A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7CA6F8-EEB9-4E3E-84CF-5E00644582EC}" type="pres">
      <dgm:prSet presAssocID="{40A087FA-D56F-4DB6-B5BE-01C16EE8716C}" presName="spacer" presStyleCnt="0"/>
      <dgm:spPr/>
    </dgm:pt>
    <dgm:pt modelId="{D6950CC5-ECBA-4965-9A4F-C2983C5E8A31}" type="pres">
      <dgm:prSet presAssocID="{A6266827-2837-41B5-B80C-137E4EEB2AF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3DF019-1842-48ED-B465-E775690DD958}" type="pres">
      <dgm:prSet presAssocID="{71B482EC-BF71-4BC1-A52A-5F2F0E170547}" presName="spacer" presStyleCnt="0"/>
      <dgm:spPr/>
    </dgm:pt>
    <dgm:pt modelId="{0E1A040D-3170-46D4-ACF0-3D08FBF363D8}" type="pres">
      <dgm:prSet presAssocID="{D583793F-D82B-4CC7-A251-FA575F3DA5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D1F018-46B7-46BB-98EB-09F01FC1D3A0}" type="presOf" srcId="{99D1605F-B3BC-4A56-92B2-A1019476EFC1}" destId="{72EA486B-FB40-41DD-8133-CCA2C29AF840}" srcOrd="0" destOrd="0" presId="urn:microsoft.com/office/officeart/2005/8/layout/vList2"/>
    <dgm:cxn modelId="{6F84CF1F-8A8C-48A1-B342-2DACE47F0EA0}" type="presOf" srcId="{BDF35519-4BA1-4FA8-BCC0-70C196A4172B}" destId="{4CC62D77-5DC6-4D46-8BCD-B32FC156E0BB}" srcOrd="0" destOrd="0" presId="urn:microsoft.com/office/officeart/2005/8/layout/vList2"/>
    <dgm:cxn modelId="{05A1616A-BBCB-4495-A563-CDAE8547B9DC}" type="presOf" srcId="{D583793F-D82B-4CC7-A251-FA575F3DA5A5}" destId="{0E1A040D-3170-46D4-ACF0-3D08FBF363D8}" srcOrd="0" destOrd="0" presId="urn:microsoft.com/office/officeart/2005/8/layout/vList2"/>
    <dgm:cxn modelId="{6C007457-5CB3-431D-BF8B-F7C7B974272F}" type="presOf" srcId="{A6266827-2837-41B5-B80C-137E4EEB2AFF}" destId="{D6950CC5-ECBA-4965-9A4F-C2983C5E8A31}" srcOrd="0" destOrd="0" presId="urn:microsoft.com/office/officeart/2005/8/layout/vList2"/>
    <dgm:cxn modelId="{7B411F5A-BF5D-4C7C-8588-1C41DC884249}" srcId="{BDF35519-4BA1-4FA8-BCC0-70C196A4172B}" destId="{97F26B5B-0196-4885-9080-2FD7939C2A4B}" srcOrd="2" destOrd="0" parTransId="{42F67356-57BF-45F4-9CE4-4868002F743D}" sibTransId="{40A087FA-D56F-4DB6-B5BE-01C16EE8716C}"/>
    <dgm:cxn modelId="{BCD12F7D-2054-40BA-8162-86600A3CF990}" srcId="{BDF35519-4BA1-4FA8-BCC0-70C196A4172B}" destId="{D583793F-D82B-4CC7-A251-FA575F3DA5A5}" srcOrd="4" destOrd="0" parTransId="{10D5C10A-8BE4-4332-A334-FF09D30723B8}" sibTransId="{2DA6A230-F9BF-4463-9399-A8F1B1B0A758}"/>
    <dgm:cxn modelId="{33B067EC-0176-4A88-B467-BA7733214F2F}" srcId="{BDF35519-4BA1-4FA8-BCC0-70C196A4172B}" destId="{A6266827-2837-41B5-B80C-137E4EEB2AFF}" srcOrd="3" destOrd="0" parTransId="{A0D628AA-7E22-4E72-A916-17BF85FCF8E8}" sibTransId="{71B482EC-BF71-4BC1-A52A-5F2F0E170547}"/>
    <dgm:cxn modelId="{FBFA3DF7-1ABA-46C6-B010-6536F28CF121}" srcId="{BDF35519-4BA1-4FA8-BCC0-70C196A4172B}" destId="{63F5DDC0-3F2D-4AAE-9B72-E84BA510C6A6}" srcOrd="1" destOrd="0" parTransId="{B85C3A17-35B1-403A-9144-88BC31503966}" sibTransId="{EC243C0C-246B-4CB6-A503-C963EAAE6F38}"/>
    <dgm:cxn modelId="{9EDD4DFB-937C-4BAB-BF0D-D827B45959A6}" type="presOf" srcId="{63F5DDC0-3F2D-4AAE-9B72-E84BA510C6A6}" destId="{E324981E-01F3-4190-8B66-28CB4A1297A6}" srcOrd="0" destOrd="0" presId="urn:microsoft.com/office/officeart/2005/8/layout/vList2"/>
    <dgm:cxn modelId="{059195FB-D9E9-4F8C-9B97-1630A548AEA0}" srcId="{BDF35519-4BA1-4FA8-BCC0-70C196A4172B}" destId="{99D1605F-B3BC-4A56-92B2-A1019476EFC1}" srcOrd="0" destOrd="0" parTransId="{654DA9FB-6FCB-4BFD-A9B5-CAC0AD7F1739}" sibTransId="{D9722DA5-1A3C-4F28-A33B-C24A99B3B5DF}"/>
    <dgm:cxn modelId="{E4D5DAFD-A77F-4DC4-9EA1-54D0EFEE9150}" type="presOf" srcId="{97F26B5B-0196-4885-9080-2FD7939C2A4B}" destId="{5B350FC1-31C4-4CE2-BE46-DE96C79126F8}" srcOrd="0" destOrd="0" presId="urn:microsoft.com/office/officeart/2005/8/layout/vList2"/>
    <dgm:cxn modelId="{D0E45608-F4B0-4AA4-9277-CBAACF1B626C}" type="presParOf" srcId="{4CC62D77-5DC6-4D46-8BCD-B32FC156E0BB}" destId="{72EA486B-FB40-41DD-8133-CCA2C29AF840}" srcOrd="0" destOrd="0" presId="urn:microsoft.com/office/officeart/2005/8/layout/vList2"/>
    <dgm:cxn modelId="{278ACBD2-39A5-4F5A-BE33-E7249F86147D}" type="presParOf" srcId="{4CC62D77-5DC6-4D46-8BCD-B32FC156E0BB}" destId="{B3C37B3D-EAA8-4950-B1A1-FFD0C10C25D0}" srcOrd="1" destOrd="0" presId="urn:microsoft.com/office/officeart/2005/8/layout/vList2"/>
    <dgm:cxn modelId="{9D882781-DD1E-4DBE-9833-DB119ADF62B5}" type="presParOf" srcId="{4CC62D77-5DC6-4D46-8BCD-B32FC156E0BB}" destId="{E324981E-01F3-4190-8B66-28CB4A1297A6}" srcOrd="2" destOrd="0" presId="urn:microsoft.com/office/officeart/2005/8/layout/vList2"/>
    <dgm:cxn modelId="{9476AA87-7188-4D7F-AC81-3E3A9DD27EF9}" type="presParOf" srcId="{4CC62D77-5DC6-4D46-8BCD-B32FC156E0BB}" destId="{22402F83-6BB4-4761-8EC9-BE95474D5154}" srcOrd="3" destOrd="0" presId="urn:microsoft.com/office/officeart/2005/8/layout/vList2"/>
    <dgm:cxn modelId="{AD74C846-F49D-48A4-82F9-FCCC9778574B}" type="presParOf" srcId="{4CC62D77-5DC6-4D46-8BCD-B32FC156E0BB}" destId="{5B350FC1-31C4-4CE2-BE46-DE96C79126F8}" srcOrd="4" destOrd="0" presId="urn:microsoft.com/office/officeart/2005/8/layout/vList2"/>
    <dgm:cxn modelId="{44E75715-DCFC-425E-87F9-F4D083ACD58B}" type="presParOf" srcId="{4CC62D77-5DC6-4D46-8BCD-B32FC156E0BB}" destId="{3D7CA6F8-EEB9-4E3E-84CF-5E00644582EC}" srcOrd="5" destOrd="0" presId="urn:microsoft.com/office/officeart/2005/8/layout/vList2"/>
    <dgm:cxn modelId="{32180186-5065-447F-A975-B1371CD6D7A1}" type="presParOf" srcId="{4CC62D77-5DC6-4D46-8BCD-B32FC156E0BB}" destId="{D6950CC5-ECBA-4965-9A4F-C2983C5E8A31}" srcOrd="6" destOrd="0" presId="urn:microsoft.com/office/officeart/2005/8/layout/vList2"/>
    <dgm:cxn modelId="{BA340E56-472C-4025-827C-642CD4526760}" type="presParOf" srcId="{4CC62D77-5DC6-4D46-8BCD-B32FC156E0BB}" destId="{033DF019-1842-48ED-B465-E775690DD958}" srcOrd="7" destOrd="0" presId="urn:microsoft.com/office/officeart/2005/8/layout/vList2"/>
    <dgm:cxn modelId="{19E8F143-72C0-4D39-8DDA-112FFADA6F06}" type="presParOf" srcId="{4CC62D77-5DC6-4D46-8BCD-B32FC156E0BB}" destId="{0E1A040D-3170-46D4-ACF0-3D08FBF363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04B76-9E10-4A28-97F2-AA4DE7D024ED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NMT systems appear to capture morphology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cs typeface="Calibri Light" panose="020F0302020204030204"/>
            </a:rPr>
            <a:t>Sequence-to-sequence </a:t>
          </a:r>
          <a:r>
            <a:rPr lang="en-US" sz="2300" kern="1200"/>
            <a:t>parsers more strongly encode source language syntax.</a:t>
          </a:r>
        </a:p>
      </dsp:txBody>
      <dsp:txXfrm rot="-5400000">
        <a:off x="2337434" y="346357"/>
        <a:ext cx="4058184" cy="1797790"/>
      </dsp:txXfrm>
    </dsp:sp>
    <dsp:sp modelId="{FAE52B79-E4AF-4D99-8D51-F86AFA7C00E1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neural nets by way of specific tasks will imbue them with inductive bias.</a:t>
          </a:r>
        </a:p>
      </dsp:txBody>
      <dsp:txXfrm>
        <a:off x="114104" y="114166"/>
        <a:ext cx="2109227" cy="2262170"/>
      </dsp:txXfrm>
    </dsp:sp>
    <dsp:sp modelId="{2B158AB5-210F-4625-B4F1-608CED93727C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Potentially allows our representations to generalize better. (Baxter et al. (2000))</a:t>
          </a:r>
        </a:p>
      </dsp:txBody>
      <dsp:txXfrm rot="-5400000">
        <a:off x="2337434" y="2961253"/>
        <a:ext cx="4058184" cy="1797790"/>
      </dsp:txXfrm>
    </dsp:sp>
    <dsp:sp modelId="{A88DA011-CF53-4E4F-A07E-011725CB3349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model is trained on multiple tasks, we can encode these biases in a single representation.</a:t>
          </a:r>
        </a:p>
      </dsp:txBody>
      <dsp:txXfrm>
        <a:off x="114104" y="2729063"/>
        <a:ext cx="2109227" cy="226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BE53-967D-44FF-9A45-2357B8328E91}">
      <dsp:nvSpPr>
        <dsp:cNvPr id="0" name=""/>
        <dsp:cNvSpPr/>
      </dsp:nvSpPr>
      <dsp:spPr>
        <a:xfrm>
          <a:off x="0" y="319664"/>
          <a:ext cx="6492875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37388" rIns="5039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Previous sentence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Next sentence</a:t>
          </a:r>
        </a:p>
      </dsp:txBody>
      <dsp:txXfrm>
        <a:off x="0" y="319664"/>
        <a:ext cx="6492875" cy="1223775"/>
      </dsp:txXfrm>
    </dsp:sp>
    <dsp:sp modelId="{218E2F3D-4950-4E5E-8D91-0A561C3F8C4E}">
      <dsp:nvSpPr>
        <dsp:cNvPr id="0" name=""/>
        <dsp:cNvSpPr/>
      </dsp:nvSpPr>
      <dsp:spPr>
        <a:xfrm>
          <a:off x="324643" y="9704"/>
          <a:ext cx="4545012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Skip-thought</a:t>
          </a:r>
        </a:p>
      </dsp:txBody>
      <dsp:txXfrm>
        <a:off x="354905" y="39966"/>
        <a:ext cx="4484488" cy="559396"/>
      </dsp:txXfrm>
    </dsp:sp>
    <dsp:sp modelId="{ACA229F1-CE84-48B6-8726-0EB8FA1286B5}">
      <dsp:nvSpPr>
        <dsp:cNvPr id="0" name=""/>
        <dsp:cNvSpPr/>
      </dsp:nvSpPr>
      <dsp:spPr>
        <a:xfrm>
          <a:off x="0" y="1966799"/>
          <a:ext cx="6492875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37388" rIns="50391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En-Fr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En-De</a:t>
          </a:r>
        </a:p>
      </dsp:txBody>
      <dsp:txXfrm>
        <a:off x="0" y="1966799"/>
        <a:ext cx="6492875" cy="1223775"/>
      </dsp:txXfrm>
    </dsp:sp>
    <dsp:sp modelId="{5D4E33D4-0DCE-4F33-9FAD-5FB2C5B00DBB}">
      <dsp:nvSpPr>
        <dsp:cNvPr id="0" name=""/>
        <dsp:cNvSpPr/>
      </dsp:nvSpPr>
      <dsp:spPr>
        <a:xfrm>
          <a:off x="324643" y="1656839"/>
          <a:ext cx="4545012" cy="6199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NMT</a:t>
          </a:r>
        </a:p>
      </dsp:txBody>
      <dsp:txXfrm>
        <a:off x="354905" y="1687101"/>
        <a:ext cx="4484488" cy="559396"/>
      </dsp:txXfrm>
    </dsp:sp>
    <dsp:sp modelId="{F4153E9F-FCD9-4332-A0BC-5BE69C9E8ADB}">
      <dsp:nvSpPr>
        <dsp:cNvPr id="0" name=""/>
        <dsp:cNvSpPr/>
      </dsp:nvSpPr>
      <dsp:spPr>
        <a:xfrm>
          <a:off x="0" y="3613934"/>
          <a:ext cx="649287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773CE-4FBA-44B8-922A-A4846FEB6232}">
      <dsp:nvSpPr>
        <dsp:cNvPr id="0" name=""/>
        <dsp:cNvSpPr/>
      </dsp:nvSpPr>
      <dsp:spPr>
        <a:xfrm>
          <a:off x="324643" y="3303974"/>
          <a:ext cx="4545012" cy="6199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Constituency parsing</a:t>
          </a:r>
        </a:p>
      </dsp:txBody>
      <dsp:txXfrm>
        <a:off x="354905" y="3334236"/>
        <a:ext cx="4484488" cy="559396"/>
      </dsp:txXfrm>
    </dsp:sp>
    <dsp:sp modelId="{9450D667-BAC9-4891-8BAD-7354F6E6D0FA}">
      <dsp:nvSpPr>
        <dsp:cNvPr id="0" name=""/>
        <dsp:cNvSpPr/>
      </dsp:nvSpPr>
      <dsp:spPr>
        <a:xfrm>
          <a:off x="0" y="4566495"/>
          <a:ext cx="649287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ABA98-88CA-4601-B860-A09EE6FDF3CB}">
      <dsp:nvSpPr>
        <dsp:cNvPr id="0" name=""/>
        <dsp:cNvSpPr/>
      </dsp:nvSpPr>
      <dsp:spPr>
        <a:xfrm>
          <a:off x="324643" y="4256535"/>
          <a:ext cx="4545012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NLI</a:t>
          </a:r>
        </a:p>
      </dsp:txBody>
      <dsp:txXfrm>
        <a:off x="354905" y="4286797"/>
        <a:ext cx="448448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2F45B-FEDF-4487-9F4B-1EDA056BA680}">
      <dsp:nvSpPr>
        <dsp:cNvPr id="0" name=""/>
        <dsp:cNvSpPr/>
      </dsp:nvSpPr>
      <dsp:spPr>
        <a:xfrm>
          <a:off x="0" y="1512"/>
          <a:ext cx="6513603" cy="1427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Subramanian et al.  borrow from Conneau et al. where they test their learned representations on novel domains unseen during training and without any retraining(aka transfer learning). </a:t>
          </a:r>
        </a:p>
      </dsp:txBody>
      <dsp:txXfrm>
        <a:off x="69680" y="71192"/>
        <a:ext cx="6374243" cy="1288040"/>
      </dsp:txXfrm>
    </dsp:sp>
    <dsp:sp modelId="{5EDB4954-F3E3-49CF-A2DC-54A0ECB9DDB9}">
      <dsp:nvSpPr>
        <dsp:cNvPr id="0" name=""/>
        <dsp:cNvSpPr/>
      </dsp:nvSpPr>
      <dsp:spPr>
        <a:xfrm>
          <a:off x="0" y="1486513"/>
          <a:ext cx="6513603" cy="1427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also look at an unseen classification problem(Quora Duplicate Questions) to explore how their sentence representations can leverage learning on small data/low resource tasks.</a:t>
          </a:r>
        </a:p>
      </dsp:txBody>
      <dsp:txXfrm>
        <a:off x="69680" y="1556193"/>
        <a:ext cx="6374243" cy="1288040"/>
      </dsp:txXfrm>
    </dsp:sp>
    <dsp:sp modelId="{D7F71EF1-DCF6-47D0-93E1-F6709C0589BA}">
      <dsp:nvSpPr>
        <dsp:cNvPr id="0" name=""/>
        <dsp:cNvSpPr/>
      </dsp:nvSpPr>
      <dsp:spPr>
        <a:xfrm>
          <a:off x="0" y="2971513"/>
          <a:ext cx="6513603" cy="1427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Exploring how well their word embeddings perform they also use the standard word embedding evaluation benchmarks.</a:t>
          </a:r>
        </a:p>
      </dsp:txBody>
      <dsp:txXfrm>
        <a:off x="69680" y="3041193"/>
        <a:ext cx="6374243" cy="1288040"/>
      </dsp:txXfrm>
    </dsp:sp>
    <dsp:sp modelId="{8F836F2E-1B1A-4B18-A8A6-00BFCB97019C}">
      <dsp:nvSpPr>
        <dsp:cNvPr id="0" name=""/>
        <dsp:cNvSpPr/>
      </dsp:nvSpPr>
      <dsp:spPr>
        <a:xfrm>
          <a:off x="0" y="4456513"/>
          <a:ext cx="6513603" cy="1427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what sentence representations  on sentence characteristics and syntactic properties</a:t>
          </a:r>
        </a:p>
      </dsp:txBody>
      <dsp:txXfrm>
        <a:off x="69680" y="4526193"/>
        <a:ext cx="6374243" cy="1288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18D7-4AD8-4382-AD99-A4BB21A15180}">
      <dsp:nvSpPr>
        <dsp:cNvPr id="0" name=""/>
        <dsp:cNvSpPr/>
      </dsp:nvSpPr>
      <dsp:spPr>
        <a:xfrm>
          <a:off x="0" y="20727"/>
          <a:ext cx="6513603" cy="15701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Since their training framework contains a multitude of task they run ablandation with performance on the entire suite of evaluations with various mixes of multi task learning.</a:t>
          </a:r>
        </a:p>
      </dsp:txBody>
      <dsp:txXfrm>
        <a:off x="76648" y="97375"/>
        <a:ext cx="6360307" cy="1416844"/>
      </dsp:txXfrm>
    </dsp:sp>
    <dsp:sp modelId="{A6B9B626-E3F1-43AC-BC00-4E98C2BEB751}">
      <dsp:nvSpPr>
        <dsp:cNvPr id="0" name=""/>
        <dsp:cNvSpPr/>
      </dsp:nvSpPr>
      <dsp:spPr>
        <a:xfrm>
          <a:off x="0" y="1590868"/>
          <a:ext cx="6513603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Allows them to observe what tasks bring the most gain to all benchmarks.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E.G. Adding constituency parsing improves performance on sentence relatedness and entailment. </a:t>
          </a:r>
        </a:p>
      </dsp:txBody>
      <dsp:txXfrm>
        <a:off x="0" y="1590868"/>
        <a:ext cx="6513603" cy="1070190"/>
      </dsp:txXfrm>
    </dsp:sp>
    <dsp:sp modelId="{BB833B51-6085-41CD-B300-3813DCD56825}">
      <dsp:nvSpPr>
        <dsp:cNvPr id="0" name=""/>
        <dsp:cNvSpPr/>
      </dsp:nvSpPr>
      <dsp:spPr>
        <a:xfrm>
          <a:off x="0" y="2661058"/>
          <a:ext cx="6513603" cy="15701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each dataset, they compare various of their multi task training methods and compare them both to existing sentence embeddings and to task specific SOTAs. </a:t>
          </a:r>
        </a:p>
      </dsp:txBody>
      <dsp:txXfrm>
        <a:off x="76648" y="2737706"/>
        <a:ext cx="6360307" cy="1416844"/>
      </dsp:txXfrm>
    </dsp:sp>
    <dsp:sp modelId="{A6671348-D731-4830-B747-F7B849F36536}">
      <dsp:nvSpPr>
        <dsp:cNvPr id="0" name=""/>
        <dsp:cNvSpPr/>
      </dsp:nvSpPr>
      <dsp:spPr>
        <a:xfrm>
          <a:off x="0" y="4294558"/>
          <a:ext cx="6513603" cy="15701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compare these complex models to MLPs that leverage their sentence representations</a:t>
          </a:r>
        </a:p>
      </dsp:txBody>
      <dsp:txXfrm>
        <a:off x="76648" y="4371206"/>
        <a:ext cx="6360307" cy="1416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39D56-66DA-4771-8A3D-925BDC50400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861B5-B624-4E58-9107-C6EEE521B1E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C1B02-2814-4414-9427-C1497F1F483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Interpret and understand what biases are learned by model in respect to tasks being added.</a:t>
          </a:r>
        </a:p>
      </dsp:txBody>
      <dsp:txXfrm>
        <a:off x="2039300" y="956381"/>
        <a:ext cx="4474303" cy="1765627"/>
      </dsp:txXfrm>
    </dsp:sp>
    <dsp:sp modelId="{982E07D2-41D1-44EA-9C42-CC2EE978862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6206-C490-4A85-8C9D-D7F3728CDA7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90E5F-784D-44F8-B49A-9422C676A64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sentence representation + conditional language model to generate coherent text.</a:t>
          </a:r>
        </a:p>
      </dsp:txBody>
      <dsp:txXfrm>
        <a:off x="2039300" y="3163416"/>
        <a:ext cx="4474303" cy="17656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A486B-FB40-41DD-8133-CCA2C29AF840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Sets the stage for larger fully end 2 end multi task learning</a:t>
          </a:r>
        </a:p>
      </dsp:txBody>
      <dsp:txXfrm>
        <a:off x="52431" y="154474"/>
        <a:ext cx="6408741" cy="969198"/>
      </dsp:txXfrm>
    </dsp:sp>
    <dsp:sp modelId="{E324981E-01F3-4190-8B66-28CB4A1297A6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Bigger Data/More Tasks ?= Better Model</a:t>
          </a:r>
        </a:p>
      </dsp:txBody>
      <dsp:txXfrm>
        <a:off x="52431" y="1306294"/>
        <a:ext cx="6408741" cy="969198"/>
      </dsp:txXfrm>
    </dsp:sp>
    <dsp:sp modelId="{5B350FC1-31C4-4CE2-BE46-DE96C79126F8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Longer Training ?= Better Model</a:t>
          </a:r>
        </a:p>
      </dsp:txBody>
      <dsp:txXfrm>
        <a:off x="52431" y="2458114"/>
        <a:ext cx="6408741" cy="969198"/>
      </dsp:txXfrm>
    </dsp:sp>
    <dsp:sp modelId="{D6950CC5-ECBA-4965-9A4F-C2983C5E8A31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Complex General Models and Fine tune?</a:t>
          </a:r>
        </a:p>
      </dsp:txBody>
      <dsp:txXfrm>
        <a:off x="52431" y="3609934"/>
        <a:ext cx="6408741" cy="969198"/>
      </dsp:txXfrm>
    </dsp:sp>
    <dsp:sp modelId="{0E1A040D-3170-46D4-ACF0-3D08FBF363D8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useful are sentence representations? </a:t>
          </a:r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506F-004E-4C76-B972-08C08FDB1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5227-0F88-49DE-B29D-9D7E78C6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277B-507C-4704-B5F2-A60A55C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812F-0905-49D0-AACB-1279B26A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90B3-C15B-4003-85E3-7A1793CA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851-FF4F-4544-AFC6-FEA0977C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398DA-EFA9-41AB-AF56-85D8CD85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8949-C5FF-4999-A472-0C5B3DC1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BAAB-51FE-4E89-9482-4A75C35E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2545-94F5-4A50-94D5-E63D558A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E552-CECE-4227-8490-24BD16450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10739-94D3-48C9-8399-D3BB3C14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EE894-231B-4545-AC11-A9C39571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0647-77CF-47C7-9D11-7FDF264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519C-D3D4-483C-AAD5-AB9D35B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A39-437C-4627-90CB-4FE4986D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D55-EF7D-4B6B-8FB9-DBFBC73A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85B5-E1F0-4C9E-87D4-60F34C00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17FC-C39C-4612-85F5-9C9151E9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1D0B-1D8F-40C6-8BE2-4C651D3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355-9E0C-4304-B484-B1FBEDA5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BC84-62A8-464A-81C6-B9B1698D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2E20-4907-4C12-A62B-AC7D3B83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C03-EDB8-4354-AFAA-56ADFDD5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7C61-7EBE-4CDE-8434-343C271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1950-BAFC-4237-9514-85D2828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0C2A-8ED0-4F67-89FE-92CD371D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69C00-BC1B-442B-8615-C04C9694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00D0-3297-4D76-9281-5C21F33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7C26-78FB-4C06-9EDA-F38BDB7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F372-7161-41F6-A424-43EB2F11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524D-BFAC-439E-AC99-176A56F8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F6006-14FF-407B-B174-B33BC278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6495-DA2E-4191-8134-9823DCA37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A8D3C-EB7D-406A-AD87-6B7DAC39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BF97E-D733-4F9B-BB09-F6E754139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A0D86-787F-42B4-84E0-0465F6D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E2DAE-BEA8-4B6F-B3DB-DDAF0B9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9AF85-460A-42A7-9FF3-32DE4EF1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923D-7AF5-424A-9A3E-1F3A3F8D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935A1-5318-435E-8CC3-609D2364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3941B-EC9D-40D3-8EF4-1FBBCF01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937D8-A731-42A3-A49A-8F392B9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CB8B6-36AB-42A6-8325-853CC1F6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DCA9-9D50-4840-A6D7-C610C275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E844B-551F-4D85-BEF1-E9C581A6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A27E-06A8-4DAB-A40B-6E708CB5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2243-C321-40B5-93C7-FCA23941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E47AA-AF18-4A06-9EA2-DB82A243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4763-3170-4AF2-9359-F37C2B3E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EDE1-E635-4067-9CC6-776799FC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BCA-2664-44FC-9B37-CF57FAA7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AFC-008A-4F20-A96D-012B756D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676FD-1B37-4F5E-97FC-97A1D6DA1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36B1-4CD0-4ED4-A4C9-A818516D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5512-0538-4672-84B3-49E9D51C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7AA9-410C-4F08-B30E-47834FF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7F41-CD3A-44D8-9421-57ACF9B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5DAE5-B41A-4E69-A01D-7079AA5E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8966-69F4-479B-9C52-FADB3EE3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5E92-B469-43D8-920A-504001DB1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9FD0-115D-44D6-B345-E87D1B4AA21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FF7-BF50-4B21-B441-47AF35730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C756-4B0E-4430-88A4-445E2970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5841-C41C-407E-8A0B-549231B4E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B410-CEBF-41FB-80F4-5E10E50E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General Purpose Distributed Sentence Representations via Large Scale Multitask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32AA-2B0B-48D1-A437-7DA4C0BC1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 575</a:t>
            </a:r>
          </a:p>
          <a:p>
            <a:r>
              <a:rPr lang="en-US" dirty="0"/>
              <a:t>05/06/2019</a:t>
            </a:r>
          </a:p>
          <a:p>
            <a:r>
              <a:rPr lang="en-US" dirty="0"/>
              <a:t>Elijah </a:t>
            </a:r>
            <a:r>
              <a:rPr lang="en-US" dirty="0" err="1"/>
              <a:t>Rippeth</a:t>
            </a:r>
            <a:r>
              <a:rPr lang="en-US"/>
              <a:t> and Daniel Campos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CCC8-4A57-4616-84D7-08A6B6F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Evaluation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C919B-81E5-47AB-87EF-B7BF90531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4856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63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5F5CC-5707-4917-9442-1E0BACDB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(Continued)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AA1B9-8A8D-4206-A3D4-3489FA0D4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4462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57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50260-8D6F-4089-BD9F-27DD9285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 Benchmarks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F9B01B-2AF2-4017-81F7-2CECC70C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294878"/>
            <a:ext cx="6553545" cy="4276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16B0-85B0-4360-A09A-266AC29775B4}"/>
              </a:ext>
            </a:extLst>
          </p:cNvPr>
          <p:cNvSpPr/>
          <p:nvPr/>
        </p:nvSpPr>
        <p:spPr>
          <a:xfrm>
            <a:off x="484633" y="4127713"/>
            <a:ext cx="3847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 Task learning with MLP out performs most previous models by a fair margin.</a:t>
            </a:r>
          </a:p>
        </p:txBody>
      </p:sp>
    </p:spTree>
    <p:extLst>
      <p:ext uri="{BB962C8B-B14F-4D97-AF65-F5344CB8AC3E}">
        <p14:creationId xmlns:p14="http://schemas.microsoft.com/office/powerpoint/2010/main" val="108487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A8B0D-2B95-46D3-8480-1495001C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Word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5A6C-385C-4FBD-A0B4-5A28ADD5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 table, multi task representation outperforms other representations and most competitive benchmarks.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6BC51-96BB-44D5-88C9-C42092C3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63" y="726515"/>
            <a:ext cx="6250769" cy="53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8B0D-2B95-46D3-8480-1495001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Resource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802-5746-4C6E-AE0C-81CE420C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method learns very quickly</a:t>
            </a:r>
          </a:p>
          <a:p>
            <a:pPr lvl="1"/>
            <a:r>
              <a:rPr lang="en-US" dirty="0"/>
              <a:t>Scalable to low resource tasks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DD7F7-A848-47A7-8615-4A7251BC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602"/>
            <a:ext cx="8051418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A8B0D-2B95-46D3-8480-1495001C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Syntactic and Sentence Characteristics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802-5746-4C6E-AE0C-81CE420C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Scores Based on which models are able to predict certain characteristics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4DDDF-5EEE-4B4A-98DE-946816B7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2424291"/>
            <a:ext cx="6331994" cy="20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C1758-4829-4258-A856-4AAB37E3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C3ECD9-0D2E-467E-BA2E-B62FE680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032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95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C1758-4829-4258-A856-4AAB37E3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F098D-A1B4-4DD5-B21A-74326763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573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12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93FD8-FF1E-440D-92A0-E5374117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Code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14B89-E26F-464E-9E0F-1E93C054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85" y="307731"/>
            <a:ext cx="3338026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D4C5F-6D40-480D-88CA-2A2FB527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1446" y="307731"/>
            <a:ext cx="4405111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2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E01BF-E3AD-4D25-A9C8-A68B17EC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64718-6CA0-4813-8BF0-FB20668D9324}"/>
              </a:ext>
            </a:extLst>
          </p:cNvPr>
          <p:cNvSpPr txBox="1">
            <a:spLocks/>
          </p:cNvSpPr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 sentence representations in a few lines of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06FC5-F03F-4D9F-8518-B99C3192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07575"/>
            <a:ext cx="6553545" cy="28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cs typeface="Calibri Light"/>
              </a:rPr>
              <a:t>Background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Transfer learning has shown improvements in many NLP and computer vision tasks.</a:t>
            </a:r>
          </a:p>
          <a:p>
            <a:pPr lvl="1"/>
            <a:r>
              <a:rPr lang="en-US" dirty="0">
                <a:cs typeface="Calibri"/>
              </a:rPr>
              <a:t>Visual QA, image classification with ImageNet transfer</a:t>
            </a:r>
          </a:p>
          <a:p>
            <a:pPr lvl="1"/>
            <a:r>
              <a:rPr lang="en-US" dirty="0">
                <a:cs typeface="Calibri"/>
              </a:rPr>
              <a:t>Reading comp, sequence labeling with word2vec, </a:t>
            </a:r>
            <a:r>
              <a:rPr lang="en-US" dirty="0" err="1">
                <a:cs typeface="Calibri"/>
              </a:rPr>
              <a:t>GloVe</a:t>
            </a:r>
            <a:r>
              <a:rPr lang="en-US" dirty="0">
                <a:cs typeface="Calibri"/>
              </a:rPr>
              <a:t> transfer</a:t>
            </a:r>
          </a:p>
          <a:p>
            <a:r>
              <a:rPr lang="en-US" dirty="0">
                <a:cs typeface="Calibri"/>
              </a:rPr>
              <a:t>Systems often need to learn representation of </a:t>
            </a:r>
            <a:r>
              <a:rPr lang="en-US" i="1" dirty="0">
                <a:cs typeface="Calibri"/>
              </a:rPr>
              <a:t>sequences</a:t>
            </a:r>
            <a:r>
              <a:rPr lang="en-US" dirty="0">
                <a:cs typeface="Calibri"/>
              </a:rPr>
              <a:t> of words.</a:t>
            </a:r>
          </a:p>
          <a:p>
            <a:pPr lvl="1"/>
            <a:r>
              <a:rPr lang="en-US" dirty="0">
                <a:cs typeface="Calibri"/>
              </a:rPr>
              <a:t>Pretrained embeddings used and representation learned from scratch.</a:t>
            </a:r>
          </a:p>
          <a:p>
            <a:pPr lvl="1"/>
            <a:r>
              <a:rPr lang="en-US" dirty="0">
                <a:cs typeface="Calibri"/>
              </a:rPr>
              <a:t>Supervised signal used in a task-specific manner.</a:t>
            </a:r>
          </a:p>
          <a:p>
            <a:r>
              <a:rPr lang="en-US" dirty="0">
                <a:cs typeface="Calibri"/>
              </a:rPr>
              <a:t>We need transfer learning for sentence representations!</a:t>
            </a:r>
          </a:p>
        </p:txBody>
      </p:sp>
    </p:spTree>
    <p:extLst>
      <p:ext uri="{BB962C8B-B14F-4D97-AF65-F5344CB8AC3E}">
        <p14:creationId xmlns:p14="http://schemas.microsoft.com/office/powerpoint/2010/main" val="56165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E01BF-E3AD-4D25-A9C8-A68B17EC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Representations Plotted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icture containing indoor, sky&#10;&#10;Description automatically generated">
            <a:extLst>
              <a:ext uri="{FF2B5EF4-FFF2-40B4-BE49-F238E27FC236}">
                <a16:creationId xmlns:a16="http://schemas.microsoft.com/office/drawing/2014/main" id="{C9291042-C39E-4E70-96DE-16524CECB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7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cs typeface="Calibri Light"/>
              </a:rPr>
              <a:t>Problem Statement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we try to learn sentence representations for many tasks and share an encoder, will our network be able to learn better sentence representation?</a:t>
            </a:r>
          </a:p>
          <a:p>
            <a:pPr lvl="1"/>
            <a:r>
              <a:rPr lang="en-US" dirty="0">
                <a:cs typeface="Calibri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9658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6FB5-5C15-4E27-9E47-935804E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Related work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F695-7F46-4558-8A1E-51E881A89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Kiros, 2015</a:t>
            </a:r>
          </a:p>
          <a:p>
            <a:pPr lvl="1"/>
            <a:r>
              <a:rPr lang="en-US"/>
              <a:t>Skip-Thought; tries to reconstruct the surrounding sentences of an encoded passage.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Wieting, 2015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Supervision from the Paraphrase Database </a:t>
            </a:r>
            <a:endParaRPr lang="en-US"/>
          </a:p>
          <a:p>
            <a:r>
              <a:rPr lang="en-US">
                <a:cs typeface="Calibri"/>
              </a:rPr>
              <a:t>Hill, 2016</a:t>
            </a:r>
          </a:p>
          <a:p>
            <a:pPr lvl="1"/>
            <a:r>
              <a:rPr lang="en-US">
                <a:cs typeface="Calibri"/>
              </a:rPr>
              <a:t>Sequential denoising autoencoders and shallow log-linear models.</a:t>
            </a:r>
            <a:endParaRPr lang="en-US"/>
          </a:p>
          <a:p>
            <a:r>
              <a:rPr lang="en-US">
                <a:cs typeface="Calibri"/>
              </a:rPr>
              <a:t>Conneau, 2017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Learning sentence representations from natural language inference data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74A3-B1C5-4C93-8F3B-DC9F993DD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McCann, 2017</a:t>
            </a:r>
          </a:p>
          <a:p>
            <a:pPr lvl="1"/>
            <a:r>
              <a:rPr lang="en-US">
                <a:cs typeface="Calibri"/>
              </a:rPr>
              <a:t>Representations learned by state-of-the-art large-scale NMT systems</a:t>
            </a:r>
            <a:endParaRPr lang="en-US"/>
          </a:p>
          <a:p>
            <a:r>
              <a:rPr lang="en-US">
                <a:cs typeface="Calibri"/>
              </a:rPr>
              <a:t>Nie, 2017</a:t>
            </a:r>
          </a:p>
          <a:p>
            <a:pPr lvl="1"/>
            <a:r>
              <a:rPr lang="en-US">
                <a:cs typeface="Calibri"/>
              </a:rPr>
              <a:t>Discourse-based objectives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Pagliardini, 2017</a:t>
            </a:r>
            <a:endParaRPr lang="en-US" dirty="0">
              <a:cs typeface="Calibri"/>
            </a:endParaRPr>
          </a:p>
          <a:p>
            <a:pPr lvl="1"/>
            <a:r>
              <a:rPr lang="en-US"/>
              <a:t>Compositional n-Gram Features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38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573EC-2996-4DD8-B094-569CC883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The algorithm: intuition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2409E-F675-4193-9FC9-4FBA8F182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597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26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843FE6-AAD0-4284-8678-91144ACD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Tasks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DEEE6-0804-4D8E-971F-9A1F3A5BC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5830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84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1B451-6578-4FFD-A65A-90EBDFD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Implementation details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FFB5-1740-4B40-A4BD-564E902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Five of six tasks are sequence-to-sequence tasks</a:t>
            </a:r>
          </a:p>
          <a:p>
            <a:pPr lvl="1"/>
            <a:r>
              <a:rPr lang="en-US" sz="1800">
                <a:cs typeface="Calibri"/>
              </a:rPr>
              <a:t>Use encoder-decoder architecture</a:t>
            </a:r>
          </a:p>
          <a:p>
            <a:pPr lvl="2"/>
            <a:r>
              <a:rPr lang="en-US" sz="1800">
                <a:cs typeface="Calibri"/>
              </a:rPr>
              <a:t>Encoder is biGRU </a:t>
            </a:r>
          </a:p>
          <a:p>
            <a:pPr lvl="2"/>
            <a:r>
              <a:rPr lang="en-US" sz="1800">
                <a:cs typeface="Calibri"/>
              </a:rPr>
              <a:t>Decoder is conditional GRU; parameterization as follows:</a:t>
            </a:r>
          </a:p>
          <a:p>
            <a:pPr lvl="2"/>
            <a:endParaRPr lang="en-US" sz="1800">
              <a:cs typeface="Calibri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7DC3D8-BDD7-430B-AD54-2E4F4355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52" y="3395014"/>
            <a:ext cx="6291889" cy="19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4AE2-08B3-4BAB-97A5-28F31A33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Details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3CF30F-5C67-441F-9574-07143ECA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0" y="2509911"/>
            <a:ext cx="101206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4AE2-08B3-4BAB-97A5-28F31A33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Details (Continued)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28DA8-CA4F-4E92-816E-342C9A4F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071"/>
            <a:ext cx="10515600" cy="35918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takes 7+ days on a P100 GPU</a:t>
            </a:r>
          </a:p>
          <a:p>
            <a:pPr lvl="1"/>
            <a:r>
              <a:rPr lang="en-US" dirty="0"/>
              <a:t>Faster than previous models which needed + 4 weeks</a:t>
            </a:r>
          </a:p>
          <a:p>
            <a:r>
              <a:rPr lang="en-US" dirty="0"/>
              <a:t>Indicative of trend towards larger and more complex models	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ELMO</a:t>
            </a:r>
          </a:p>
          <a:p>
            <a:pPr lvl="1"/>
            <a:r>
              <a:rPr lang="en-US" dirty="0"/>
              <a:t>GPT</a:t>
            </a:r>
          </a:p>
          <a:p>
            <a:r>
              <a:rPr lang="en-US" dirty="0"/>
              <a:t>To add </a:t>
            </a:r>
            <a:r>
              <a:rPr lang="en-US"/>
              <a:t>a task: </a:t>
            </a:r>
            <a:r>
              <a:rPr lang="en-US" dirty="0"/>
              <a:t>add data and a decoder and </a:t>
            </a:r>
            <a:r>
              <a:rPr lang="en-US"/>
              <a:t>co train.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6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Learning General Purpose Distributed Sentence Representations via Large Scale Multitask Learning</vt:lpstr>
      <vt:lpstr>Background</vt:lpstr>
      <vt:lpstr>Problem Statement</vt:lpstr>
      <vt:lpstr>Related work</vt:lpstr>
      <vt:lpstr>The algorithm: intuition</vt:lpstr>
      <vt:lpstr>Tasks</vt:lpstr>
      <vt:lpstr>Implementation details </vt:lpstr>
      <vt:lpstr>Training Details</vt:lpstr>
      <vt:lpstr>Training Details (Continued)</vt:lpstr>
      <vt:lpstr>Evaluation</vt:lpstr>
      <vt:lpstr>Evaluation (Continued)</vt:lpstr>
      <vt:lpstr>Transfer Learning Benchmarks</vt:lpstr>
      <vt:lpstr>Word Similarity</vt:lpstr>
      <vt:lpstr>Low Resource Learning</vt:lpstr>
      <vt:lpstr>Syntactic and Sentence Characteristics</vt:lpstr>
      <vt:lpstr>Future Work</vt:lpstr>
      <vt:lpstr>Discussion</vt:lpstr>
      <vt:lpstr>Code Details</vt:lpstr>
      <vt:lpstr>Usage</vt:lpstr>
      <vt:lpstr>Text Representations Plotted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General Purpose Distributed Sentence Representations via Large Scale Multitask Learning</dc:title>
  <dc:creator>Daniel Campos</dc:creator>
  <cp:lastModifiedBy>Daniel Campos</cp:lastModifiedBy>
  <cp:revision>1</cp:revision>
  <dcterms:created xsi:type="dcterms:W3CDTF">2019-05-07T22:42:30Z</dcterms:created>
  <dcterms:modified xsi:type="dcterms:W3CDTF">2019-05-07T22:42:43Z</dcterms:modified>
</cp:coreProperties>
</file>