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4"/>
  </p:notesMasterIdLst>
  <p:sldIdLst>
    <p:sldId id="256" r:id="rId2"/>
    <p:sldId id="258" r:id="rId3"/>
    <p:sldId id="267" r:id="rId4"/>
    <p:sldId id="262" r:id="rId5"/>
    <p:sldId id="280" r:id="rId6"/>
    <p:sldId id="259" r:id="rId7"/>
    <p:sldId id="281" r:id="rId8"/>
    <p:sldId id="282" r:id="rId9"/>
    <p:sldId id="283" r:id="rId10"/>
    <p:sldId id="260" r:id="rId11"/>
    <p:sldId id="286" r:id="rId12"/>
    <p:sldId id="287" r:id="rId13"/>
    <p:sldId id="275" r:id="rId14"/>
    <p:sldId id="284" r:id="rId15"/>
    <p:sldId id="285" r:id="rId16"/>
    <p:sldId id="278" r:id="rId17"/>
    <p:sldId id="290" r:id="rId18"/>
    <p:sldId id="291" r:id="rId19"/>
    <p:sldId id="292" r:id="rId20"/>
    <p:sldId id="293" r:id="rId21"/>
    <p:sldId id="294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3D112-2B86-43A6-8FF0-DFA458B89BFD}" v="519" dt="2019-05-19T17:32:22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C6EF23E-79A3-4E3F-A981-BAE4589CD578}"/>
    <pc:docChg chg="addSld modSld">
      <pc:chgData name="Guest User" userId="" providerId="Windows Live" clId="Web-{7C6EF23E-79A3-4E3F-A981-BAE4589CD578}" dt="2019-05-18T15:39:37.180" v="356" actId="14100"/>
      <pc:docMkLst>
        <pc:docMk/>
      </pc:docMkLst>
      <pc:sldChg chg="modSp">
        <pc:chgData name="Guest User" userId="" providerId="Windows Live" clId="Web-{7C6EF23E-79A3-4E3F-A981-BAE4589CD578}" dt="2019-05-18T15:03:36.330" v="0" actId="20577"/>
        <pc:sldMkLst>
          <pc:docMk/>
          <pc:sldMk cId="808879891" sldId="256"/>
        </pc:sldMkLst>
        <pc:spChg chg="mod">
          <ac:chgData name="Guest User" userId="" providerId="Windows Live" clId="Web-{7C6EF23E-79A3-4E3F-A981-BAE4589CD578}" dt="2019-05-18T15:03:36.330" v="0" actId="20577"/>
          <ac:spMkLst>
            <pc:docMk/>
            <pc:sldMk cId="808879891" sldId="256"/>
            <ac:spMk id="2" creationId="{10DD1AE7-3C9E-4E80-B133-C1BBB6302576}"/>
          </ac:spMkLst>
        </pc:spChg>
      </pc:sldChg>
      <pc:sldChg chg="modSp">
        <pc:chgData name="Guest User" userId="" providerId="Windows Live" clId="Web-{7C6EF23E-79A3-4E3F-A981-BAE4589CD578}" dt="2019-05-18T15:06:13.430" v="22" actId="20577"/>
        <pc:sldMkLst>
          <pc:docMk/>
          <pc:sldMk cId="561651603" sldId="258"/>
        </pc:sldMkLst>
        <pc:spChg chg="mod">
          <ac:chgData name="Guest User" userId="" providerId="Windows Live" clId="Web-{7C6EF23E-79A3-4E3F-A981-BAE4589CD578}" dt="2019-05-18T15:06:13.430" v="22" actId="20577"/>
          <ac:spMkLst>
            <pc:docMk/>
            <pc:sldMk cId="561651603" sldId="258"/>
            <ac:spMk id="3" creationId="{BA5CF695-7F46-4558-8A1E-51E881A893EB}"/>
          </ac:spMkLst>
        </pc:spChg>
      </pc:sldChg>
      <pc:sldChg chg="addSp delSp modSp">
        <pc:chgData name="Guest User" userId="" providerId="Windows Live" clId="Web-{7C6EF23E-79A3-4E3F-A981-BAE4589CD578}" dt="2019-05-18T15:29:24.817" v="147" actId="1076"/>
        <pc:sldMkLst>
          <pc:docMk/>
          <pc:sldMk cId="343340361" sldId="259"/>
        </pc:sldMkLst>
        <pc:spChg chg="mod">
          <ac:chgData name="Guest User" userId="" providerId="Windows Live" clId="Web-{7C6EF23E-79A3-4E3F-A981-BAE4589CD578}" dt="2019-05-18T15:19:16.455" v="40" actId="20577"/>
          <ac:spMkLst>
            <pc:docMk/>
            <pc:sldMk cId="343340361" sldId="259"/>
            <ac:spMk id="2" creationId="{DFB1B451-6578-4FFD-A65A-90EBDFD6E9C1}"/>
          </ac:spMkLst>
        </pc:spChg>
        <pc:spChg chg="mod">
          <ac:chgData name="Guest User" userId="" providerId="Windows Live" clId="Web-{7C6EF23E-79A3-4E3F-A981-BAE4589CD578}" dt="2019-05-18T15:19:12.080" v="25" actId="20577"/>
          <ac:spMkLst>
            <pc:docMk/>
            <pc:sldMk cId="343340361" sldId="259"/>
            <ac:spMk id="3" creationId="{D702FFB5-1740-4B40-A4BD-564E902EF788}"/>
          </ac:spMkLst>
        </pc:spChg>
        <pc:spChg chg="add mod">
          <ac:chgData name="Guest User" userId="" providerId="Windows Live" clId="Web-{7C6EF23E-79A3-4E3F-A981-BAE4589CD578}" dt="2019-05-18T15:23:54.401" v="145" actId="1076"/>
          <ac:spMkLst>
            <pc:docMk/>
            <pc:sldMk cId="343340361" sldId="259"/>
            <ac:spMk id="11" creationId="{A4FC9F8E-1010-4BA2-966E-F63B0B05F7A1}"/>
          </ac:spMkLst>
        </pc:spChg>
        <pc:picChg chg="del">
          <ac:chgData name="Guest User" userId="" providerId="Windows Live" clId="Web-{7C6EF23E-79A3-4E3F-A981-BAE4589CD578}" dt="2019-05-18T15:19:09.298" v="24"/>
          <ac:picMkLst>
            <pc:docMk/>
            <pc:sldMk cId="343340361" sldId="259"/>
            <ac:picMk id="4" creationId="{1B7DC3D8-BDD7-430B-AD54-2E4F4355E72B}"/>
          </ac:picMkLst>
        </pc:picChg>
        <pc:picChg chg="add del mod">
          <ac:chgData name="Guest User" userId="" providerId="Windows Live" clId="Web-{7C6EF23E-79A3-4E3F-A981-BAE4589CD578}" dt="2019-05-18T15:20:35.254" v="46"/>
          <ac:picMkLst>
            <pc:docMk/>
            <pc:sldMk cId="343340361" sldId="259"/>
            <ac:picMk id="5" creationId="{92161AE3-F0CE-43B4-A355-472095DF2A2E}"/>
          </ac:picMkLst>
        </pc:picChg>
        <pc:picChg chg="add del mod">
          <ac:chgData name="Guest User" userId="" providerId="Windows Live" clId="Web-{7C6EF23E-79A3-4E3F-A981-BAE4589CD578}" dt="2019-05-18T15:21:01.630" v="48"/>
          <ac:picMkLst>
            <pc:docMk/>
            <pc:sldMk cId="343340361" sldId="259"/>
            <ac:picMk id="7" creationId="{EEC67D4E-2447-43F9-91D3-831489560168}"/>
          </ac:picMkLst>
        </pc:picChg>
        <pc:picChg chg="add mod">
          <ac:chgData name="Guest User" userId="" providerId="Windows Live" clId="Web-{7C6EF23E-79A3-4E3F-A981-BAE4589CD578}" dt="2019-05-18T15:29:24.817" v="147" actId="1076"/>
          <ac:picMkLst>
            <pc:docMk/>
            <pc:sldMk cId="343340361" sldId="259"/>
            <ac:picMk id="9" creationId="{C7CB5F8E-6E50-4EAB-B026-E00E548FDDCA}"/>
          </ac:picMkLst>
        </pc:picChg>
      </pc:sldChg>
      <pc:sldChg chg="modSp">
        <pc:chgData name="Guest User" userId="" providerId="Windows Live" clId="Web-{7C6EF23E-79A3-4E3F-A981-BAE4589CD578}" dt="2019-05-18T15:03:49.284" v="15" actId="20577"/>
        <pc:sldMkLst>
          <pc:docMk/>
          <pc:sldMk cId="2727484236" sldId="279"/>
        </pc:sldMkLst>
        <pc:spChg chg="mod">
          <ac:chgData name="Guest User" userId="" providerId="Windows Live" clId="Web-{7C6EF23E-79A3-4E3F-A981-BAE4589CD578}" dt="2019-05-18T15:03:49.284" v="15" actId="20577"/>
          <ac:spMkLst>
            <pc:docMk/>
            <pc:sldMk cId="2727484236" sldId="279"/>
            <ac:spMk id="2" creationId="{9527AB73-10FE-4A5E-A4B3-B00A14B04228}"/>
          </ac:spMkLst>
        </pc:spChg>
      </pc:sldChg>
      <pc:sldChg chg="addSp delSp modSp add replId">
        <pc:chgData name="Guest User" userId="" providerId="Windows Live" clId="Web-{7C6EF23E-79A3-4E3F-A981-BAE4589CD578}" dt="2019-05-18T15:39:37.180" v="356" actId="14100"/>
        <pc:sldMkLst>
          <pc:docMk/>
          <pc:sldMk cId="3285112992" sldId="281"/>
        </pc:sldMkLst>
        <pc:spChg chg="add mod">
          <ac:chgData name="Guest User" userId="" providerId="Windows Live" clId="Web-{7C6EF23E-79A3-4E3F-A981-BAE4589CD578}" dt="2019-05-18T15:39:28.196" v="355" actId="14100"/>
          <ac:spMkLst>
            <pc:docMk/>
            <pc:sldMk cId="3285112992" sldId="281"/>
            <ac:spMk id="6" creationId="{7D968B3E-4861-4AF3-A316-CB15973A6CD6}"/>
          </ac:spMkLst>
        </pc:spChg>
        <pc:spChg chg="mod">
          <ac:chgData name="Guest User" userId="" providerId="Windows Live" clId="Web-{7C6EF23E-79A3-4E3F-A981-BAE4589CD578}" dt="2019-05-18T15:39:37.180" v="356" actId="14100"/>
          <ac:spMkLst>
            <pc:docMk/>
            <pc:sldMk cId="3285112992" sldId="281"/>
            <ac:spMk id="11" creationId="{A4FC9F8E-1010-4BA2-966E-F63B0B05F7A1}"/>
          </ac:spMkLst>
        </pc:spChg>
        <pc:picChg chg="add mod">
          <ac:chgData name="Guest User" userId="" providerId="Windows Live" clId="Web-{7C6EF23E-79A3-4E3F-A981-BAE4589CD578}" dt="2019-05-18T15:34:16.358" v="228" actId="1076"/>
          <ac:picMkLst>
            <pc:docMk/>
            <pc:sldMk cId="3285112992" sldId="281"/>
            <ac:picMk id="4" creationId="{EC89771E-7B09-4AAA-9477-EE916A58F026}"/>
          </ac:picMkLst>
        </pc:picChg>
        <pc:picChg chg="del">
          <ac:chgData name="Guest User" userId="" providerId="Windows Live" clId="Web-{7C6EF23E-79A3-4E3F-A981-BAE4589CD578}" dt="2019-05-18T15:34:02.264" v="225"/>
          <ac:picMkLst>
            <pc:docMk/>
            <pc:sldMk cId="3285112992" sldId="281"/>
            <ac:picMk id="9" creationId="{C7CB5F8E-6E50-4EAB-B026-E00E548FDDCA}"/>
          </ac:picMkLst>
        </pc:picChg>
      </pc:sldChg>
    </pc:docChg>
  </pc:docChgLst>
  <pc:docChgLst>
    <pc:chgData name="Guest User" providerId="Windows Live" clId="Web-{39EA0992-511F-44DE-B903-3E1A467886F8}"/>
    <pc:docChg chg="addSld delSld modSld sldOrd">
      <pc:chgData name="Guest User" userId="" providerId="Windows Live" clId="Web-{39EA0992-511F-44DE-B903-3E1A467886F8}" dt="2019-05-18T17:33:05.813" v="318" actId="20577"/>
      <pc:docMkLst>
        <pc:docMk/>
      </pc:docMkLst>
      <pc:sldChg chg="modSp">
        <pc:chgData name="Guest User" userId="" providerId="Windows Live" clId="Web-{39EA0992-511F-44DE-B903-3E1A467886F8}" dt="2019-05-18T17:32:47.157" v="309" actId="20577"/>
        <pc:sldMkLst>
          <pc:docMk/>
          <pc:sldMk cId="808879891" sldId="256"/>
        </pc:sldMkLst>
        <pc:spChg chg="mod">
          <ac:chgData name="Guest User" userId="" providerId="Windows Live" clId="Web-{39EA0992-511F-44DE-B903-3E1A467886F8}" dt="2019-05-18T17:32:42" v="307" actId="20577"/>
          <ac:spMkLst>
            <pc:docMk/>
            <pc:sldMk cId="808879891" sldId="256"/>
            <ac:spMk id="2" creationId="{10DD1AE7-3C9E-4E80-B133-C1BBB6302576}"/>
          </ac:spMkLst>
        </pc:spChg>
        <pc:spChg chg="mod">
          <ac:chgData name="Guest User" userId="" providerId="Windows Live" clId="Web-{39EA0992-511F-44DE-B903-3E1A467886F8}" dt="2019-05-18T17:32:47.157" v="309" actId="20577"/>
          <ac:spMkLst>
            <pc:docMk/>
            <pc:sldMk cId="808879891" sldId="256"/>
            <ac:spMk id="3" creationId="{0FF596A9-3CA8-4A7E-A47A-4DBE5C3CFDD5}"/>
          </ac:spMkLst>
        </pc:spChg>
      </pc:sldChg>
      <pc:sldChg chg="modSp">
        <pc:chgData name="Guest User" userId="" providerId="Windows Live" clId="Web-{39EA0992-511F-44DE-B903-3E1A467886F8}" dt="2019-05-18T17:21:41.292" v="174" actId="20577"/>
        <pc:sldMkLst>
          <pc:docMk/>
          <pc:sldMk cId="561651603" sldId="258"/>
        </pc:sldMkLst>
        <pc:spChg chg="mod">
          <ac:chgData name="Guest User" userId="" providerId="Windows Live" clId="Web-{39EA0992-511F-44DE-B903-3E1A467886F8}" dt="2019-05-18T17:21:41.292" v="174" actId="20577"/>
          <ac:spMkLst>
            <pc:docMk/>
            <pc:sldMk cId="561651603" sldId="258"/>
            <ac:spMk id="3" creationId="{BA5CF695-7F46-4558-8A1E-51E881A893EB}"/>
          </ac:spMkLst>
        </pc:spChg>
      </pc:sldChg>
      <pc:sldChg chg="modSp">
        <pc:chgData name="Guest User" userId="" providerId="Windows Live" clId="Web-{39EA0992-511F-44DE-B903-3E1A467886F8}" dt="2019-05-18T17:20:16.386" v="163" actId="20577"/>
        <pc:sldMkLst>
          <pc:docMk/>
          <pc:sldMk cId="343340361" sldId="259"/>
        </pc:sldMkLst>
        <pc:spChg chg="mod">
          <ac:chgData name="Guest User" userId="" providerId="Windows Live" clId="Web-{39EA0992-511F-44DE-B903-3E1A467886F8}" dt="2019-05-18T17:20:16.386" v="163" actId="20577"/>
          <ac:spMkLst>
            <pc:docMk/>
            <pc:sldMk cId="343340361" sldId="259"/>
            <ac:spMk id="11" creationId="{A4FC9F8E-1010-4BA2-966E-F63B0B05F7A1}"/>
          </ac:spMkLst>
        </pc:spChg>
      </pc:sldChg>
      <pc:sldChg chg="addSp delSp modSp">
        <pc:chgData name="Guest User" userId="" providerId="Windows Live" clId="Web-{39EA0992-511F-44DE-B903-3E1A467886F8}" dt="2019-05-18T17:28:29.905" v="251"/>
        <pc:sldMkLst>
          <pc:docMk/>
          <pc:sldMk cId="3137638137" sldId="260"/>
        </pc:sldMkLst>
        <pc:spChg chg="add del mod">
          <ac:chgData name="Guest User" userId="" providerId="Windows Live" clId="Web-{39EA0992-511F-44DE-B903-3E1A467886F8}" dt="2019-05-18T17:26:59.998" v="179"/>
          <ac:spMkLst>
            <pc:docMk/>
            <pc:sldMk cId="3137638137" sldId="260"/>
            <ac:spMk id="4" creationId="{6F5792A3-2A02-49D4-B6F9-5FCAE723E8C3}"/>
          </ac:spMkLst>
        </pc:spChg>
        <pc:graphicFrameChg chg="del">
          <ac:chgData name="Guest User" userId="" providerId="Windows Live" clId="Web-{39EA0992-511F-44DE-B903-3E1A467886F8}" dt="2019-05-18T17:26:43.607" v="178"/>
          <ac:graphicFrameMkLst>
            <pc:docMk/>
            <pc:sldMk cId="3137638137" sldId="260"/>
            <ac:graphicFrameMk id="5" creationId="{EC9C919B-81E5-47AB-87EF-B7BF90531122}"/>
          </ac:graphicFrameMkLst>
        </pc:graphicFrameChg>
        <pc:graphicFrameChg chg="add mod ord modGraphic">
          <ac:chgData name="Guest User" userId="" providerId="Windows Live" clId="Web-{39EA0992-511F-44DE-B903-3E1A467886F8}" dt="2019-05-18T17:28:29.905" v="251"/>
          <ac:graphicFrameMkLst>
            <pc:docMk/>
            <pc:sldMk cId="3137638137" sldId="260"/>
            <ac:graphicFrameMk id="6" creationId="{D2CF2ED2-D03C-4AD2-8215-1B54000188C7}"/>
          </ac:graphicFrameMkLst>
        </pc:graphicFrameChg>
      </pc:sldChg>
      <pc:sldChg chg="modSp">
        <pc:chgData name="Guest User" userId="" providerId="Windows Live" clId="Web-{39EA0992-511F-44DE-B903-3E1A467886F8}" dt="2019-05-18T17:33:02.563" v="316" actId="20577"/>
        <pc:sldMkLst>
          <pc:docMk/>
          <pc:sldMk cId="1189380835" sldId="262"/>
        </pc:sldMkLst>
        <pc:spChg chg="mod">
          <ac:chgData name="Guest User" userId="" providerId="Windows Live" clId="Web-{39EA0992-511F-44DE-B903-3E1A467886F8}" dt="2019-05-18T17:33:02.563" v="316" actId="20577"/>
          <ac:spMkLst>
            <pc:docMk/>
            <pc:sldMk cId="1189380835" sldId="262"/>
            <ac:spMk id="3" creationId="{BA5CF695-7F46-4558-8A1E-51E881A893EB}"/>
          </ac:spMkLst>
        </pc:spChg>
      </pc:sldChg>
      <pc:sldChg chg="del">
        <pc:chgData name="Guest User" userId="" providerId="Windows Live" clId="Web-{39EA0992-511F-44DE-B903-3E1A467886F8}" dt="2019-05-18T17:26:27.344" v="177"/>
        <pc:sldMkLst>
          <pc:docMk/>
          <pc:sldMk cId="3998964658" sldId="266"/>
        </pc:sldMkLst>
      </pc:sldChg>
      <pc:sldChg chg="addSp delSp modSp">
        <pc:chgData name="Guest User" userId="" providerId="Windows Live" clId="Web-{39EA0992-511F-44DE-B903-3E1A467886F8}" dt="2019-05-18T17:31:40.719" v="298" actId="1076"/>
        <pc:sldMkLst>
          <pc:docMk/>
          <pc:sldMk cId="2587570575" sldId="275"/>
        </pc:sldMkLst>
        <pc:spChg chg="del mod">
          <ac:chgData name="Guest User" userId="" providerId="Windows Live" clId="Web-{39EA0992-511F-44DE-B903-3E1A467886F8}" dt="2019-05-18T17:30:02.405" v="262"/>
          <ac:spMkLst>
            <pc:docMk/>
            <pc:sldMk cId="2587570575" sldId="275"/>
            <ac:spMk id="2" creationId="{8345F5CC-5707-4917-9442-1E0BACDB95C4}"/>
          </ac:spMkLst>
        </pc:spChg>
        <pc:spChg chg="add del mod">
          <ac:chgData name="Guest User" userId="" providerId="Windows Live" clId="Web-{39EA0992-511F-44DE-B903-3E1A467886F8}" dt="2019-05-18T17:29:40.530" v="257"/>
          <ac:spMkLst>
            <pc:docMk/>
            <pc:sldMk cId="2587570575" sldId="275"/>
            <ac:spMk id="4" creationId="{D32814A1-C1FC-4AC8-91B5-C934B2F12F97}"/>
          </ac:spMkLst>
        </pc:spChg>
        <pc:spChg chg="add mod">
          <ac:chgData name="Guest User" userId="" providerId="Windows Live" clId="Web-{39EA0992-511F-44DE-B903-3E1A467886F8}" dt="2019-05-18T17:30:07.155" v="265" actId="20577"/>
          <ac:spMkLst>
            <pc:docMk/>
            <pc:sldMk cId="2587570575" sldId="275"/>
            <ac:spMk id="9" creationId="{4192019B-ECF7-49B0-942C-DCB357F3A311}"/>
          </ac:spMkLst>
        </pc:spChg>
        <pc:graphicFrameChg chg="del">
          <ac:chgData name="Guest User" userId="" providerId="Windows Live" clId="Web-{39EA0992-511F-44DE-B903-3E1A467886F8}" dt="2019-05-18T17:29:33.686" v="255"/>
          <ac:graphicFrameMkLst>
            <pc:docMk/>
            <pc:sldMk cId="2587570575" sldId="275"/>
            <ac:graphicFrameMk id="5" creationId="{9A5AA1B9-8A8D-4206-A3D4-3489FA0D4140}"/>
          </ac:graphicFrameMkLst>
        </pc:graphicFrameChg>
        <pc:picChg chg="add mod">
          <ac:chgData name="Guest User" userId="" providerId="Windows Live" clId="Web-{39EA0992-511F-44DE-B903-3E1A467886F8}" dt="2019-05-18T17:31:40.719" v="298" actId="1076"/>
          <ac:picMkLst>
            <pc:docMk/>
            <pc:sldMk cId="2587570575" sldId="275"/>
            <ac:picMk id="6" creationId="{3EC72B73-17CA-4B61-A3AD-86323E36D6AD}"/>
          </ac:picMkLst>
        </pc:picChg>
      </pc:sldChg>
      <pc:sldChg chg="del">
        <pc:chgData name="Guest User" userId="" providerId="Windows Live" clId="Web-{39EA0992-511F-44DE-B903-3E1A467886F8}" dt="2019-05-18T17:32:29.313" v="302"/>
        <pc:sldMkLst>
          <pc:docMk/>
          <pc:sldMk cId="2727484236" sldId="279"/>
        </pc:sldMkLst>
      </pc:sldChg>
      <pc:sldChg chg="modSp">
        <pc:chgData name="Guest User" userId="" providerId="Windows Live" clId="Web-{39EA0992-511F-44DE-B903-3E1A467886F8}" dt="2019-05-18T17:01:20.268" v="2" actId="20577"/>
        <pc:sldMkLst>
          <pc:docMk/>
          <pc:sldMk cId="1838263113" sldId="280"/>
        </pc:sldMkLst>
        <pc:spChg chg="mod">
          <ac:chgData name="Guest User" userId="" providerId="Windows Live" clId="Web-{39EA0992-511F-44DE-B903-3E1A467886F8}" dt="2019-05-18T17:01:20.268" v="2" actId="20577"/>
          <ac:spMkLst>
            <pc:docMk/>
            <pc:sldMk cId="1838263113" sldId="280"/>
            <ac:spMk id="2" creationId="{7BD573EC-2996-4DD8-B094-569CC883A316}"/>
          </ac:spMkLst>
        </pc:spChg>
      </pc:sldChg>
      <pc:sldChg chg="addSp delSp modSp add replId">
        <pc:chgData name="Guest User" userId="" providerId="Windows Live" clId="Web-{39EA0992-511F-44DE-B903-3E1A467886F8}" dt="2019-05-18T17:09:37.147" v="13" actId="1076"/>
        <pc:sldMkLst>
          <pc:docMk/>
          <pc:sldMk cId="412129237" sldId="282"/>
        </pc:sldMkLst>
        <pc:spChg chg="del">
          <ac:chgData name="Guest User" userId="" providerId="Windows Live" clId="Web-{39EA0992-511F-44DE-B903-3E1A467886F8}" dt="2019-05-18T17:09:20.303" v="8"/>
          <ac:spMkLst>
            <pc:docMk/>
            <pc:sldMk cId="412129237" sldId="282"/>
            <ac:spMk id="6" creationId="{7D968B3E-4861-4AF3-A316-CB15973A6CD6}"/>
          </ac:spMkLst>
        </pc:spChg>
        <pc:spChg chg="del">
          <ac:chgData name="Guest User" userId="" providerId="Windows Live" clId="Web-{39EA0992-511F-44DE-B903-3E1A467886F8}" dt="2019-05-18T17:09:18.272" v="7"/>
          <ac:spMkLst>
            <pc:docMk/>
            <pc:sldMk cId="412129237" sldId="282"/>
            <ac:spMk id="11" creationId="{A4FC9F8E-1010-4BA2-966E-F63B0B05F7A1}"/>
          </ac:spMkLst>
        </pc:spChg>
        <pc:picChg chg="del">
          <ac:chgData name="Guest User" userId="" providerId="Windows Live" clId="Web-{39EA0992-511F-44DE-B903-3E1A467886F8}" dt="2019-05-18T17:09:16.209" v="6"/>
          <ac:picMkLst>
            <pc:docMk/>
            <pc:sldMk cId="412129237" sldId="282"/>
            <ac:picMk id="4" creationId="{EC89771E-7B09-4AAA-9477-EE916A58F026}"/>
          </ac:picMkLst>
        </pc:picChg>
        <pc:picChg chg="add mod">
          <ac:chgData name="Guest User" userId="" providerId="Windows Live" clId="Web-{39EA0992-511F-44DE-B903-3E1A467886F8}" dt="2019-05-18T17:09:37.147" v="13" actId="1076"/>
          <ac:picMkLst>
            <pc:docMk/>
            <pc:sldMk cId="412129237" sldId="282"/>
            <ac:picMk id="5" creationId="{1DC93817-A7F5-471B-BE0F-EF8A2247E90F}"/>
          </ac:picMkLst>
        </pc:picChg>
      </pc:sldChg>
      <pc:sldChg chg="addSp delSp modSp add ord replId">
        <pc:chgData name="Guest User" userId="" providerId="Windows Live" clId="Web-{39EA0992-511F-44DE-B903-3E1A467886F8}" dt="2019-05-18T17:21:19.152" v="173" actId="1076"/>
        <pc:sldMkLst>
          <pc:docMk/>
          <pc:sldMk cId="4008620642" sldId="283"/>
        </pc:sldMkLst>
        <pc:spChg chg="mod">
          <ac:chgData name="Guest User" userId="" providerId="Windows Live" clId="Web-{39EA0992-511F-44DE-B903-3E1A467886F8}" dt="2019-05-18T17:13:09.930" v="20" actId="20577"/>
          <ac:spMkLst>
            <pc:docMk/>
            <pc:sldMk cId="4008620642" sldId="283"/>
            <ac:spMk id="2" creationId="{DFB1B451-6578-4FFD-A65A-90EBDFD6E9C1}"/>
          </ac:spMkLst>
        </pc:spChg>
        <pc:spChg chg="mod">
          <ac:chgData name="Guest User" userId="" providerId="Windows Live" clId="Web-{39EA0992-511F-44DE-B903-3E1A467886F8}" dt="2019-05-18T17:15:04.555" v="75" actId="20577"/>
          <ac:spMkLst>
            <pc:docMk/>
            <pc:sldMk cId="4008620642" sldId="283"/>
            <ac:spMk id="11" creationId="{A4FC9F8E-1010-4BA2-966E-F63B0B05F7A1}"/>
          </ac:spMkLst>
        </pc:spChg>
        <pc:spChg chg="add mod">
          <ac:chgData name="Guest User" userId="" providerId="Windows Live" clId="Web-{39EA0992-511F-44DE-B903-3E1A467886F8}" dt="2019-05-18T17:20:10.589" v="159" actId="20577"/>
          <ac:spMkLst>
            <pc:docMk/>
            <pc:sldMk cId="4008620642" sldId="283"/>
            <ac:spMk id="14" creationId="{FA8F5067-DD77-4AE4-8288-E6E7C32E64AA}"/>
          </ac:spMkLst>
        </pc:spChg>
        <pc:picChg chg="add mod">
          <ac:chgData name="Guest User" userId="" providerId="Windows Live" clId="Web-{39EA0992-511F-44DE-B903-3E1A467886F8}" dt="2019-05-18T17:16:31.618" v="80" actId="1076"/>
          <ac:picMkLst>
            <pc:docMk/>
            <pc:sldMk cId="4008620642" sldId="283"/>
            <ac:picMk id="4" creationId="{7FC30CCA-2059-4C19-8956-45DB81D83600}"/>
          </ac:picMkLst>
        </pc:picChg>
        <pc:picChg chg="add del mod">
          <ac:chgData name="Guest User" userId="" providerId="Windows Live" clId="Web-{39EA0992-511F-44DE-B903-3E1A467886F8}" dt="2019-05-18T17:16:24.743" v="79"/>
          <ac:picMkLst>
            <pc:docMk/>
            <pc:sldMk cId="4008620642" sldId="283"/>
            <ac:picMk id="6" creationId="{CC940896-C670-44E4-AD95-78D2D659FD91}"/>
          </ac:picMkLst>
        </pc:picChg>
        <pc:picChg chg="add mod">
          <ac:chgData name="Guest User" userId="" providerId="Windows Live" clId="Web-{39EA0992-511F-44DE-B903-3E1A467886F8}" dt="2019-05-18T17:16:45.603" v="83" actId="14100"/>
          <ac:picMkLst>
            <pc:docMk/>
            <pc:sldMk cId="4008620642" sldId="283"/>
            <ac:picMk id="8" creationId="{27332638-0271-4D8D-8E43-2931BACD37D5}"/>
          </ac:picMkLst>
        </pc:picChg>
        <pc:picChg chg="del">
          <ac:chgData name="Guest User" userId="" providerId="Windows Live" clId="Web-{39EA0992-511F-44DE-B903-3E1A467886F8}" dt="2019-05-18T17:13:58.023" v="37"/>
          <ac:picMkLst>
            <pc:docMk/>
            <pc:sldMk cId="4008620642" sldId="283"/>
            <ac:picMk id="9" creationId="{C7CB5F8E-6E50-4EAB-B026-E00E548FDDCA}"/>
          </ac:picMkLst>
        </pc:picChg>
        <pc:picChg chg="add del mod">
          <ac:chgData name="Guest User" userId="" providerId="Windows Live" clId="Web-{39EA0992-511F-44DE-B903-3E1A467886F8}" dt="2019-05-18T17:20:45.464" v="166"/>
          <ac:picMkLst>
            <pc:docMk/>
            <pc:sldMk cId="4008620642" sldId="283"/>
            <ac:picMk id="12" creationId="{953844FC-23E6-4FB1-8085-825A1D8A9A59}"/>
          </ac:picMkLst>
        </pc:picChg>
        <pc:picChg chg="add mod">
          <ac:chgData name="Guest User" userId="" providerId="Windows Live" clId="Web-{39EA0992-511F-44DE-B903-3E1A467886F8}" dt="2019-05-18T17:21:19.152" v="173" actId="1076"/>
          <ac:picMkLst>
            <pc:docMk/>
            <pc:sldMk cId="4008620642" sldId="283"/>
            <ac:picMk id="15" creationId="{A303924F-3B5F-48D9-951B-B02138893F85}"/>
          </ac:picMkLst>
        </pc:picChg>
      </pc:sldChg>
      <pc:sldChg chg="addSp delSp modSp add replId">
        <pc:chgData name="Guest User" userId="" providerId="Windows Live" clId="Web-{39EA0992-511F-44DE-B903-3E1A467886F8}" dt="2019-05-18T17:30:43.796" v="279" actId="1076"/>
        <pc:sldMkLst>
          <pc:docMk/>
          <pc:sldMk cId="650947174" sldId="284"/>
        </pc:sldMkLst>
        <pc:spChg chg="mod">
          <ac:chgData name="Guest User" userId="" providerId="Windows Live" clId="Web-{39EA0992-511F-44DE-B903-3E1A467886F8}" dt="2019-05-18T17:30:28.796" v="271" actId="20577"/>
          <ac:spMkLst>
            <pc:docMk/>
            <pc:sldMk cId="650947174" sldId="284"/>
            <ac:spMk id="9" creationId="{4192019B-ECF7-49B0-942C-DCB357F3A311}"/>
          </ac:spMkLst>
        </pc:spChg>
        <pc:picChg chg="add mod">
          <ac:chgData name="Guest User" userId="" providerId="Windows Live" clId="Web-{39EA0992-511F-44DE-B903-3E1A467886F8}" dt="2019-05-18T17:30:43.796" v="279" actId="1076"/>
          <ac:picMkLst>
            <pc:docMk/>
            <pc:sldMk cId="650947174" sldId="284"/>
            <ac:picMk id="2" creationId="{BFA97D3C-376F-4A1D-859B-1A55C1770E2F}"/>
          </ac:picMkLst>
        </pc:picChg>
        <pc:picChg chg="del">
          <ac:chgData name="Guest User" userId="" providerId="Windows Live" clId="Web-{39EA0992-511F-44DE-B903-3E1A467886F8}" dt="2019-05-18T17:30:29.312" v="274"/>
          <ac:picMkLst>
            <pc:docMk/>
            <pc:sldMk cId="650947174" sldId="284"/>
            <ac:picMk id="6" creationId="{3EC72B73-17CA-4B61-A3AD-86323E36D6AD}"/>
          </ac:picMkLst>
        </pc:picChg>
      </pc:sldChg>
      <pc:sldChg chg="addSp delSp modSp add replId">
        <pc:chgData name="Guest User" userId="" providerId="Windows Live" clId="Web-{39EA0992-511F-44DE-B903-3E1A467886F8}" dt="2019-05-18T17:31:58.969" v="299" actId="20577"/>
        <pc:sldMkLst>
          <pc:docMk/>
          <pc:sldMk cId="939332497" sldId="285"/>
        </pc:sldMkLst>
        <pc:spChg chg="mod">
          <ac:chgData name="Guest User" userId="" providerId="Windows Live" clId="Web-{39EA0992-511F-44DE-B903-3E1A467886F8}" dt="2019-05-18T17:31:58.969" v="299" actId="20577"/>
          <ac:spMkLst>
            <pc:docMk/>
            <pc:sldMk cId="939332497" sldId="285"/>
            <ac:spMk id="9" creationId="{4192019B-ECF7-49B0-942C-DCB357F3A311}"/>
          </ac:spMkLst>
        </pc:spChg>
        <pc:picChg chg="del">
          <ac:chgData name="Guest User" userId="" providerId="Windows Live" clId="Web-{39EA0992-511F-44DE-B903-3E1A467886F8}" dt="2019-05-18T17:31:16.859" v="293"/>
          <ac:picMkLst>
            <pc:docMk/>
            <pc:sldMk cId="939332497" sldId="285"/>
            <ac:picMk id="2" creationId="{BFA97D3C-376F-4A1D-859B-1A55C1770E2F}"/>
          </ac:picMkLst>
        </pc:picChg>
        <pc:picChg chg="add mod">
          <ac:chgData name="Guest User" userId="" providerId="Windows Live" clId="Web-{39EA0992-511F-44DE-B903-3E1A467886F8}" dt="2019-05-18T17:31:29.140" v="297" actId="1076"/>
          <ac:picMkLst>
            <pc:docMk/>
            <pc:sldMk cId="939332497" sldId="285"/>
            <ac:picMk id="3" creationId="{E35D7F0B-B166-4C5D-A79B-CBB7D9045C61}"/>
          </ac:picMkLst>
        </pc:picChg>
      </pc:sldChg>
    </pc:docChg>
  </pc:docChgLst>
  <pc:docChgLst>
    <pc:chgData name="Guest User" providerId="Windows Live" clId="Web-{4195B939-C317-42E0-834F-BB21BC4E60A8}"/>
    <pc:docChg chg="modSld">
      <pc:chgData name="Guest User" userId="" providerId="Windows Live" clId="Web-{4195B939-C317-42E0-834F-BB21BC4E60A8}" dt="2019-05-19T21:30:56.583" v="71"/>
      <pc:docMkLst>
        <pc:docMk/>
      </pc:docMkLst>
      <pc:sldChg chg="modSp">
        <pc:chgData name="Guest User" userId="" providerId="Windows Live" clId="Web-{4195B939-C317-42E0-834F-BB21BC4E60A8}" dt="2019-05-19T21:30:56.583" v="71"/>
        <pc:sldMkLst>
          <pc:docMk/>
          <pc:sldMk cId="3137638137" sldId="260"/>
        </pc:sldMkLst>
        <pc:graphicFrameChg chg="mod modGraphic">
          <ac:chgData name="Guest User" userId="" providerId="Windows Live" clId="Web-{4195B939-C317-42E0-834F-BB21BC4E60A8}" dt="2019-05-19T21:30:56.583" v="71"/>
          <ac:graphicFrameMkLst>
            <pc:docMk/>
            <pc:sldMk cId="3137638137" sldId="260"/>
            <ac:graphicFrameMk id="6" creationId="{D2CF2ED2-D03C-4AD2-8215-1B54000188C7}"/>
          </ac:graphicFrameMkLst>
        </pc:graphicFrameChg>
      </pc:sldChg>
      <pc:sldChg chg="modSp">
        <pc:chgData name="Guest User" userId="" providerId="Windows Live" clId="Web-{4195B939-C317-42E0-834F-BB21BC4E60A8}" dt="2019-05-19T18:23:08.407" v="16" actId="1076"/>
        <pc:sldMkLst>
          <pc:docMk/>
          <pc:sldMk cId="4008620642" sldId="283"/>
        </pc:sldMkLst>
        <pc:picChg chg="mod">
          <ac:chgData name="Guest User" userId="" providerId="Windows Live" clId="Web-{4195B939-C317-42E0-834F-BB21BC4E60A8}" dt="2019-05-19T18:23:08.407" v="16" actId="1076"/>
          <ac:picMkLst>
            <pc:docMk/>
            <pc:sldMk cId="4008620642" sldId="283"/>
            <ac:picMk id="15" creationId="{A303924F-3B5F-48D9-951B-B02138893F85}"/>
          </ac:picMkLst>
        </pc:picChg>
      </pc:sldChg>
      <pc:sldChg chg="modSp">
        <pc:chgData name="Guest User" userId="" providerId="Windows Live" clId="Web-{4195B939-C317-42E0-834F-BB21BC4E60A8}" dt="2019-05-19T18:22:54.109" v="12" actId="20577"/>
        <pc:sldMkLst>
          <pc:docMk/>
          <pc:sldMk cId="1702174246" sldId="287"/>
        </pc:sldMkLst>
        <pc:spChg chg="mod">
          <ac:chgData name="Guest User" userId="" providerId="Windows Live" clId="Web-{4195B939-C317-42E0-834F-BB21BC4E60A8}" dt="2019-05-19T18:22:54.109" v="12" actId="20577"/>
          <ac:spMkLst>
            <pc:docMk/>
            <pc:sldMk cId="1702174246" sldId="287"/>
            <ac:spMk id="7" creationId="{836DDD87-8E24-4CDE-B011-8EC2EFAB3B22}"/>
          </ac:spMkLst>
        </pc:spChg>
      </pc:sldChg>
      <pc:sldChg chg="modSp">
        <pc:chgData name="Guest User" userId="" providerId="Windows Live" clId="Web-{4195B939-C317-42E0-834F-BB21BC4E60A8}" dt="2019-05-19T18:24:19.266" v="48" actId="20577"/>
        <pc:sldMkLst>
          <pc:docMk/>
          <pc:sldMk cId="2372730250" sldId="291"/>
        </pc:sldMkLst>
        <pc:spChg chg="mod">
          <ac:chgData name="Guest User" userId="" providerId="Windows Live" clId="Web-{4195B939-C317-42E0-834F-BB21BC4E60A8}" dt="2019-05-19T18:24:19.266" v="48" actId="20577"/>
          <ac:spMkLst>
            <pc:docMk/>
            <pc:sldMk cId="2372730250" sldId="291"/>
            <ac:spMk id="3" creationId="{BA5CF695-7F46-4558-8A1E-51E881A893EB}"/>
          </ac:spMkLst>
        </pc:spChg>
      </pc:sldChg>
      <pc:sldChg chg="modSp">
        <pc:chgData name="Guest User" userId="" providerId="Windows Live" clId="Web-{4195B939-C317-42E0-834F-BB21BC4E60A8}" dt="2019-05-19T18:24:46.360" v="62" actId="20577"/>
        <pc:sldMkLst>
          <pc:docMk/>
          <pc:sldMk cId="3657734575" sldId="292"/>
        </pc:sldMkLst>
        <pc:spChg chg="mod">
          <ac:chgData name="Guest User" userId="" providerId="Windows Live" clId="Web-{4195B939-C317-42E0-834F-BB21BC4E60A8}" dt="2019-05-19T18:24:46.360" v="62" actId="20577"/>
          <ac:spMkLst>
            <pc:docMk/>
            <pc:sldMk cId="3657734575" sldId="292"/>
            <ac:spMk id="3" creationId="{BA5CF695-7F46-4558-8A1E-51E881A893EB}"/>
          </ac:spMkLst>
        </pc:spChg>
      </pc:sldChg>
    </pc:docChg>
  </pc:docChgLst>
  <pc:docChgLst>
    <pc:chgData name="Guest User" providerId="Windows Live" clId="Web-{BD12E3CF-6333-4969-A63B-38A288F42A5E}"/>
    <pc:docChg chg="addSld delSld modSld">
      <pc:chgData name="Guest User" userId="" providerId="Windows Live" clId="Web-{BD12E3CF-6333-4969-A63B-38A288F42A5E}" dt="2019-05-18T21:04:01.276" v="799" actId="20577"/>
      <pc:docMkLst>
        <pc:docMk/>
      </pc:docMkLst>
      <pc:sldChg chg="modSp">
        <pc:chgData name="Guest User" userId="" providerId="Windows Live" clId="Web-{BD12E3CF-6333-4969-A63B-38A288F42A5E}" dt="2019-05-18T19:12:38.601" v="11" actId="1076"/>
        <pc:sldMkLst>
          <pc:docMk/>
          <pc:sldMk cId="808879891" sldId="256"/>
        </pc:sldMkLst>
        <pc:spChg chg="mod">
          <ac:chgData name="Guest User" userId="" providerId="Windows Live" clId="Web-{BD12E3CF-6333-4969-A63B-38A288F42A5E}" dt="2019-05-18T19:12:38.601" v="11" actId="1076"/>
          <ac:spMkLst>
            <pc:docMk/>
            <pc:sldMk cId="808879891" sldId="256"/>
            <ac:spMk id="2" creationId="{10DD1AE7-3C9E-4E80-B133-C1BBB6302576}"/>
          </ac:spMkLst>
        </pc:spChg>
      </pc:sldChg>
      <pc:sldChg chg="modSp">
        <pc:chgData name="Guest User" userId="" providerId="Windows Live" clId="Web-{BD12E3CF-6333-4969-A63B-38A288F42A5E}" dt="2019-05-18T19:12:44.773" v="12" actId="20577"/>
        <pc:sldMkLst>
          <pc:docMk/>
          <pc:sldMk cId="561651603" sldId="258"/>
        </pc:sldMkLst>
        <pc:spChg chg="mod">
          <ac:chgData name="Guest User" userId="" providerId="Windows Live" clId="Web-{BD12E3CF-6333-4969-A63B-38A288F42A5E}" dt="2019-05-18T19:12:44.773" v="12" actId="20577"/>
          <ac:spMkLst>
            <pc:docMk/>
            <pc:sldMk cId="561651603" sldId="258"/>
            <ac:spMk id="3" creationId="{BA5CF695-7F46-4558-8A1E-51E881A893EB}"/>
          </ac:spMkLst>
        </pc:spChg>
      </pc:sldChg>
      <pc:sldChg chg="modSp">
        <pc:chgData name="Guest User" userId="" providerId="Windows Live" clId="Web-{BD12E3CF-6333-4969-A63B-38A288F42A5E}" dt="2019-05-18T18:27:25.425" v="8" actId="20577"/>
        <pc:sldMkLst>
          <pc:docMk/>
          <pc:sldMk cId="343340361" sldId="259"/>
        </pc:sldMkLst>
        <pc:spChg chg="mod">
          <ac:chgData name="Guest User" userId="" providerId="Windows Live" clId="Web-{BD12E3CF-6333-4969-A63B-38A288F42A5E}" dt="2019-05-18T18:27:25.425" v="8" actId="20577"/>
          <ac:spMkLst>
            <pc:docMk/>
            <pc:sldMk cId="343340361" sldId="259"/>
            <ac:spMk id="11" creationId="{A4FC9F8E-1010-4BA2-966E-F63B0B05F7A1}"/>
          </ac:spMkLst>
        </pc:spChg>
      </pc:sldChg>
      <pc:sldChg chg="modSp">
        <pc:chgData name="Guest User" userId="" providerId="Windows Live" clId="Web-{BD12E3CF-6333-4969-A63B-38A288F42A5E}" dt="2019-05-18T20:53:52.722" v="23" actId="20577"/>
        <pc:sldMkLst>
          <pc:docMk/>
          <pc:sldMk cId="3137638137" sldId="260"/>
        </pc:sldMkLst>
        <pc:spChg chg="mod">
          <ac:chgData name="Guest User" userId="" providerId="Windows Live" clId="Web-{BD12E3CF-6333-4969-A63B-38A288F42A5E}" dt="2019-05-18T20:53:52.722" v="23" actId="20577"/>
          <ac:spMkLst>
            <pc:docMk/>
            <pc:sldMk cId="3137638137" sldId="260"/>
            <ac:spMk id="2" creationId="{7106CCC8-4A57-4616-84D7-08A6B6F789DC}"/>
          </ac:spMkLst>
        </pc:spChg>
      </pc:sldChg>
      <pc:sldChg chg="del">
        <pc:chgData name="Guest User" userId="" providerId="Windows Live" clId="Web-{BD12E3CF-6333-4969-A63B-38A288F42A5E}" dt="2019-05-18T18:27:43.833" v="10"/>
        <pc:sldMkLst>
          <pc:docMk/>
          <pc:sldMk cId="3999997395" sldId="265"/>
        </pc:sldMkLst>
      </pc:sldChg>
      <pc:sldChg chg="addSp delSp modSp add replId">
        <pc:chgData name="Guest User" userId="" providerId="Windows Live" clId="Web-{BD12E3CF-6333-4969-A63B-38A288F42A5E}" dt="2019-05-18T21:03:57.510" v="797" actId="20577"/>
        <pc:sldMkLst>
          <pc:docMk/>
          <pc:sldMk cId="629600856" sldId="286"/>
        </pc:sldMkLst>
        <pc:spChg chg="del">
          <ac:chgData name="Guest User" userId="" providerId="Windows Live" clId="Web-{BD12E3CF-6333-4969-A63B-38A288F42A5E}" dt="2019-05-18T20:54:01.691" v="27"/>
          <ac:spMkLst>
            <pc:docMk/>
            <pc:sldMk cId="629600856" sldId="286"/>
            <ac:spMk id="2" creationId="{7106CCC8-4A57-4616-84D7-08A6B6F789DC}"/>
          </ac:spMkLst>
        </pc:spChg>
        <pc:spChg chg="add mod">
          <ac:chgData name="Guest User" userId="" providerId="Windows Live" clId="Web-{BD12E3CF-6333-4969-A63B-38A288F42A5E}" dt="2019-05-18T21:02:57.728" v="702" actId="20577"/>
          <ac:spMkLst>
            <pc:docMk/>
            <pc:sldMk cId="629600856" sldId="286"/>
            <ac:spMk id="4" creationId="{82AAC71D-71BD-4FB6-8C73-382E22515822}"/>
          </ac:spMkLst>
        </pc:spChg>
        <pc:spChg chg="add mod">
          <ac:chgData name="Guest User" userId="" providerId="Windows Live" clId="Web-{BD12E3CF-6333-4969-A63B-38A288F42A5E}" dt="2019-05-18T21:03:57.510" v="797" actId="20577"/>
          <ac:spMkLst>
            <pc:docMk/>
            <pc:sldMk cId="629600856" sldId="286"/>
            <ac:spMk id="7" creationId="{836DDD87-8E24-4CDE-B011-8EC2EFAB3B22}"/>
          </ac:spMkLst>
        </pc:spChg>
        <pc:graphicFrameChg chg="del">
          <ac:chgData name="Guest User" userId="" providerId="Windows Live" clId="Web-{BD12E3CF-6333-4969-A63B-38A288F42A5E}" dt="2019-05-18T20:54:03.550" v="28"/>
          <ac:graphicFrameMkLst>
            <pc:docMk/>
            <pc:sldMk cId="629600856" sldId="286"/>
            <ac:graphicFrameMk id="6" creationId="{D2CF2ED2-D03C-4AD2-8215-1B54000188C7}"/>
          </ac:graphicFrameMkLst>
        </pc:graphicFrameChg>
      </pc:sldChg>
      <pc:sldChg chg="modSp add replId">
        <pc:chgData name="Guest User" userId="" providerId="Windows Live" clId="Web-{BD12E3CF-6333-4969-A63B-38A288F42A5E}" dt="2019-05-18T21:02:22.056" v="687" actId="20577"/>
        <pc:sldMkLst>
          <pc:docMk/>
          <pc:sldMk cId="1702174246" sldId="287"/>
        </pc:sldMkLst>
        <pc:spChg chg="mod">
          <ac:chgData name="Guest User" userId="" providerId="Windows Live" clId="Web-{BD12E3CF-6333-4969-A63B-38A288F42A5E}" dt="2019-05-18T20:59:05.148" v="429" actId="20577"/>
          <ac:spMkLst>
            <pc:docMk/>
            <pc:sldMk cId="1702174246" sldId="287"/>
            <ac:spMk id="4" creationId="{82AAC71D-71BD-4FB6-8C73-382E22515822}"/>
          </ac:spMkLst>
        </pc:spChg>
        <pc:spChg chg="mod">
          <ac:chgData name="Guest User" userId="" providerId="Windows Live" clId="Web-{BD12E3CF-6333-4969-A63B-38A288F42A5E}" dt="2019-05-18T21:02:22.056" v="687" actId="20577"/>
          <ac:spMkLst>
            <pc:docMk/>
            <pc:sldMk cId="1702174246" sldId="287"/>
            <ac:spMk id="7" creationId="{836DDD87-8E24-4CDE-B011-8EC2EFAB3B22}"/>
          </ac:spMkLst>
        </pc:spChg>
      </pc:sldChg>
    </pc:docChg>
  </pc:docChgLst>
  <pc:docChgLst>
    <pc:chgData name="Guest User" providerId="Windows Live" clId="Web-{C048364A-8706-4848-8C01-608057B605E1}"/>
    <pc:docChg chg="delSld">
      <pc:chgData name="Guest User" userId="" providerId="Windows Live" clId="Web-{C048364A-8706-4848-8C01-608057B605E1}" dt="2019-05-20T00:11:13.958" v="0"/>
      <pc:docMkLst>
        <pc:docMk/>
      </pc:docMkLst>
      <pc:sldChg chg="del">
        <pc:chgData name="Guest User" userId="" providerId="Windows Live" clId="Web-{C048364A-8706-4848-8C01-608057B605E1}" dt="2019-05-20T00:11:13.958" v="0"/>
        <pc:sldMkLst>
          <pc:docMk/>
          <pc:sldMk cId="1754503867" sldId="288"/>
        </pc:sldMkLst>
      </pc:sldChg>
    </pc:docChg>
  </pc:docChgLst>
  <pc:docChgLst>
    <pc:chgData name="Daniel Campos" userId="ebe2d3c5e64eb0eb" providerId="LiveId" clId="{25A070FF-4A29-4664-A377-0CB88BBB31A9}"/>
    <pc:docChg chg="undo custSel addSld delSld modSld">
      <pc:chgData name="Daniel Campos" userId="ebe2d3c5e64eb0eb" providerId="LiveId" clId="{25A070FF-4A29-4664-A377-0CB88BBB31A9}" dt="2019-05-17T16:56:02.394" v="1034" actId="14100"/>
      <pc:docMkLst>
        <pc:docMk/>
      </pc:docMkLst>
      <pc:sldChg chg="modSp">
        <pc:chgData name="Daniel Campos" userId="ebe2d3c5e64eb0eb" providerId="LiveId" clId="{25A070FF-4A29-4664-A377-0CB88BBB31A9}" dt="2019-05-17T06:43:21.894" v="659" actId="20577"/>
        <pc:sldMkLst>
          <pc:docMk/>
          <pc:sldMk cId="561651603" sldId="258"/>
        </pc:sldMkLst>
        <pc:spChg chg="mod">
          <ac:chgData name="Daniel Campos" userId="ebe2d3c5e64eb0eb" providerId="LiveId" clId="{25A070FF-4A29-4664-A377-0CB88BBB31A9}" dt="2019-05-17T06:43:21.894" v="659" actId="20577"/>
          <ac:spMkLst>
            <pc:docMk/>
            <pc:sldMk cId="561651603" sldId="258"/>
            <ac:spMk id="3" creationId="{BA5CF695-7F46-4558-8A1E-51E881A893EB}"/>
          </ac:spMkLst>
        </pc:spChg>
      </pc:sldChg>
      <pc:sldChg chg="addSp delSp modSp add del setBg delDesignElem">
        <pc:chgData name="Daniel Campos" userId="ebe2d3c5e64eb0eb" providerId="LiveId" clId="{25A070FF-4A29-4664-A377-0CB88BBB31A9}" dt="2019-05-17T16:55:33.361" v="1027" actId="20577"/>
        <pc:sldMkLst>
          <pc:docMk/>
          <pc:sldMk cId="343340361" sldId="259"/>
        </pc:sldMkLst>
        <pc:spChg chg="mod">
          <ac:chgData name="Daniel Campos" userId="ebe2d3c5e64eb0eb" providerId="LiveId" clId="{25A070FF-4A29-4664-A377-0CB88BBB31A9}" dt="2019-05-17T16:51:02.970" v="988" actId="207"/>
          <ac:spMkLst>
            <pc:docMk/>
            <pc:sldMk cId="343340361" sldId="259"/>
            <ac:spMk id="2" creationId="{DFB1B451-6578-4FFD-A65A-90EBDFD6E9C1}"/>
          </ac:spMkLst>
        </pc:spChg>
        <pc:spChg chg="mod">
          <ac:chgData name="Daniel Campos" userId="ebe2d3c5e64eb0eb" providerId="LiveId" clId="{25A070FF-4A29-4664-A377-0CB88BBB31A9}" dt="2019-05-17T16:55:33.361" v="1027" actId="20577"/>
          <ac:spMkLst>
            <pc:docMk/>
            <pc:sldMk cId="343340361" sldId="259"/>
            <ac:spMk id="3" creationId="{D702FFB5-1740-4B40-A4BD-564E902EF788}"/>
          </ac:spMkLst>
        </pc:spChg>
        <pc:spChg chg="add del">
          <ac:chgData name="Daniel Campos" userId="ebe2d3c5e64eb0eb" providerId="LiveId" clId="{25A070FF-4A29-4664-A377-0CB88BBB31A9}" dt="2019-05-17T07:11:29.186" v="976"/>
          <ac:spMkLst>
            <pc:docMk/>
            <pc:sldMk cId="343340361" sldId="259"/>
            <ac:spMk id="9" creationId="{73DE2CFE-42F2-48F0-8706-5264E012B10C}"/>
          </ac:spMkLst>
        </pc:spChg>
      </pc:sldChg>
      <pc:sldChg chg="addSp delSp modSp add del setBg delDesignElem">
        <pc:chgData name="Daniel Campos" userId="ebe2d3c5e64eb0eb" providerId="LiveId" clId="{25A070FF-4A29-4664-A377-0CB88BBB31A9}" dt="2019-05-17T16:53:29.414" v="1021" actId="20577"/>
        <pc:sldMkLst>
          <pc:docMk/>
          <pc:sldMk cId="3137638137" sldId="260"/>
        </pc:sldMkLst>
        <pc:spChg chg="mod">
          <ac:chgData name="Daniel Campos" userId="ebe2d3c5e64eb0eb" providerId="LiveId" clId="{25A070FF-4A29-4664-A377-0CB88BBB31A9}" dt="2019-05-17T16:51:42.088" v="995" actId="207"/>
          <ac:spMkLst>
            <pc:docMk/>
            <pc:sldMk cId="3137638137" sldId="260"/>
            <ac:spMk id="2" creationId="{7106CCC8-4A57-4616-84D7-08A6B6F789DC}"/>
          </ac:spMkLst>
        </pc:spChg>
        <pc:spChg chg="add del">
          <ac:chgData name="Daniel Campos" userId="ebe2d3c5e64eb0eb" providerId="LiveId" clId="{25A070FF-4A29-4664-A377-0CB88BBB31A9}" dt="2019-05-17T07:11:29.186" v="976"/>
          <ac:spMkLst>
            <pc:docMk/>
            <pc:sldMk cId="3137638137" sldId="260"/>
            <ac:spMk id="10" creationId="{46C2E80F-49A6-4372-B103-219D417A55ED}"/>
          </ac:spMkLst>
        </pc:spChg>
        <pc:graphicFrameChg chg="mod">
          <ac:chgData name="Daniel Campos" userId="ebe2d3c5e64eb0eb" providerId="LiveId" clId="{25A070FF-4A29-4664-A377-0CB88BBB31A9}" dt="2019-05-17T16:53:29.414" v="1021" actId="20577"/>
          <ac:graphicFrameMkLst>
            <pc:docMk/>
            <pc:sldMk cId="3137638137" sldId="260"/>
            <ac:graphicFrameMk id="5" creationId="{EC9C919B-81E5-47AB-87EF-B7BF90531122}"/>
          </ac:graphicFrameMkLst>
        </pc:graphicFrameChg>
      </pc:sldChg>
      <pc:sldChg chg="addSp delSp add del setBg delDesignElem">
        <pc:chgData name="Daniel Campos" userId="ebe2d3c5e64eb0eb" providerId="LiveId" clId="{25A070FF-4A29-4664-A377-0CB88BBB31A9}" dt="2019-05-17T16:52:00.810" v="997" actId="2696"/>
        <pc:sldMkLst>
          <pc:docMk/>
          <pc:sldMk cId="1084876474" sldId="261"/>
        </pc:sldMkLst>
        <pc:spChg chg="add del">
          <ac:chgData name="Daniel Campos" userId="ebe2d3c5e64eb0eb" providerId="LiveId" clId="{25A070FF-4A29-4664-A377-0CB88BBB31A9}" dt="2019-05-17T07:11:29.186" v="976"/>
          <ac:spMkLst>
            <pc:docMk/>
            <pc:sldMk cId="1084876474" sldId="261"/>
            <ac:spMk id="9" creationId="{AB45A142-4255-493C-8284-5D566C121B10}"/>
          </ac:spMkLst>
        </pc:spChg>
        <pc:cxnChg chg="add del">
          <ac:chgData name="Daniel Campos" userId="ebe2d3c5e64eb0eb" providerId="LiveId" clId="{25A070FF-4A29-4664-A377-0CB88BBB31A9}" dt="2019-05-17T07:11:29.186" v="976"/>
          <ac:cxnSpMkLst>
            <pc:docMk/>
            <pc:sldMk cId="1084876474" sldId="261"/>
            <ac:cxnSpMk id="11" creationId="{38FB9660-F42F-4313-BBC4-47C007FE484C}"/>
          </ac:cxnSpMkLst>
        </pc:cxnChg>
      </pc:sldChg>
      <pc:sldChg chg="modSp">
        <pc:chgData name="Daniel Campos" userId="ebe2d3c5e64eb0eb" providerId="LiveId" clId="{25A070FF-4A29-4664-A377-0CB88BBB31A9}" dt="2019-05-17T16:56:02.394" v="1034" actId="14100"/>
        <pc:sldMkLst>
          <pc:docMk/>
          <pc:sldMk cId="1189380835" sldId="262"/>
        </pc:sldMkLst>
        <pc:spChg chg="mod">
          <ac:chgData name="Daniel Campos" userId="ebe2d3c5e64eb0eb" providerId="LiveId" clId="{25A070FF-4A29-4664-A377-0CB88BBB31A9}" dt="2019-05-17T16:55:52.241" v="1030" actId="27636"/>
          <ac:spMkLst>
            <pc:docMk/>
            <pc:sldMk cId="1189380835" sldId="262"/>
            <ac:spMk id="2" creationId="{6EC76FB5-5C15-4E27-9E47-935804EDEB51}"/>
          </ac:spMkLst>
        </pc:spChg>
        <pc:spChg chg="mod">
          <ac:chgData name="Daniel Campos" userId="ebe2d3c5e64eb0eb" providerId="LiveId" clId="{25A070FF-4A29-4664-A377-0CB88BBB31A9}" dt="2019-05-17T16:55:56.822" v="1033" actId="27636"/>
          <ac:spMkLst>
            <pc:docMk/>
            <pc:sldMk cId="1189380835" sldId="262"/>
            <ac:spMk id="3" creationId="{BA5CF695-7F46-4558-8A1E-51E881A893EB}"/>
          </ac:spMkLst>
        </pc:spChg>
        <pc:spChg chg="mod">
          <ac:chgData name="Daniel Campos" userId="ebe2d3c5e64eb0eb" providerId="LiveId" clId="{25A070FF-4A29-4664-A377-0CB88BBB31A9}" dt="2019-05-17T16:56:02.394" v="1034" actId="14100"/>
          <ac:spMkLst>
            <pc:docMk/>
            <pc:sldMk cId="1189380835" sldId="262"/>
            <ac:spMk id="4" creationId="{C61574A3-B1C5-4C93-8F3B-DC9F993DD85A}"/>
          </ac:spMkLst>
        </pc:spChg>
      </pc:sldChg>
      <pc:sldChg chg="addSp delSp add del setBg delDesignElem">
        <pc:chgData name="Daniel Campos" userId="ebe2d3c5e64eb0eb" providerId="LiveId" clId="{25A070FF-4A29-4664-A377-0CB88BBB31A9}" dt="2019-05-17T16:50:57.853" v="987" actId="2696"/>
        <pc:sldMkLst>
          <pc:docMk/>
          <pc:sldMk cId="437845734" sldId="264"/>
        </pc:sldMkLst>
        <pc:spChg chg="add del">
          <ac:chgData name="Daniel Campos" userId="ebe2d3c5e64eb0eb" providerId="LiveId" clId="{25A070FF-4A29-4664-A377-0CB88BBB31A9}" dt="2019-05-17T07:11:29.186" v="976"/>
          <ac:spMkLst>
            <pc:docMk/>
            <pc:sldMk cId="437845734" sldId="264"/>
            <ac:spMk id="10" creationId="{42285737-90EE-47DC-AC80-8AE156B11969}"/>
          </ac:spMkLst>
        </pc:spChg>
        <pc:grpChg chg="add del">
          <ac:chgData name="Daniel Campos" userId="ebe2d3c5e64eb0eb" providerId="LiveId" clId="{25A070FF-4A29-4664-A377-0CB88BBB31A9}" dt="2019-05-17T07:11:29.186" v="976"/>
          <ac:grpSpMkLst>
            <pc:docMk/>
            <pc:sldMk cId="437845734" sldId="264"/>
            <ac:grpSpMk id="12" creationId="{B57BDC17-F1B3-455F-BBF1-680AA1F25C06}"/>
          </ac:grpSpMkLst>
        </pc:grpChg>
      </pc:sldChg>
      <pc:sldChg chg="addSp delSp modSp add del setBg delDesignElem">
        <pc:chgData name="Daniel Campos" userId="ebe2d3c5e64eb0eb" providerId="LiveId" clId="{25A070FF-4A29-4664-A377-0CB88BBB31A9}" dt="2019-05-17T16:51:29.457" v="993" actId="207"/>
        <pc:sldMkLst>
          <pc:docMk/>
          <pc:sldMk cId="3999997395" sldId="265"/>
        </pc:sldMkLst>
        <pc:spChg chg="mod">
          <ac:chgData name="Daniel Campos" userId="ebe2d3c5e64eb0eb" providerId="LiveId" clId="{25A070FF-4A29-4664-A377-0CB88BBB31A9}" dt="2019-05-17T16:51:29.457" v="993" actId="207"/>
          <ac:spMkLst>
            <pc:docMk/>
            <pc:sldMk cId="3999997395" sldId="265"/>
            <ac:spMk id="2" creationId="{87004AE2-08B3-4BAB-97A5-28F31A33CA25}"/>
          </ac:spMkLst>
        </pc:spChg>
        <pc:spChg chg="add del">
          <ac:chgData name="Daniel Campos" userId="ebe2d3c5e64eb0eb" providerId="LiveId" clId="{25A070FF-4A29-4664-A377-0CB88BBB31A9}" dt="2019-05-17T07:11:29.186" v="976"/>
          <ac:spMkLst>
            <pc:docMk/>
            <pc:sldMk cId="3999997395" sldId="265"/>
            <ac:spMk id="13" creationId="{823AC064-BC96-4F32-8AE1-B2FD38754823}"/>
          </ac:spMkLst>
        </pc:spChg>
        <pc:cxnChg chg="add del">
          <ac:chgData name="Daniel Campos" userId="ebe2d3c5e64eb0eb" providerId="LiveId" clId="{25A070FF-4A29-4664-A377-0CB88BBB31A9}" dt="2019-05-17T07:11:29.186" v="976"/>
          <ac:cxnSpMkLst>
            <pc:docMk/>
            <pc:sldMk cId="3999997395" sldId="265"/>
            <ac:cxnSpMk id="15" creationId="{7E7C77BC-7138-40B1-A15B-20F57A494629}"/>
          </ac:cxnSpMkLst>
        </pc:cxnChg>
      </pc:sldChg>
      <pc:sldChg chg="addSp delSp modSp add del setBg delDesignElem">
        <pc:chgData name="Daniel Campos" userId="ebe2d3c5e64eb0eb" providerId="LiveId" clId="{25A070FF-4A29-4664-A377-0CB88BBB31A9}" dt="2019-05-17T16:55:21.945" v="1022" actId="20577"/>
        <pc:sldMkLst>
          <pc:docMk/>
          <pc:sldMk cId="3998964658" sldId="266"/>
        </pc:sldMkLst>
        <pc:spChg chg="mod">
          <ac:chgData name="Daniel Campos" userId="ebe2d3c5e64eb0eb" providerId="LiveId" clId="{25A070FF-4A29-4664-A377-0CB88BBB31A9}" dt="2019-05-17T16:51:37.093" v="994" actId="207"/>
          <ac:spMkLst>
            <pc:docMk/>
            <pc:sldMk cId="3998964658" sldId="266"/>
            <ac:spMk id="2" creationId="{87004AE2-08B3-4BAB-97A5-28F31A33CA25}"/>
          </ac:spMkLst>
        </pc:spChg>
        <pc:spChg chg="mod">
          <ac:chgData name="Daniel Campos" userId="ebe2d3c5e64eb0eb" providerId="LiveId" clId="{25A070FF-4A29-4664-A377-0CB88BBB31A9}" dt="2019-05-17T16:55:21.945" v="1022" actId="20577"/>
          <ac:spMkLst>
            <pc:docMk/>
            <pc:sldMk cId="3998964658" sldId="266"/>
            <ac:spMk id="4" creationId="{60028DA8-CA4F-4E92-816E-342C9A4F6D7F}"/>
          </ac:spMkLst>
        </pc:spChg>
        <pc:spChg chg="add del">
          <ac:chgData name="Daniel Campos" userId="ebe2d3c5e64eb0eb" providerId="LiveId" clId="{25A070FF-4A29-4664-A377-0CB88BBB31A9}" dt="2019-05-17T07:11:29.186" v="976"/>
          <ac:spMkLst>
            <pc:docMk/>
            <pc:sldMk cId="3998964658" sldId="266"/>
            <ac:spMk id="13" creationId="{823AC064-BC96-4F32-8AE1-B2FD38754823}"/>
          </ac:spMkLst>
        </pc:spChg>
        <pc:cxnChg chg="add del">
          <ac:chgData name="Daniel Campos" userId="ebe2d3c5e64eb0eb" providerId="LiveId" clId="{25A070FF-4A29-4664-A377-0CB88BBB31A9}" dt="2019-05-17T07:11:29.186" v="976"/>
          <ac:cxnSpMkLst>
            <pc:docMk/>
            <pc:sldMk cId="3998964658" sldId="266"/>
            <ac:cxnSpMk id="15" creationId="{7E7C77BC-7138-40B1-A15B-20F57A494629}"/>
          </ac:cxnSpMkLst>
        </pc:cxnChg>
      </pc:sldChg>
      <pc:sldChg chg="modSp">
        <pc:chgData name="Daniel Campos" userId="ebe2d3c5e64eb0eb" providerId="LiveId" clId="{25A070FF-4A29-4664-A377-0CB88BBB31A9}" dt="2019-05-17T06:44:31.464" v="852" actId="20577"/>
        <pc:sldMkLst>
          <pc:docMk/>
          <pc:sldMk cId="1965864956" sldId="267"/>
        </pc:sldMkLst>
        <pc:spChg chg="mod">
          <ac:chgData name="Daniel Campos" userId="ebe2d3c5e64eb0eb" providerId="LiveId" clId="{25A070FF-4A29-4664-A377-0CB88BBB31A9}" dt="2019-05-17T06:44:31.464" v="852" actId="20577"/>
          <ac:spMkLst>
            <pc:docMk/>
            <pc:sldMk cId="1965864956" sldId="267"/>
            <ac:spMk id="3" creationId="{BA5CF695-7F46-4558-8A1E-51E881A893EB}"/>
          </ac:spMkLst>
        </pc:spChg>
      </pc:sldChg>
      <pc:sldChg chg="del">
        <pc:chgData name="Daniel Campos" userId="ebe2d3c5e64eb0eb" providerId="LiveId" clId="{25A070FF-4A29-4664-A377-0CB88BBB31A9}" dt="2019-05-17T07:11:23.840" v="950" actId="2696"/>
        <pc:sldMkLst>
          <pc:docMk/>
          <pc:sldMk cId="1838263113" sldId="268"/>
        </pc:sldMkLst>
      </pc:sldChg>
      <pc:sldChg chg="addSp delSp add del setBg delDesignElem">
        <pc:chgData name="Daniel Campos" userId="ebe2d3c5e64eb0eb" providerId="LiveId" clId="{25A070FF-4A29-4664-A377-0CB88BBB31A9}" dt="2019-05-17T16:52:00.828" v="998" actId="2696"/>
        <pc:sldMkLst>
          <pc:docMk/>
          <pc:sldMk cId="2616765122" sldId="268"/>
        </pc:sldMkLst>
        <pc:spChg chg="add del">
          <ac:chgData name="Daniel Campos" userId="ebe2d3c5e64eb0eb" providerId="LiveId" clId="{25A070FF-4A29-4664-A377-0CB88BBB31A9}" dt="2019-05-17T07:11:29.186" v="976"/>
          <ac:spMkLst>
            <pc:docMk/>
            <pc:sldMk cId="2616765122" sldId="268"/>
            <ac:spMk id="9" creationId="{867D4867-5BA7-4462-B2F6-A23F4A622AA7}"/>
          </ac:spMkLst>
        </pc:spChg>
      </pc:sldChg>
      <pc:sldChg chg="add del">
        <pc:chgData name="Daniel Campos" userId="ebe2d3c5e64eb0eb" providerId="LiveId" clId="{25A070FF-4A29-4664-A377-0CB88BBB31A9}" dt="2019-05-17T16:52:00.837" v="999" actId="2696"/>
        <pc:sldMkLst>
          <pc:docMk/>
          <pc:sldMk cId="374136493" sldId="269"/>
        </pc:sldMkLst>
      </pc:sldChg>
      <pc:sldChg chg="del">
        <pc:chgData name="Daniel Campos" userId="ebe2d3c5e64eb0eb" providerId="LiveId" clId="{25A070FF-4A29-4664-A377-0CB88BBB31A9}" dt="2019-05-17T16:52:01.283" v="1000" actId="2696"/>
        <pc:sldMkLst>
          <pc:docMk/>
          <pc:sldMk cId="1623954511" sldId="270"/>
        </pc:sldMkLst>
      </pc:sldChg>
      <pc:sldChg chg="del">
        <pc:chgData name="Daniel Campos" userId="ebe2d3c5e64eb0eb" providerId="LiveId" clId="{25A070FF-4A29-4664-A377-0CB88BBB31A9}" dt="2019-05-17T16:52:22.213" v="1003" actId="2696"/>
        <pc:sldMkLst>
          <pc:docMk/>
          <pc:sldMk cId="3800783129" sldId="272"/>
        </pc:sldMkLst>
      </pc:sldChg>
      <pc:sldChg chg="del">
        <pc:chgData name="Daniel Campos" userId="ebe2d3c5e64eb0eb" providerId="LiveId" clId="{25A070FF-4A29-4664-A377-0CB88BBB31A9}" dt="2019-05-17T16:52:01.867" v="1001" actId="2696"/>
        <pc:sldMkLst>
          <pc:docMk/>
          <pc:sldMk cId="2098325969" sldId="273"/>
        </pc:sldMkLst>
      </pc:sldChg>
      <pc:sldChg chg="del">
        <pc:chgData name="Daniel Campos" userId="ebe2d3c5e64eb0eb" providerId="LiveId" clId="{25A070FF-4A29-4664-A377-0CB88BBB31A9}" dt="2019-05-17T16:52:24.055" v="1005" actId="2696"/>
        <pc:sldMkLst>
          <pc:docMk/>
          <pc:sldMk cId="762177263" sldId="274"/>
        </pc:sldMkLst>
      </pc:sldChg>
      <pc:sldChg chg="addSp delSp modSp add del setBg delDesignElem">
        <pc:chgData name="Daniel Campos" userId="ebe2d3c5e64eb0eb" providerId="LiveId" clId="{25A070FF-4A29-4664-A377-0CB88BBB31A9}" dt="2019-05-17T16:53:15.928" v="1018" actId="20577"/>
        <pc:sldMkLst>
          <pc:docMk/>
          <pc:sldMk cId="2587570575" sldId="275"/>
        </pc:sldMkLst>
        <pc:spChg chg="mod">
          <ac:chgData name="Daniel Campos" userId="ebe2d3c5e64eb0eb" providerId="LiveId" clId="{25A070FF-4A29-4664-A377-0CB88BBB31A9}" dt="2019-05-17T16:51:46.033" v="996" actId="207"/>
          <ac:spMkLst>
            <pc:docMk/>
            <pc:sldMk cId="2587570575" sldId="275"/>
            <ac:spMk id="2" creationId="{8345F5CC-5707-4917-9442-1E0BACDB95C4}"/>
          </ac:spMkLst>
        </pc:spChg>
        <pc:spChg chg="add del">
          <ac:chgData name="Daniel Campos" userId="ebe2d3c5e64eb0eb" providerId="LiveId" clId="{25A070FF-4A29-4664-A377-0CB88BBB31A9}" dt="2019-05-17T07:11:29.186" v="976"/>
          <ac:spMkLst>
            <pc:docMk/>
            <pc:sldMk cId="2587570575" sldId="275"/>
            <ac:spMk id="10" creationId="{46C2E80F-49A6-4372-B103-219D417A55ED}"/>
          </ac:spMkLst>
        </pc:spChg>
        <pc:graphicFrameChg chg="mod">
          <ac:chgData name="Daniel Campos" userId="ebe2d3c5e64eb0eb" providerId="LiveId" clId="{25A070FF-4A29-4664-A377-0CB88BBB31A9}" dt="2019-05-17T16:53:15.928" v="1018" actId="20577"/>
          <ac:graphicFrameMkLst>
            <pc:docMk/>
            <pc:sldMk cId="2587570575" sldId="275"/>
            <ac:graphicFrameMk id="5" creationId="{9A5AA1B9-8A8D-4206-A3D4-3489FA0D4140}"/>
          </ac:graphicFrameMkLst>
        </pc:graphicFrameChg>
      </pc:sldChg>
      <pc:sldChg chg="del">
        <pc:chgData name="Daniel Campos" userId="ebe2d3c5e64eb0eb" providerId="LiveId" clId="{25A070FF-4A29-4664-A377-0CB88BBB31A9}" dt="2019-05-17T07:11:23.978" v="954" actId="2696"/>
        <pc:sldMkLst>
          <pc:docMk/>
          <pc:sldMk cId="2616765122" sldId="276"/>
        </pc:sldMkLst>
      </pc:sldChg>
      <pc:sldChg chg="del">
        <pc:chgData name="Daniel Campos" userId="ebe2d3c5e64eb0eb" providerId="LiveId" clId="{25A070FF-4A29-4664-A377-0CB88BBB31A9}" dt="2019-05-17T07:11:32.927" v="977" actId="2696"/>
        <pc:sldMkLst>
          <pc:docMk/>
          <pc:sldMk cId="1600865973" sldId="277"/>
        </pc:sldMkLst>
      </pc:sldChg>
      <pc:sldChg chg="modSp">
        <pc:chgData name="Daniel Campos" userId="ebe2d3c5e64eb0eb" providerId="LiveId" clId="{25A070FF-4A29-4664-A377-0CB88BBB31A9}" dt="2019-05-17T16:53:22.869" v="1020" actId="20577"/>
        <pc:sldMkLst>
          <pc:docMk/>
          <pc:sldMk cId="629124348" sldId="278"/>
        </pc:sldMkLst>
        <pc:spChg chg="mod">
          <ac:chgData name="Daniel Campos" userId="ebe2d3c5e64eb0eb" providerId="LiveId" clId="{25A070FF-4A29-4664-A377-0CB88BBB31A9}" dt="2019-05-17T16:52:28.956" v="1006" actId="207"/>
          <ac:spMkLst>
            <pc:docMk/>
            <pc:sldMk cId="629124348" sldId="278"/>
            <ac:spMk id="2" creationId="{8BBC1758-4829-4258-A856-4AAB37E32B98}"/>
          </ac:spMkLst>
        </pc:spChg>
        <pc:graphicFrameChg chg="mod">
          <ac:chgData name="Daniel Campos" userId="ebe2d3c5e64eb0eb" providerId="LiveId" clId="{25A070FF-4A29-4664-A377-0CB88BBB31A9}" dt="2019-05-17T16:53:22.869" v="1020" actId="20577"/>
          <ac:graphicFrameMkLst>
            <pc:docMk/>
            <pc:sldMk cId="629124348" sldId="278"/>
            <ac:graphicFrameMk id="5" creationId="{59CF098D-A1B4-4DD5-B21A-74326763D0E9}"/>
          </ac:graphicFrameMkLst>
        </pc:graphicFrameChg>
      </pc:sldChg>
      <pc:sldChg chg="modSp">
        <pc:chgData name="Daniel Campos" userId="ebe2d3c5e64eb0eb" providerId="LiveId" clId="{25A070FF-4A29-4664-A377-0CB88BBB31A9}" dt="2019-05-17T16:52:57.834" v="1012" actId="27636"/>
        <pc:sldMkLst>
          <pc:docMk/>
          <pc:sldMk cId="2727484236" sldId="279"/>
        </pc:sldMkLst>
        <pc:spChg chg="mod">
          <ac:chgData name="Daniel Campos" userId="ebe2d3c5e64eb0eb" providerId="LiveId" clId="{25A070FF-4A29-4664-A377-0CB88BBB31A9}" dt="2019-05-17T16:52:57.834" v="1012" actId="27636"/>
          <ac:spMkLst>
            <pc:docMk/>
            <pc:sldMk cId="2727484236" sldId="279"/>
            <ac:spMk id="2" creationId="{9527AB73-10FE-4A5E-A4B3-B00A14B04228}"/>
          </ac:spMkLst>
        </pc:spChg>
      </pc:sldChg>
      <pc:sldChg chg="addSp delSp modSp add del setBg delDesignElem">
        <pc:chgData name="Daniel Campos" userId="ebe2d3c5e64eb0eb" providerId="LiveId" clId="{25A070FF-4A29-4664-A377-0CB88BBB31A9}" dt="2019-05-17T16:55:38.916" v="1028" actId="20577"/>
        <pc:sldMkLst>
          <pc:docMk/>
          <pc:sldMk cId="1838263113" sldId="280"/>
        </pc:sldMkLst>
        <pc:spChg chg="mod">
          <ac:chgData name="Daniel Campos" userId="ebe2d3c5e64eb0eb" providerId="LiveId" clId="{25A070FF-4A29-4664-A377-0CB88BBB31A9}" dt="2019-05-17T16:52:36.779" v="1008" actId="20577"/>
          <ac:spMkLst>
            <pc:docMk/>
            <pc:sldMk cId="1838263113" sldId="280"/>
            <ac:spMk id="2" creationId="{7BD573EC-2996-4DD8-B094-569CC883A316}"/>
          </ac:spMkLst>
        </pc:spChg>
        <pc:spChg chg="add del">
          <ac:chgData name="Daniel Campos" userId="ebe2d3c5e64eb0eb" providerId="LiveId" clId="{25A070FF-4A29-4664-A377-0CB88BBB31A9}" dt="2019-05-17T07:11:29.186" v="976"/>
          <ac:spMkLst>
            <pc:docMk/>
            <pc:sldMk cId="1838263113" sldId="280"/>
            <ac:spMk id="10" creationId="{42285737-90EE-47DC-AC80-8AE156B11969}"/>
          </ac:spMkLst>
        </pc:spChg>
        <pc:grpChg chg="add del">
          <ac:chgData name="Daniel Campos" userId="ebe2d3c5e64eb0eb" providerId="LiveId" clId="{25A070FF-4A29-4664-A377-0CB88BBB31A9}" dt="2019-05-17T07:11:29.186" v="976"/>
          <ac:grpSpMkLst>
            <pc:docMk/>
            <pc:sldMk cId="1838263113" sldId="280"/>
            <ac:grpSpMk id="12" creationId="{B57BDC17-F1B3-455F-BBF1-680AA1F25C06}"/>
          </ac:grpSpMkLst>
        </pc:grpChg>
        <pc:graphicFrameChg chg="mod">
          <ac:chgData name="Daniel Campos" userId="ebe2d3c5e64eb0eb" providerId="LiveId" clId="{25A070FF-4A29-4664-A377-0CB88BBB31A9}" dt="2019-05-17T16:55:38.916" v="1028" actId="20577"/>
          <ac:graphicFrameMkLst>
            <pc:docMk/>
            <pc:sldMk cId="1838263113" sldId="280"/>
            <ac:graphicFrameMk id="5" creationId="{B912409E-F675-4193-9FC9-4FBA8F182C33}"/>
          </ac:graphicFrameMkLst>
        </pc:graphicFrameChg>
      </pc:sldChg>
      <pc:sldChg chg="add del">
        <pc:chgData name="Daniel Campos" userId="ebe2d3c5e64eb0eb" providerId="LiveId" clId="{25A070FF-4A29-4664-A377-0CB88BBB31A9}" dt="2019-05-17T16:52:23.032" v="1004" actId="2696"/>
        <pc:sldMkLst>
          <pc:docMk/>
          <pc:sldMk cId="1785731936" sldId="281"/>
        </pc:sldMkLst>
      </pc:sldChg>
    </pc:docChg>
  </pc:docChgLst>
  <pc:docChgLst>
    <pc:chgData name="Daniel Campos" userId="ebe2d3c5e64eb0eb" providerId="Windows Live" clId="Web-{D223D112-2B86-43A6-8FF0-DFA458B89BFD}"/>
    <pc:docChg chg="addSld delSld modSld sldOrd">
      <pc:chgData name="Daniel Campos" userId="ebe2d3c5e64eb0eb" providerId="Windows Live" clId="Web-{D223D112-2B86-43A6-8FF0-DFA458B89BFD}" dt="2019-05-19T17:35:51.465" v="1082"/>
      <pc:docMkLst>
        <pc:docMk/>
      </pc:docMkLst>
      <pc:sldChg chg="addSp modSp mod setBg setClrOvrMap">
        <pc:chgData name="Daniel Campos" userId="ebe2d3c5e64eb0eb" providerId="Windows Live" clId="Web-{D223D112-2B86-43A6-8FF0-DFA458B89BFD}" dt="2019-05-19T17:35:51.465" v="1082"/>
        <pc:sldMkLst>
          <pc:docMk/>
          <pc:sldMk cId="808879891" sldId="256"/>
        </pc:sldMkLst>
        <pc:spChg chg="mod ord">
          <ac:chgData name="Daniel Campos" userId="ebe2d3c5e64eb0eb" providerId="Windows Live" clId="Web-{D223D112-2B86-43A6-8FF0-DFA458B89BFD}" dt="2019-05-19T17:35:51.465" v="1082"/>
          <ac:spMkLst>
            <pc:docMk/>
            <pc:sldMk cId="808879891" sldId="256"/>
            <ac:spMk id="2" creationId="{10DD1AE7-3C9E-4E80-B133-C1BBB6302576}"/>
          </ac:spMkLst>
        </pc:spChg>
        <pc:spChg chg="mod">
          <ac:chgData name="Daniel Campos" userId="ebe2d3c5e64eb0eb" providerId="Windows Live" clId="Web-{D223D112-2B86-43A6-8FF0-DFA458B89BFD}" dt="2019-05-19T17:35:51.465" v="1082"/>
          <ac:spMkLst>
            <pc:docMk/>
            <pc:sldMk cId="808879891" sldId="256"/>
            <ac:spMk id="3" creationId="{0FF596A9-3CA8-4A7E-A47A-4DBE5C3CFDD5}"/>
          </ac:spMkLst>
        </pc:spChg>
        <pc:spChg chg="add">
          <ac:chgData name="Daniel Campos" userId="ebe2d3c5e64eb0eb" providerId="Windows Live" clId="Web-{D223D112-2B86-43A6-8FF0-DFA458B89BFD}" dt="2019-05-19T17:35:51.465" v="1082"/>
          <ac:spMkLst>
            <pc:docMk/>
            <pc:sldMk cId="808879891" sldId="256"/>
            <ac:spMk id="8" creationId="{DE27238C-8EAF-4098-86E6-7723B7DAE601}"/>
          </ac:spMkLst>
        </pc:spChg>
        <pc:spChg chg="add">
          <ac:chgData name="Daniel Campos" userId="ebe2d3c5e64eb0eb" providerId="Windows Live" clId="Web-{D223D112-2B86-43A6-8FF0-DFA458B89BFD}" dt="2019-05-19T17:35:51.465" v="1082"/>
          <ac:spMkLst>
            <pc:docMk/>
            <pc:sldMk cId="808879891" sldId="256"/>
            <ac:spMk id="10" creationId="{992F97B1-1891-4FCC-9E5F-BA97EDB48F89}"/>
          </ac:spMkLst>
        </pc:spChg>
        <pc:spChg chg="add">
          <ac:chgData name="Daniel Campos" userId="ebe2d3c5e64eb0eb" providerId="Windows Live" clId="Web-{D223D112-2B86-43A6-8FF0-DFA458B89BFD}" dt="2019-05-19T17:35:51.465" v="1082"/>
          <ac:spMkLst>
            <pc:docMk/>
            <pc:sldMk cId="808879891" sldId="256"/>
            <ac:spMk id="12" creationId="{78C6C821-FEE1-4EB6-9590-C021440C77DE}"/>
          </ac:spMkLst>
        </pc:spChg>
        <pc:spChg chg="add">
          <ac:chgData name="Daniel Campos" userId="ebe2d3c5e64eb0eb" providerId="Windows Live" clId="Web-{D223D112-2B86-43A6-8FF0-DFA458B89BFD}" dt="2019-05-19T17:35:51.465" v="1082"/>
          <ac:spMkLst>
            <pc:docMk/>
            <pc:sldMk cId="808879891" sldId="256"/>
            <ac:spMk id="14" creationId="{B61A74B3-E247-44D4-8C48-FAE8E2056401}"/>
          </ac:spMkLst>
        </pc:spChg>
      </pc:sldChg>
      <pc:sldChg chg="modSp add replId">
        <pc:chgData name="Daniel Campos" userId="ebe2d3c5e64eb0eb" providerId="Windows Live" clId="Web-{D223D112-2B86-43A6-8FF0-DFA458B89BFD}" dt="2019-05-19T16:47:20.087" v="3" actId="20577"/>
        <pc:sldMkLst>
          <pc:docMk/>
          <pc:sldMk cId="1754503867" sldId="288"/>
        </pc:sldMkLst>
        <pc:spChg chg="mod">
          <ac:chgData name="Daniel Campos" userId="ebe2d3c5e64eb0eb" providerId="Windows Live" clId="Web-{D223D112-2B86-43A6-8FF0-DFA458B89BFD}" dt="2019-05-19T16:47:20.087" v="3" actId="20577"/>
          <ac:spMkLst>
            <pc:docMk/>
            <pc:sldMk cId="1754503867" sldId="288"/>
            <ac:spMk id="9" creationId="{4192019B-ECF7-49B0-942C-DCB357F3A311}"/>
          </ac:spMkLst>
        </pc:spChg>
      </pc:sldChg>
      <pc:sldChg chg="add ord">
        <pc:chgData name="Daniel Campos" userId="ebe2d3c5e64eb0eb" providerId="Windows Live" clId="Web-{D223D112-2B86-43A6-8FF0-DFA458B89BFD}" dt="2019-05-19T17:32:45.230" v="1081"/>
        <pc:sldMkLst>
          <pc:docMk/>
          <pc:sldMk cId="260148347" sldId="289"/>
        </pc:sldMkLst>
      </pc:sldChg>
      <pc:sldChg chg="addSp delSp modSp add replId">
        <pc:chgData name="Daniel Campos" userId="ebe2d3c5e64eb0eb" providerId="Windows Live" clId="Web-{D223D112-2B86-43A6-8FF0-DFA458B89BFD}" dt="2019-05-19T17:11:30.213" v="92"/>
        <pc:sldMkLst>
          <pc:docMk/>
          <pc:sldMk cId="3519539155" sldId="290"/>
        </pc:sldMkLst>
        <pc:spChg chg="mod">
          <ac:chgData name="Daniel Campos" userId="ebe2d3c5e64eb0eb" providerId="Windows Live" clId="Web-{D223D112-2B86-43A6-8FF0-DFA458B89BFD}" dt="2019-05-19T17:11:28.354" v="90" actId="20577"/>
          <ac:spMkLst>
            <pc:docMk/>
            <pc:sldMk cId="3519539155" sldId="290"/>
            <ac:spMk id="2" creationId="{10DD1AE7-3C9E-4E80-B133-C1BBB6302576}"/>
          </ac:spMkLst>
        </pc:spChg>
        <pc:spChg chg="del">
          <ac:chgData name="Daniel Campos" userId="ebe2d3c5e64eb0eb" providerId="Windows Live" clId="Web-{D223D112-2B86-43A6-8FF0-DFA458B89BFD}" dt="2019-05-19T17:11:04.182" v="8"/>
          <ac:spMkLst>
            <pc:docMk/>
            <pc:sldMk cId="3519539155" sldId="290"/>
            <ac:spMk id="3" creationId="{0FF596A9-3CA8-4A7E-A47A-4DBE5C3CFDD5}"/>
          </ac:spMkLst>
        </pc:spChg>
        <pc:spChg chg="add del mod">
          <ac:chgData name="Daniel Campos" userId="ebe2d3c5e64eb0eb" providerId="Windows Live" clId="Web-{D223D112-2B86-43A6-8FF0-DFA458B89BFD}" dt="2019-05-19T17:11:30.213" v="92"/>
          <ac:spMkLst>
            <pc:docMk/>
            <pc:sldMk cId="3519539155" sldId="290"/>
            <ac:spMk id="5" creationId="{88DBD854-17FE-4FE3-AD3D-1130FBB7DF99}"/>
          </ac:spMkLst>
        </pc:spChg>
      </pc:sldChg>
      <pc:sldChg chg="modSp add replId">
        <pc:chgData name="Daniel Campos" userId="ebe2d3c5e64eb0eb" providerId="Windows Live" clId="Web-{D223D112-2B86-43A6-8FF0-DFA458B89BFD}" dt="2019-05-19T17:32:05.839" v="1072" actId="20577"/>
        <pc:sldMkLst>
          <pc:docMk/>
          <pc:sldMk cId="2372730250" sldId="291"/>
        </pc:sldMkLst>
        <pc:spChg chg="mod">
          <ac:chgData name="Daniel Campos" userId="ebe2d3c5e64eb0eb" providerId="Windows Live" clId="Web-{D223D112-2B86-43A6-8FF0-DFA458B89BFD}" dt="2019-05-19T17:32:05.839" v="1072" actId="20577"/>
          <ac:spMkLst>
            <pc:docMk/>
            <pc:sldMk cId="2372730250" sldId="291"/>
            <ac:spMk id="3" creationId="{BA5CF695-7F46-4558-8A1E-51E881A893EB}"/>
          </ac:spMkLst>
        </pc:spChg>
      </pc:sldChg>
      <pc:sldChg chg="modSp add replId">
        <pc:chgData name="Daniel Campos" userId="ebe2d3c5e64eb0eb" providerId="Windows Live" clId="Web-{D223D112-2B86-43A6-8FF0-DFA458B89BFD}" dt="2019-05-19T17:32:22.152" v="1078" actId="20577"/>
        <pc:sldMkLst>
          <pc:docMk/>
          <pc:sldMk cId="3657734575" sldId="292"/>
        </pc:sldMkLst>
        <pc:spChg chg="mod">
          <ac:chgData name="Daniel Campos" userId="ebe2d3c5e64eb0eb" providerId="Windows Live" clId="Web-{D223D112-2B86-43A6-8FF0-DFA458B89BFD}" dt="2019-05-19T17:20:51.480" v="148" actId="20577"/>
          <ac:spMkLst>
            <pc:docMk/>
            <pc:sldMk cId="3657734575" sldId="292"/>
            <ac:spMk id="2" creationId="{6EC76FB5-5C15-4E27-9E47-935804EDEB51}"/>
          </ac:spMkLst>
        </pc:spChg>
        <pc:spChg chg="mod">
          <ac:chgData name="Daniel Campos" userId="ebe2d3c5e64eb0eb" providerId="Windows Live" clId="Web-{D223D112-2B86-43A6-8FF0-DFA458B89BFD}" dt="2019-05-19T17:32:22.152" v="1078" actId="20577"/>
          <ac:spMkLst>
            <pc:docMk/>
            <pc:sldMk cId="3657734575" sldId="292"/>
            <ac:spMk id="3" creationId="{BA5CF695-7F46-4558-8A1E-51E881A893EB}"/>
          </ac:spMkLst>
        </pc:spChg>
      </pc:sldChg>
      <pc:sldChg chg="addSp delSp modSp add replId">
        <pc:chgData name="Daniel Campos" userId="ebe2d3c5e64eb0eb" providerId="Windows Live" clId="Web-{D223D112-2B86-43A6-8FF0-DFA458B89BFD}" dt="2019-05-19T17:27:40.652" v="715" actId="20577"/>
        <pc:sldMkLst>
          <pc:docMk/>
          <pc:sldMk cId="4175904162" sldId="293"/>
        </pc:sldMkLst>
        <pc:spChg chg="mod">
          <ac:chgData name="Daniel Campos" userId="ebe2d3c5e64eb0eb" providerId="Windows Live" clId="Web-{D223D112-2B86-43A6-8FF0-DFA458B89BFD}" dt="2019-05-19T17:27:40.652" v="715" actId="20577"/>
          <ac:spMkLst>
            <pc:docMk/>
            <pc:sldMk cId="4175904162" sldId="293"/>
            <ac:spMk id="9" creationId="{4192019B-ECF7-49B0-942C-DCB357F3A311}"/>
          </ac:spMkLst>
        </pc:spChg>
        <pc:picChg chg="add mod">
          <ac:chgData name="Daniel Campos" userId="ebe2d3c5e64eb0eb" providerId="Windows Live" clId="Web-{D223D112-2B86-43A6-8FF0-DFA458B89BFD}" dt="2019-05-19T17:25:50.074" v="671" actId="1076"/>
          <ac:picMkLst>
            <pc:docMk/>
            <pc:sldMk cId="4175904162" sldId="293"/>
            <ac:picMk id="2" creationId="{0D7CAE18-1AC0-4F01-A5B3-80D50FC60912}"/>
          </ac:picMkLst>
        </pc:picChg>
        <pc:picChg chg="del">
          <ac:chgData name="Daniel Campos" userId="ebe2d3c5e64eb0eb" providerId="Windows Live" clId="Web-{D223D112-2B86-43A6-8FF0-DFA458B89BFD}" dt="2019-05-19T17:25:43.370" v="668"/>
          <ac:picMkLst>
            <pc:docMk/>
            <pc:sldMk cId="4175904162" sldId="293"/>
            <ac:picMk id="3" creationId="{E35D7F0B-B166-4C5D-A79B-CBB7D9045C61}"/>
          </ac:picMkLst>
        </pc:picChg>
      </pc:sldChg>
      <pc:sldChg chg="addSp delSp modSp add replId">
        <pc:chgData name="Daniel Campos" userId="ebe2d3c5e64eb0eb" providerId="Windows Live" clId="Web-{D223D112-2B86-43A6-8FF0-DFA458B89BFD}" dt="2019-05-19T17:29:14.636" v="780" actId="14100"/>
        <pc:sldMkLst>
          <pc:docMk/>
          <pc:sldMk cId="774154865" sldId="294"/>
        </pc:sldMkLst>
        <pc:spChg chg="mod">
          <ac:chgData name="Daniel Campos" userId="ebe2d3c5e64eb0eb" providerId="Windows Live" clId="Web-{D223D112-2B86-43A6-8FF0-DFA458B89BFD}" dt="2019-05-19T17:28:57.621" v="773" actId="20577"/>
          <ac:spMkLst>
            <pc:docMk/>
            <pc:sldMk cId="774154865" sldId="294"/>
            <ac:spMk id="9" creationId="{4192019B-ECF7-49B0-942C-DCB357F3A311}"/>
          </ac:spMkLst>
        </pc:spChg>
        <pc:picChg chg="del">
          <ac:chgData name="Daniel Campos" userId="ebe2d3c5e64eb0eb" providerId="Windows Live" clId="Web-{D223D112-2B86-43A6-8FF0-DFA458B89BFD}" dt="2019-05-19T17:29:03.746" v="776"/>
          <ac:picMkLst>
            <pc:docMk/>
            <pc:sldMk cId="774154865" sldId="294"/>
            <ac:picMk id="2" creationId="{0D7CAE18-1AC0-4F01-A5B3-80D50FC60912}"/>
          </ac:picMkLst>
        </pc:picChg>
        <pc:picChg chg="add mod">
          <ac:chgData name="Daniel Campos" userId="ebe2d3c5e64eb0eb" providerId="Windows Live" clId="Web-{D223D112-2B86-43A6-8FF0-DFA458B89BFD}" dt="2019-05-19T17:29:14.636" v="780" actId="14100"/>
          <ac:picMkLst>
            <pc:docMk/>
            <pc:sldMk cId="774154865" sldId="294"/>
            <ac:picMk id="3" creationId="{2D4EB9F7-B356-42FA-B1F7-C88241468D8E}"/>
          </ac:picMkLst>
        </pc:picChg>
      </pc:sldChg>
      <pc:sldChg chg="add del replId">
        <pc:chgData name="Daniel Campos" userId="ebe2d3c5e64eb0eb" providerId="Windows Live" clId="Web-{D223D112-2B86-43A6-8FF0-DFA458B89BFD}" dt="2019-05-19T17:30:24.464" v="781"/>
        <pc:sldMkLst>
          <pc:docMk/>
          <pc:sldMk cId="3321794661" sldId="295"/>
        </pc:sldMkLst>
      </pc:sldChg>
      <pc:sldChg chg="add del replId">
        <pc:chgData name="Daniel Campos" userId="ebe2d3c5e64eb0eb" providerId="Windows Live" clId="Web-{D223D112-2B86-43A6-8FF0-DFA458B89BFD}" dt="2019-05-19T17:30:27.089" v="782"/>
        <pc:sldMkLst>
          <pc:docMk/>
          <pc:sldMk cId="679004343" sldId="296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openai.com/blog/musenet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openai.com/blog/muse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120AC-8BF2-465F-9DF8-BAE671615ED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175078-C6ED-4D0D-886B-B011D51CA61E}">
      <dgm:prSet/>
      <dgm:spPr/>
      <dgm:t>
        <a:bodyPr/>
        <a:lstStyle/>
        <a:p>
          <a:r>
            <a:rPr lang="en-US"/>
            <a:t>Unsupervised pre-training</a:t>
          </a:r>
        </a:p>
      </dgm:t>
    </dgm:pt>
    <dgm:pt modelId="{A33906A8-4A88-4A29-960D-6EC1E4AB94C8}" type="parTrans" cxnId="{0D1A0C3A-FC94-4C43-AD11-A9F7D3B2EB59}">
      <dgm:prSet/>
      <dgm:spPr/>
      <dgm:t>
        <a:bodyPr/>
        <a:lstStyle/>
        <a:p>
          <a:endParaRPr lang="en-US"/>
        </a:p>
      </dgm:t>
    </dgm:pt>
    <dgm:pt modelId="{673F9D65-91E0-48AE-82B5-40B026F6E682}" type="sibTrans" cxnId="{0D1A0C3A-FC94-4C43-AD11-A9F7D3B2EB59}">
      <dgm:prSet/>
      <dgm:spPr/>
      <dgm:t>
        <a:bodyPr/>
        <a:lstStyle/>
        <a:p>
          <a:endParaRPr lang="en-US"/>
        </a:p>
      </dgm:t>
    </dgm:pt>
    <dgm:pt modelId="{7C38B2B8-B467-47FF-BCDB-4A3506ACFD5E}">
      <dgm:prSet/>
      <dgm:spPr/>
      <dgm:t>
        <a:bodyPr/>
        <a:lstStyle/>
        <a:p>
          <a:r>
            <a:rPr lang="en-US" sz="3400"/>
            <a:t>Adapt parameters to supervised task</a:t>
          </a:r>
        </a:p>
      </dgm:t>
    </dgm:pt>
    <dgm:pt modelId="{D7CC4437-681F-40E7-949D-6B1900577907}" type="parTrans" cxnId="{CFD5CAAD-C59F-486F-8D42-5D13FE9D6985}">
      <dgm:prSet/>
      <dgm:spPr/>
      <dgm:t>
        <a:bodyPr/>
        <a:lstStyle/>
        <a:p>
          <a:endParaRPr lang="en-US"/>
        </a:p>
      </dgm:t>
    </dgm:pt>
    <dgm:pt modelId="{A0CF4D9B-E617-4BCA-B1EA-D2287FE868FA}" type="sibTrans" cxnId="{CFD5CAAD-C59F-486F-8D42-5D13FE9D6985}">
      <dgm:prSet/>
      <dgm:spPr/>
      <dgm:t>
        <a:bodyPr/>
        <a:lstStyle/>
        <a:p>
          <a:endParaRPr lang="en-US"/>
        </a:p>
      </dgm:t>
    </dgm:pt>
    <dgm:pt modelId="{BE572FAF-5783-4FB5-9660-01F309C10521}">
      <dgm:prSet/>
      <dgm:spPr/>
      <dgm:t>
        <a:bodyPr/>
        <a:lstStyle/>
        <a:p>
          <a:r>
            <a:rPr lang="en-US" sz="2600"/>
            <a:t>Leverage a language modeling objective</a:t>
          </a:r>
        </a:p>
      </dgm:t>
    </dgm:pt>
    <dgm:pt modelId="{FAD6A1AB-26CA-436A-8C15-2BB7CCCD738D}" type="parTrans" cxnId="{A24A8741-8968-41DB-849D-DB3086655F7C}">
      <dgm:prSet/>
      <dgm:spPr/>
    </dgm:pt>
    <dgm:pt modelId="{04182075-F47A-4B3F-BE3A-A0D75620A1BB}" type="sibTrans" cxnId="{A24A8741-8968-41DB-849D-DB3086655F7C}">
      <dgm:prSet/>
      <dgm:spPr/>
    </dgm:pt>
    <dgm:pt modelId="{33EF1BAA-42B1-441A-BCD5-280496B5AB79}">
      <dgm:prSet/>
      <dgm:spPr/>
      <dgm:t>
        <a:bodyPr/>
        <a:lstStyle/>
        <a:p>
          <a:r>
            <a:rPr lang="en-US" sz="2600"/>
            <a:t> </a:t>
          </a:r>
          <a:r>
            <a:rPr lang="en-US" sz="3400"/>
            <a:t>Supervised fine-tuning</a:t>
          </a:r>
        </a:p>
      </dgm:t>
    </dgm:pt>
    <dgm:pt modelId="{79A1C52F-2AD2-462B-BF6D-8287C33DC1AD}" type="parTrans" cxnId="{3E65B834-EC13-4753-8F80-C8F3DA5B4103}">
      <dgm:prSet/>
      <dgm:spPr/>
    </dgm:pt>
    <dgm:pt modelId="{B6D86AD2-87A3-405A-B84F-C37B66D84B79}" type="sibTrans" cxnId="{3E65B834-EC13-4753-8F80-C8F3DA5B4103}">
      <dgm:prSet/>
      <dgm:spPr/>
    </dgm:pt>
    <dgm:pt modelId="{BFDB85F0-8622-4361-944A-026FB21D5251}" type="pres">
      <dgm:prSet presAssocID="{AD1120AC-8BF2-465F-9DF8-BAE671615ED4}" presName="Name0" presStyleCnt="0">
        <dgm:presLayoutVars>
          <dgm:dir/>
          <dgm:animLvl val="lvl"/>
          <dgm:resizeHandles val="exact"/>
        </dgm:presLayoutVars>
      </dgm:prSet>
      <dgm:spPr/>
    </dgm:pt>
    <dgm:pt modelId="{E9A84E08-FB9C-43B1-AB9A-AC877645CF08}" type="pres">
      <dgm:prSet presAssocID="{27175078-C6ED-4D0D-886B-B011D51CA61E}" presName="linNode" presStyleCnt="0"/>
      <dgm:spPr/>
    </dgm:pt>
    <dgm:pt modelId="{FAE52B79-E4AF-4D99-8D51-F86AFA7C00E1}" type="pres">
      <dgm:prSet presAssocID="{27175078-C6ED-4D0D-886B-B011D51CA61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101E62-ACCE-410C-A3F9-33DF2D76684A}" type="pres">
      <dgm:prSet presAssocID="{27175078-C6ED-4D0D-886B-B011D51CA61E}" presName="descendantText" presStyleLbl="alignAccFollowNode1" presStyleIdx="0" presStyleCnt="2">
        <dgm:presLayoutVars>
          <dgm:bulletEnabled val="1"/>
        </dgm:presLayoutVars>
      </dgm:prSet>
      <dgm:spPr/>
    </dgm:pt>
    <dgm:pt modelId="{170FC1A0-B8A8-494C-907E-2A146EC275FB}" type="pres">
      <dgm:prSet presAssocID="{673F9D65-91E0-48AE-82B5-40B026F6E682}" presName="sp" presStyleCnt="0"/>
      <dgm:spPr/>
    </dgm:pt>
    <dgm:pt modelId="{C2AF4E46-4862-4B9D-BD2F-FC4D43A643C2}" type="pres">
      <dgm:prSet presAssocID="{33EF1BAA-42B1-441A-BCD5-280496B5AB79}" presName="linNode" presStyleCnt="0"/>
      <dgm:spPr/>
    </dgm:pt>
    <dgm:pt modelId="{664C371A-126D-4964-9E2A-9E1112779D4D}" type="pres">
      <dgm:prSet presAssocID="{33EF1BAA-42B1-441A-BCD5-280496B5AB7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AA14B71-DA21-442B-B605-03415439D7F8}" type="pres">
      <dgm:prSet presAssocID="{33EF1BAA-42B1-441A-BCD5-280496B5AB7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B08BA0A-D0D9-4CEE-AF92-91484621681F}" type="presOf" srcId="{33EF1BAA-42B1-441A-BCD5-280496B5AB79}" destId="{664C371A-126D-4964-9E2A-9E1112779D4D}" srcOrd="0" destOrd="0" presId="urn:microsoft.com/office/officeart/2005/8/layout/vList5"/>
    <dgm:cxn modelId="{3E65B834-EC13-4753-8F80-C8F3DA5B4103}" srcId="{AD1120AC-8BF2-465F-9DF8-BAE671615ED4}" destId="{33EF1BAA-42B1-441A-BCD5-280496B5AB79}" srcOrd="1" destOrd="0" parTransId="{79A1C52F-2AD2-462B-BF6D-8287C33DC1AD}" sibTransId="{B6D86AD2-87A3-405A-B84F-C37B66D84B79}"/>
    <dgm:cxn modelId="{0D1A0C3A-FC94-4C43-AD11-A9F7D3B2EB59}" srcId="{AD1120AC-8BF2-465F-9DF8-BAE671615ED4}" destId="{27175078-C6ED-4D0D-886B-B011D51CA61E}" srcOrd="0" destOrd="0" parTransId="{A33906A8-4A88-4A29-960D-6EC1E4AB94C8}" sibTransId="{673F9D65-91E0-48AE-82B5-40B026F6E682}"/>
    <dgm:cxn modelId="{A24A8741-8968-41DB-849D-DB3086655F7C}" srcId="{27175078-C6ED-4D0D-886B-B011D51CA61E}" destId="{BE572FAF-5783-4FB5-9660-01F309C10521}" srcOrd="0" destOrd="0" parTransId="{FAD6A1AB-26CA-436A-8C15-2BB7CCCD738D}" sibTransId="{04182075-F47A-4B3F-BE3A-A0D75620A1BB}"/>
    <dgm:cxn modelId="{CB13A749-48EB-4E71-98C0-9ED9E5A909DA}" type="presOf" srcId="{AD1120AC-8BF2-465F-9DF8-BAE671615ED4}" destId="{BFDB85F0-8622-4361-944A-026FB21D5251}" srcOrd="0" destOrd="0" presId="urn:microsoft.com/office/officeart/2005/8/layout/vList5"/>
    <dgm:cxn modelId="{C24DAD6E-3700-4AD8-97B7-A21569175C56}" type="presOf" srcId="{7C38B2B8-B467-47FF-BCDB-4A3506ACFD5E}" destId="{5AA14B71-DA21-442B-B605-03415439D7F8}" srcOrd="0" destOrd="0" presId="urn:microsoft.com/office/officeart/2005/8/layout/vList5"/>
    <dgm:cxn modelId="{CFD5CAAD-C59F-486F-8D42-5D13FE9D6985}" srcId="{33EF1BAA-42B1-441A-BCD5-280496B5AB79}" destId="{7C38B2B8-B467-47FF-BCDB-4A3506ACFD5E}" srcOrd="0" destOrd="0" parTransId="{D7CC4437-681F-40E7-949D-6B1900577907}" sibTransId="{A0CF4D9B-E617-4BCA-B1EA-D2287FE868FA}"/>
    <dgm:cxn modelId="{71323BDB-8DF4-47DD-A3E5-309F839EBF69}" type="presOf" srcId="{27175078-C6ED-4D0D-886B-B011D51CA61E}" destId="{FAE52B79-E4AF-4D99-8D51-F86AFA7C00E1}" srcOrd="0" destOrd="0" presId="urn:microsoft.com/office/officeart/2005/8/layout/vList5"/>
    <dgm:cxn modelId="{49AED6E5-DC6D-41B3-A2C2-53F9FD4B55B2}" type="presOf" srcId="{BE572FAF-5783-4FB5-9660-01F309C10521}" destId="{65101E62-ACCE-410C-A3F9-33DF2D76684A}" srcOrd="0" destOrd="0" presId="urn:microsoft.com/office/officeart/2005/8/layout/vList5"/>
    <dgm:cxn modelId="{8E935A4F-7D6F-435D-AF31-0DB553BCC16D}" type="presParOf" srcId="{BFDB85F0-8622-4361-944A-026FB21D5251}" destId="{E9A84E08-FB9C-43B1-AB9A-AC877645CF08}" srcOrd="0" destOrd="0" presId="urn:microsoft.com/office/officeart/2005/8/layout/vList5"/>
    <dgm:cxn modelId="{4D8EEFF8-36B5-4B54-A3AB-874C20A49622}" type="presParOf" srcId="{E9A84E08-FB9C-43B1-AB9A-AC877645CF08}" destId="{FAE52B79-E4AF-4D99-8D51-F86AFA7C00E1}" srcOrd="0" destOrd="0" presId="urn:microsoft.com/office/officeart/2005/8/layout/vList5"/>
    <dgm:cxn modelId="{E1B665E5-ACE9-4DB9-BE50-07B77BE731A7}" type="presParOf" srcId="{E9A84E08-FB9C-43B1-AB9A-AC877645CF08}" destId="{65101E62-ACCE-410C-A3F9-33DF2D76684A}" srcOrd="1" destOrd="0" presId="urn:microsoft.com/office/officeart/2005/8/layout/vList5"/>
    <dgm:cxn modelId="{304C588A-FB72-40DB-9925-AF19FD1ED279}" type="presParOf" srcId="{BFDB85F0-8622-4361-944A-026FB21D5251}" destId="{170FC1A0-B8A8-494C-907E-2A146EC275FB}" srcOrd="1" destOrd="0" presId="urn:microsoft.com/office/officeart/2005/8/layout/vList5"/>
    <dgm:cxn modelId="{CE5E5E7C-C241-4084-AB35-4A09913E6FEE}" type="presParOf" srcId="{BFDB85F0-8622-4361-944A-026FB21D5251}" destId="{C2AF4E46-4862-4B9D-BD2F-FC4D43A643C2}" srcOrd="2" destOrd="0" presId="urn:microsoft.com/office/officeart/2005/8/layout/vList5"/>
    <dgm:cxn modelId="{BC40ADD6-003C-4317-B393-32A419C5183F}" type="presParOf" srcId="{C2AF4E46-4862-4B9D-BD2F-FC4D43A643C2}" destId="{664C371A-126D-4964-9E2A-9E1112779D4D}" srcOrd="0" destOrd="0" presId="urn:microsoft.com/office/officeart/2005/8/layout/vList5"/>
    <dgm:cxn modelId="{6E3336C0-F6A7-4609-B0A2-6B06E897FBC0}" type="presParOf" srcId="{C2AF4E46-4862-4B9D-BD2F-FC4D43A643C2}" destId="{5AA14B71-DA21-442B-B605-03415439D7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F35519-4BA1-4FA8-BCC0-70C196A4172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E6DDD0-9CDB-422F-958A-D380E605C573}">
      <dgm:prSet/>
      <dgm:spPr/>
      <dgm:t>
        <a:bodyPr/>
        <a:lstStyle/>
        <a:p>
          <a:r>
            <a:rPr lang="en-US" sz="3000">
              <a:solidFill>
                <a:srgbClr val="010000"/>
              </a:solidFill>
              <a:latin typeface="Trebuchet MS"/>
            </a:rPr>
            <a:t>Impact of number of layers transferred</a:t>
          </a:r>
        </a:p>
      </dgm:t>
    </dgm:pt>
    <dgm:pt modelId="{D8559F85-C981-4075-975A-675D3AB8B2F8}" type="parTrans" cxnId="{0EA512D6-A8BE-4223-81FE-C2A2D9FC5B2A}">
      <dgm:prSet/>
      <dgm:spPr/>
    </dgm:pt>
    <dgm:pt modelId="{0BC5E774-D51C-4981-8D9D-847CFCB72ABB}" type="sibTrans" cxnId="{0EA512D6-A8BE-4223-81FE-C2A2D9FC5B2A}">
      <dgm:prSet/>
      <dgm:spPr/>
    </dgm:pt>
    <dgm:pt modelId="{556D0A66-634B-4F14-A39E-8723B612ACF4}">
      <dgm:prSet/>
      <dgm:spPr/>
      <dgm:t>
        <a:bodyPr/>
        <a:lstStyle/>
        <a:p>
          <a:r>
            <a:rPr lang="en-US" sz="2600">
              <a:solidFill>
                <a:srgbClr val="010000"/>
              </a:solidFill>
              <a:latin typeface="Trebuchet MS"/>
            </a:rPr>
            <a:t>9% gain per layer till 12</a:t>
          </a:r>
        </a:p>
      </dgm:t>
    </dgm:pt>
    <dgm:pt modelId="{51ADF0FB-AD5D-40C2-BB68-C858642CE01D}" type="parTrans" cxnId="{FE07B474-8222-4E94-B358-D374A1C6D66A}">
      <dgm:prSet/>
      <dgm:spPr/>
    </dgm:pt>
    <dgm:pt modelId="{C96B68DE-88D1-4DA4-8A2E-ABED66385DCE}" type="sibTrans" cxnId="{FE07B474-8222-4E94-B358-D374A1C6D66A}">
      <dgm:prSet/>
      <dgm:spPr/>
    </dgm:pt>
    <dgm:pt modelId="{23ED9548-9B20-43A3-89B8-F02A198586B7}">
      <dgm:prSet/>
      <dgm:spPr/>
      <dgm:t>
        <a:bodyPr/>
        <a:lstStyle/>
        <a:p>
          <a:r>
            <a:rPr lang="en-US" sz="3400">
              <a:solidFill>
                <a:srgbClr val="010000"/>
              </a:solidFill>
              <a:latin typeface="Trebuchet MS"/>
            </a:rPr>
            <a:t> Tasks vary in their pretraining iterations required.</a:t>
          </a:r>
        </a:p>
      </dgm:t>
    </dgm:pt>
    <dgm:pt modelId="{E9FB4E43-FA69-4AD7-A5B1-2F6B00F3190B}" type="parTrans" cxnId="{E7A7A5FE-D6AC-4D00-8686-B2D8BEAF304C}">
      <dgm:prSet/>
      <dgm:spPr/>
    </dgm:pt>
    <dgm:pt modelId="{8E97EA5A-3545-43F1-BEFE-6BE214CA4823}" type="sibTrans" cxnId="{E7A7A5FE-D6AC-4D00-8686-B2D8BEAF304C}">
      <dgm:prSet/>
      <dgm:spPr/>
    </dgm:pt>
    <dgm:pt modelId="{A3596997-FECC-441F-93FF-73A82234FF9E}">
      <dgm:prSet/>
      <dgm:spPr/>
      <dgm:t>
        <a:bodyPr/>
        <a:lstStyle/>
        <a:p>
          <a:r>
            <a:rPr lang="en-US" sz="3400">
              <a:solidFill>
                <a:srgbClr val="010000"/>
              </a:solidFill>
              <a:latin typeface="Trebuchet MS"/>
            </a:rPr>
            <a:t>Zero shot behavior</a:t>
          </a:r>
        </a:p>
      </dgm:t>
    </dgm:pt>
    <dgm:pt modelId="{703D5F20-100F-479D-8B9E-665EBC4F1C67}" type="parTrans" cxnId="{36B48971-8E1B-4B0C-A113-9DE2932F3BC3}">
      <dgm:prSet/>
      <dgm:spPr/>
    </dgm:pt>
    <dgm:pt modelId="{0143F003-0849-4466-AD27-102CFEBEE8DD}" type="sibTrans" cxnId="{36B48971-8E1B-4B0C-A113-9DE2932F3BC3}">
      <dgm:prSet/>
      <dgm:spPr/>
    </dgm:pt>
    <dgm:pt modelId="{BC9DFA92-611E-4AA0-9CD7-CB557B592B9F}">
      <dgm:prSet/>
      <dgm:spPr/>
      <dgm:t>
        <a:bodyPr/>
        <a:lstStyle/>
        <a:p>
          <a:r>
            <a:rPr lang="en-US" sz="3400">
              <a:solidFill>
                <a:srgbClr val="010000"/>
              </a:solidFill>
              <a:latin typeface="Trebuchet MS"/>
            </a:rPr>
            <a:t>Ablation</a:t>
          </a:r>
        </a:p>
      </dgm:t>
    </dgm:pt>
    <dgm:pt modelId="{88E958F1-ADE0-40DF-A992-305230D5A49F}" type="parTrans" cxnId="{991AF0A5-9740-47BE-9677-9E976B6C4B5D}">
      <dgm:prSet/>
      <dgm:spPr/>
    </dgm:pt>
    <dgm:pt modelId="{54D88FD6-C9A7-4F6D-B4FA-BB1A54E31D29}" type="sibTrans" cxnId="{991AF0A5-9740-47BE-9677-9E976B6C4B5D}">
      <dgm:prSet/>
      <dgm:spPr/>
    </dgm:pt>
    <dgm:pt modelId="{80FE79D3-E61E-4881-A9A9-B68046A79B82}">
      <dgm:prSet/>
      <dgm:spPr/>
      <dgm:t>
        <a:bodyPr/>
        <a:lstStyle/>
        <a:p>
          <a:r>
            <a:rPr lang="en-US" sz="2600">
              <a:solidFill>
                <a:srgbClr val="010000"/>
              </a:solidFill>
              <a:latin typeface="Trebuchet MS"/>
            </a:rPr>
            <a:t>Larger datasets benefit from auxiliary task (L3 loss function) while smaller do not </a:t>
          </a:r>
        </a:p>
      </dgm:t>
    </dgm:pt>
    <dgm:pt modelId="{95D14CEA-834B-444D-828E-DFBE84994F26}" type="parTrans" cxnId="{CAC9D188-4AB3-4AF0-8B39-EB89D4256A44}">
      <dgm:prSet/>
      <dgm:spPr/>
    </dgm:pt>
    <dgm:pt modelId="{92CAD3E2-3DDE-4C50-91DC-55C8297C102B}" type="sibTrans" cxnId="{CAC9D188-4AB3-4AF0-8B39-EB89D4256A44}">
      <dgm:prSet/>
      <dgm:spPr/>
    </dgm:pt>
    <dgm:pt modelId="{E4905B34-5FC7-4BF4-99BE-4C080C28AF04}">
      <dgm:prSet/>
      <dgm:spPr/>
      <dgm:t>
        <a:bodyPr/>
        <a:lstStyle/>
        <a:p>
          <a:r>
            <a:rPr lang="en-US" sz="2600">
              <a:solidFill>
                <a:srgbClr val="010000"/>
              </a:solidFill>
              <a:latin typeface="Trebuchet MS"/>
            </a:rPr>
            <a:t>LSTM average drop 5.6% vs. transformer</a:t>
          </a:r>
        </a:p>
      </dgm:t>
    </dgm:pt>
    <dgm:pt modelId="{4BE3C571-9B07-45A2-ACAB-B4B805282383}" type="parTrans" cxnId="{94158027-63EF-4449-A257-A7618560FB6C}">
      <dgm:prSet/>
      <dgm:spPr/>
    </dgm:pt>
    <dgm:pt modelId="{E7FAA90C-F259-4FCF-A0C4-35AA69580F72}" type="sibTrans" cxnId="{94158027-63EF-4449-A257-A7618560FB6C}">
      <dgm:prSet/>
      <dgm:spPr/>
    </dgm:pt>
    <dgm:pt modelId="{0124C7F3-72BC-44DD-B693-06CD3D778673}">
      <dgm:prSet/>
      <dgm:spPr/>
      <dgm:t>
        <a:bodyPr/>
        <a:lstStyle/>
        <a:p>
          <a:r>
            <a:rPr lang="en-US" sz="2600">
              <a:solidFill>
                <a:srgbClr val="010000"/>
              </a:solidFill>
              <a:latin typeface="Trebuchet MS"/>
            </a:rPr>
            <a:t>No pre-training average 14.8% drop</a:t>
          </a:r>
        </a:p>
      </dgm:t>
    </dgm:pt>
    <dgm:pt modelId="{3051C612-715F-406C-A4A6-E9DC275BFABF}" type="parTrans" cxnId="{D72FC4FC-3572-4024-861F-7CB16B297F41}">
      <dgm:prSet/>
      <dgm:spPr/>
    </dgm:pt>
    <dgm:pt modelId="{A66ED884-5CCD-40B6-B91A-4A6963BEE9D8}" type="sibTrans" cxnId="{D72FC4FC-3572-4024-861F-7CB16B297F41}">
      <dgm:prSet/>
      <dgm:spPr/>
    </dgm:pt>
    <dgm:pt modelId="{35BAFBD5-5F5E-4678-B6F5-8B6E31145076}">
      <dgm:prSet/>
      <dgm:spPr/>
      <dgm:t>
        <a:bodyPr/>
        <a:lstStyle/>
        <a:p>
          <a:r>
            <a:rPr lang="en-US" sz="3400">
              <a:solidFill>
                <a:srgbClr val="010000"/>
              </a:solidFill>
              <a:latin typeface="Trebuchet MS"/>
            </a:rPr>
            <a:t> Transformer learns faster than LSTM.</a:t>
          </a:r>
        </a:p>
      </dgm:t>
    </dgm:pt>
    <dgm:pt modelId="{A2154539-079E-4C14-A469-659845E29212}" type="parTrans" cxnId="{E25C6A7E-1EC0-46CB-9610-28E062CFAC61}">
      <dgm:prSet/>
      <dgm:spPr/>
    </dgm:pt>
    <dgm:pt modelId="{C4AD4E34-BEF5-4078-9AAC-A9112D67EA19}" type="sibTrans" cxnId="{E25C6A7E-1EC0-46CB-9610-28E062CFAC61}">
      <dgm:prSet/>
      <dgm:spPr/>
    </dgm:pt>
    <dgm:pt modelId="{4CC62D77-5DC6-4D46-8BCD-B32FC156E0BB}" type="pres">
      <dgm:prSet presAssocID="{BDF35519-4BA1-4FA8-BCC0-70C196A4172B}" presName="linear" presStyleCnt="0">
        <dgm:presLayoutVars>
          <dgm:animLvl val="lvl"/>
          <dgm:resizeHandles val="exact"/>
        </dgm:presLayoutVars>
      </dgm:prSet>
      <dgm:spPr/>
    </dgm:pt>
    <dgm:pt modelId="{393339BB-47A1-4CD5-A680-A40D5A1C0E30}" type="pres">
      <dgm:prSet presAssocID="{24E6DDD0-9CDB-422F-958A-D380E605C5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EA33AD-F982-4469-8035-37FADF92A67C}" type="pres">
      <dgm:prSet presAssocID="{24E6DDD0-9CDB-422F-958A-D380E605C573}" presName="childText" presStyleLbl="revTx" presStyleIdx="0" presStyleCnt="3">
        <dgm:presLayoutVars>
          <dgm:bulletEnabled val="1"/>
        </dgm:presLayoutVars>
      </dgm:prSet>
      <dgm:spPr/>
    </dgm:pt>
    <dgm:pt modelId="{A2415EF2-4186-4387-A380-78E2270DFF5A}" type="pres">
      <dgm:prSet presAssocID="{A3596997-FECC-441F-93FF-73A82234FF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174A44-8492-4A28-A19A-BCD13BBCCBA6}" type="pres">
      <dgm:prSet presAssocID="{A3596997-FECC-441F-93FF-73A82234FF9E}" presName="childText" presStyleLbl="revTx" presStyleIdx="1" presStyleCnt="3">
        <dgm:presLayoutVars>
          <dgm:bulletEnabled val="1"/>
        </dgm:presLayoutVars>
      </dgm:prSet>
      <dgm:spPr/>
    </dgm:pt>
    <dgm:pt modelId="{ED7863B2-5161-4F5E-AD82-E3DEA07B3E83}" type="pres">
      <dgm:prSet presAssocID="{BC9DFA92-611E-4AA0-9CD7-CB557B592B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FC7051-9B7A-460F-8059-4754F91F9E78}" type="pres">
      <dgm:prSet presAssocID="{BC9DFA92-611E-4AA0-9CD7-CB557B592B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F84CF1F-8A8C-48A1-B342-2DACE47F0EA0}" type="presOf" srcId="{BDF35519-4BA1-4FA8-BCC0-70C196A4172B}" destId="{4CC62D77-5DC6-4D46-8BCD-B32FC156E0BB}" srcOrd="0" destOrd="0" presId="urn:microsoft.com/office/officeart/2005/8/layout/vList2"/>
    <dgm:cxn modelId="{94158027-63EF-4449-A257-A7618560FB6C}" srcId="{BC9DFA92-611E-4AA0-9CD7-CB557B592B9F}" destId="{E4905B34-5FC7-4BF4-99BE-4C080C28AF04}" srcOrd="1" destOrd="0" parTransId="{4BE3C571-9B07-45A2-ACAB-B4B805282383}" sibTransId="{E7FAA90C-F259-4FCF-A0C4-35AA69580F72}"/>
    <dgm:cxn modelId="{7321402E-8EA5-4DEE-83FA-67249C48BB68}" type="presOf" srcId="{80FE79D3-E61E-4881-A9A9-B68046A79B82}" destId="{A2FC7051-9B7A-460F-8059-4754F91F9E78}" srcOrd="0" destOrd="0" presId="urn:microsoft.com/office/officeart/2005/8/layout/vList2"/>
    <dgm:cxn modelId="{76B65564-F2A5-47A7-A058-2CFF6397E652}" type="presOf" srcId="{556D0A66-634B-4F14-A39E-8723B612ACF4}" destId="{3AEA33AD-F982-4469-8035-37FADF92A67C}" srcOrd="0" destOrd="0" presId="urn:microsoft.com/office/officeart/2005/8/layout/vList2"/>
    <dgm:cxn modelId="{361B304B-D242-4076-A4E7-0D0DE866D627}" type="presOf" srcId="{A3596997-FECC-441F-93FF-73A82234FF9E}" destId="{A2415EF2-4186-4387-A380-78E2270DFF5A}" srcOrd="0" destOrd="0" presId="urn:microsoft.com/office/officeart/2005/8/layout/vList2"/>
    <dgm:cxn modelId="{36B48971-8E1B-4B0C-A113-9DE2932F3BC3}" srcId="{BDF35519-4BA1-4FA8-BCC0-70C196A4172B}" destId="{A3596997-FECC-441F-93FF-73A82234FF9E}" srcOrd="1" destOrd="0" parTransId="{703D5F20-100F-479D-8B9E-665EBC4F1C67}" sibTransId="{0143F003-0849-4466-AD27-102CFEBEE8DD}"/>
    <dgm:cxn modelId="{FE07B474-8222-4E94-B358-D374A1C6D66A}" srcId="{24E6DDD0-9CDB-422F-958A-D380E605C573}" destId="{556D0A66-634B-4F14-A39E-8723B612ACF4}" srcOrd="0" destOrd="0" parTransId="{51ADF0FB-AD5D-40C2-BB68-C858642CE01D}" sibTransId="{C96B68DE-88D1-4DA4-8A2E-ABED66385DCE}"/>
    <dgm:cxn modelId="{E25C6A7E-1EC0-46CB-9610-28E062CFAC61}" srcId="{A3596997-FECC-441F-93FF-73A82234FF9E}" destId="{35BAFBD5-5F5E-4678-B6F5-8B6E31145076}" srcOrd="1" destOrd="0" parTransId="{A2154539-079E-4C14-A469-659845E29212}" sibTransId="{C4AD4E34-BEF5-4078-9AAC-A9112D67EA19}"/>
    <dgm:cxn modelId="{28C3DD80-172F-4773-B99B-427402BDF4C1}" type="presOf" srcId="{E4905B34-5FC7-4BF4-99BE-4C080C28AF04}" destId="{A2FC7051-9B7A-460F-8059-4754F91F9E78}" srcOrd="0" destOrd="1" presId="urn:microsoft.com/office/officeart/2005/8/layout/vList2"/>
    <dgm:cxn modelId="{CAC9D188-4AB3-4AF0-8B39-EB89D4256A44}" srcId="{BC9DFA92-611E-4AA0-9CD7-CB557B592B9F}" destId="{80FE79D3-E61E-4881-A9A9-B68046A79B82}" srcOrd="0" destOrd="0" parTransId="{95D14CEA-834B-444D-828E-DFBE84994F26}" sibTransId="{92CAD3E2-3DDE-4C50-91DC-55C8297C102B}"/>
    <dgm:cxn modelId="{C8100FA1-25F3-4305-8DBD-D2C5DBBF55F3}" type="presOf" srcId="{35BAFBD5-5F5E-4678-B6F5-8B6E31145076}" destId="{80174A44-8492-4A28-A19A-BCD13BBCCBA6}" srcOrd="0" destOrd="1" presId="urn:microsoft.com/office/officeart/2005/8/layout/vList2"/>
    <dgm:cxn modelId="{991AF0A5-9740-47BE-9677-9E976B6C4B5D}" srcId="{BDF35519-4BA1-4FA8-BCC0-70C196A4172B}" destId="{BC9DFA92-611E-4AA0-9CD7-CB557B592B9F}" srcOrd="2" destOrd="0" parTransId="{88E958F1-ADE0-40DF-A992-305230D5A49F}" sibTransId="{54D88FD6-C9A7-4F6D-B4FA-BB1A54E31D29}"/>
    <dgm:cxn modelId="{818A1DA6-7621-4E85-A4A7-9B12C851FEC7}" type="presOf" srcId="{24E6DDD0-9CDB-422F-958A-D380E605C573}" destId="{393339BB-47A1-4CD5-A680-A40D5A1C0E30}" srcOrd="0" destOrd="0" presId="urn:microsoft.com/office/officeart/2005/8/layout/vList2"/>
    <dgm:cxn modelId="{0EA512D6-A8BE-4223-81FE-C2A2D9FC5B2A}" srcId="{BDF35519-4BA1-4FA8-BCC0-70C196A4172B}" destId="{24E6DDD0-9CDB-422F-958A-D380E605C573}" srcOrd="0" destOrd="0" parTransId="{D8559F85-C981-4075-975A-675D3AB8B2F8}" sibTransId="{0BC5E774-D51C-4981-8D9D-847CFCB72ABB}"/>
    <dgm:cxn modelId="{DE33C4ED-C732-4185-8345-332729D958AE}" type="presOf" srcId="{23ED9548-9B20-43A3-89B8-F02A198586B7}" destId="{80174A44-8492-4A28-A19A-BCD13BBCCBA6}" srcOrd="0" destOrd="0" presId="urn:microsoft.com/office/officeart/2005/8/layout/vList2"/>
    <dgm:cxn modelId="{567027F7-5EC6-435A-92AE-51823C7F7ABB}" type="presOf" srcId="{BC9DFA92-611E-4AA0-9CD7-CB557B592B9F}" destId="{ED7863B2-5161-4F5E-AD82-E3DEA07B3E83}" srcOrd="0" destOrd="0" presId="urn:microsoft.com/office/officeart/2005/8/layout/vList2"/>
    <dgm:cxn modelId="{D72FC4FC-3572-4024-861F-7CB16B297F41}" srcId="{BC9DFA92-611E-4AA0-9CD7-CB557B592B9F}" destId="{0124C7F3-72BC-44DD-B693-06CD3D778673}" srcOrd="2" destOrd="0" parTransId="{3051C612-715F-406C-A4A6-E9DC275BFABF}" sibTransId="{A66ED884-5CCD-40B6-B91A-4A6963BEE9D8}"/>
    <dgm:cxn modelId="{0DBEB2FD-440C-4B5D-947A-F37CC3F67FB8}" type="presOf" srcId="{0124C7F3-72BC-44DD-B693-06CD3D778673}" destId="{A2FC7051-9B7A-460F-8059-4754F91F9E78}" srcOrd="0" destOrd="2" presId="urn:microsoft.com/office/officeart/2005/8/layout/vList2"/>
    <dgm:cxn modelId="{E7A7A5FE-D6AC-4D00-8686-B2D8BEAF304C}" srcId="{A3596997-FECC-441F-93FF-73A82234FF9E}" destId="{23ED9548-9B20-43A3-89B8-F02A198586B7}" srcOrd="0" destOrd="0" parTransId="{E9FB4E43-FA69-4AD7-A5B1-2F6B00F3190B}" sibTransId="{8E97EA5A-3545-43F1-BEFE-6BE214CA4823}"/>
    <dgm:cxn modelId="{F2987986-2A88-40F2-943B-284C19CE6FCF}" type="presParOf" srcId="{4CC62D77-5DC6-4D46-8BCD-B32FC156E0BB}" destId="{393339BB-47A1-4CD5-A680-A40D5A1C0E30}" srcOrd="0" destOrd="0" presId="urn:microsoft.com/office/officeart/2005/8/layout/vList2"/>
    <dgm:cxn modelId="{268911E2-1262-4DC9-A6C0-C78217F5D6CA}" type="presParOf" srcId="{4CC62D77-5DC6-4D46-8BCD-B32FC156E0BB}" destId="{3AEA33AD-F982-4469-8035-37FADF92A67C}" srcOrd="1" destOrd="0" presId="urn:microsoft.com/office/officeart/2005/8/layout/vList2"/>
    <dgm:cxn modelId="{CB246227-7153-4010-8BD5-D511D0115D94}" type="presParOf" srcId="{4CC62D77-5DC6-4D46-8BCD-B32FC156E0BB}" destId="{A2415EF2-4186-4387-A380-78E2270DFF5A}" srcOrd="2" destOrd="0" presId="urn:microsoft.com/office/officeart/2005/8/layout/vList2"/>
    <dgm:cxn modelId="{43429F71-2F76-479D-90D1-D60F7DC86AC0}" type="presParOf" srcId="{4CC62D77-5DC6-4D46-8BCD-B32FC156E0BB}" destId="{80174A44-8492-4A28-A19A-BCD13BBCCBA6}" srcOrd="3" destOrd="0" presId="urn:microsoft.com/office/officeart/2005/8/layout/vList2"/>
    <dgm:cxn modelId="{E8055CD9-8AD9-4810-9A64-474E7C91A8A2}" type="presParOf" srcId="{4CC62D77-5DC6-4D46-8BCD-B32FC156E0BB}" destId="{ED7863B2-5161-4F5E-AD82-E3DEA07B3E83}" srcOrd="4" destOrd="0" presId="urn:microsoft.com/office/officeart/2005/8/layout/vList2"/>
    <dgm:cxn modelId="{2381A5C8-BBC1-4159-8437-32D1C925FC81}" type="presParOf" srcId="{4CC62D77-5DC6-4D46-8BCD-B32FC156E0BB}" destId="{A2FC7051-9B7A-460F-8059-4754F91F9E7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35519-4BA1-4FA8-BCC0-70C196A4172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E6DDD0-9CDB-422F-958A-D380E605C573}">
      <dgm:prSet/>
      <dgm:spPr/>
      <dgm:t>
        <a:bodyPr/>
        <a:lstStyle/>
        <a:p>
          <a:r>
            <a:rPr lang="en-US" sz="3000" dirty="0">
              <a:solidFill>
                <a:srgbClr val="010000"/>
              </a:solidFill>
              <a:latin typeface="Trebuchet MS"/>
            </a:rPr>
            <a:t>Does Fine-tuning still make sense?</a:t>
          </a:r>
        </a:p>
      </dgm:t>
    </dgm:pt>
    <dgm:pt modelId="{D8559F85-C981-4075-975A-675D3AB8B2F8}" type="parTrans" cxnId="{0EA512D6-A8BE-4223-81FE-C2A2D9FC5B2A}">
      <dgm:prSet/>
      <dgm:spPr/>
    </dgm:pt>
    <dgm:pt modelId="{0BC5E774-D51C-4981-8D9D-847CFCB72ABB}" type="sibTrans" cxnId="{0EA512D6-A8BE-4223-81FE-C2A2D9FC5B2A}">
      <dgm:prSet/>
      <dgm:spPr/>
    </dgm:pt>
    <dgm:pt modelId="{556D0A66-634B-4F14-A39E-8723B612ACF4}">
      <dgm:prSet/>
      <dgm:spPr/>
      <dgm:t>
        <a:bodyPr/>
        <a:lstStyle/>
        <a:p>
          <a:r>
            <a:rPr lang="en-US" sz="3400" dirty="0">
              <a:solidFill>
                <a:srgbClr val="010000"/>
              </a:solidFill>
              <a:latin typeface="Trebuchet MS"/>
            </a:rPr>
            <a:t>Can this model be used elsewhere?</a:t>
          </a:r>
          <a:endParaRPr lang="en-US" sz="2600" dirty="0">
            <a:solidFill>
              <a:srgbClr val="010000"/>
            </a:solidFill>
            <a:latin typeface="Trebuchet MS"/>
          </a:endParaRPr>
        </a:p>
      </dgm:t>
    </dgm:pt>
    <dgm:pt modelId="{51ADF0FB-AD5D-40C2-BB68-C858642CE01D}" type="parTrans" cxnId="{FE07B474-8222-4E94-B358-D374A1C6D66A}">
      <dgm:prSet/>
      <dgm:spPr/>
    </dgm:pt>
    <dgm:pt modelId="{C96B68DE-88D1-4DA4-8A2E-ABED66385DCE}" type="sibTrans" cxnId="{FE07B474-8222-4E94-B358-D374A1C6D66A}">
      <dgm:prSet/>
      <dgm:spPr/>
    </dgm:pt>
    <dgm:pt modelId="{C2BFB95A-4CC9-4DD2-A311-3F67A3EA16D5}">
      <dgm:prSet/>
      <dgm:spPr/>
      <dgm:t>
        <a:bodyPr/>
        <a:lstStyle/>
        <a:p>
          <a:r>
            <a:rPr lang="en-US" sz="3400" dirty="0">
              <a:solidFill>
                <a:srgbClr val="010000"/>
              </a:solidFill>
              <a:latin typeface="Trebuchet MS"/>
            </a:rPr>
            <a:t>Did </a:t>
          </a:r>
          <a:r>
            <a:rPr lang="en-US" sz="3400" dirty="0" err="1">
              <a:solidFill>
                <a:srgbClr val="010000"/>
              </a:solidFill>
              <a:latin typeface="Trebuchet MS"/>
            </a:rPr>
            <a:t>OpenAI</a:t>
          </a:r>
          <a:r>
            <a:rPr lang="en-US" sz="3400" dirty="0">
              <a:solidFill>
                <a:srgbClr val="010000"/>
              </a:solidFill>
              <a:latin typeface="Trebuchet MS"/>
            </a:rPr>
            <a:t> make the right choice to not release the model?</a:t>
          </a:r>
        </a:p>
      </dgm:t>
    </dgm:pt>
    <dgm:pt modelId="{B82EFCED-98D3-4378-9327-5B3DF54C83BF}" type="parTrans" cxnId="{371953B2-6143-4C88-A284-7B5A63B92EF1}">
      <dgm:prSet/>
      <dgm:spPr/>
    </dgm:pt>
    <dgm:pt modelId="{BCA22F56-7906-45E4-8CCC-02E78406266F}" type="sibTrans" cxnId="{371953B2-6143-4C88-A284-7B5A63B92EF1}">
      <dgm:prSet/>
      <dgm:spPr/>
    </dgm:pt>
    <dgm:pt modelId="{82696C8E-A77C-4662-B9A2-4ED2C8321A23}">
      <dgm:prSet/>
      <dgm:spPr/>
      <dgm:t>
        <a:bodyPr/>
        <a:lstStyle/>
        <a:p>
          <a:r>
            <a:rPr lang="en-US" sz="3400" dirty="0">
              <a:solidFill>
                <a:srgbClr val="010000"/>
              </a:solidFill>
              <a:latin typeface="Trebuchet MS"/>
            </a:rPr>
            <a:t>What impact does corpus have on LM model accuracy</a:t>
          </a:r>
        </a:p>
      </dgm:t>
    </dgm:pt>
    <dgm:pt modelId="{420919F3-5670-43FE-A612-3381F26CFA87}" type="parTrans" cxnId="{F38A610E-3018-4E68-82E4-4F789E10652D}">
      <dgm:prSet/>
      <dgm:spPr/>
    </dgm:pt>
    <dgm:pt modelId="{AA4ADC88-8DCA-4B3B-8A1E-C8E75FE5F775}" type="sibTrans" cxnId="{F38A610E-3018-4E68-82E4-4F789E10652D}">
      <dgm:prSet/>
      <dgm:spPr/>
    </dgm:pt>
    <dgm:pt modelId="{36685C6E-4BFF-45AD-B05D-2B34793B2BC6}">
      <dgm:prSet/>
      <dgm:spPr/>
      <dgm:t>
        <a:bodyPr/>
        <a:lstStyle/>
        <a:p>
          <a:r>
            <a:rPr lang="en-US" sz="2600" dirty="0">
              <a:solidFill>
                <a:srgbClr val="010000"/>
              </a:solidFill>
              <a:latin typeface="Trebuchet MS"/>
              <a:hlinkClick xmlns:r="http://schemas.openxmlformats.org/officeDocument/2006/relationships" r:id="rId1"/>
            </a:rPr>
            <a:t>Musenet</a:t>
          </a:r>
          <a:endParaRPr lang="en-US" sz="2600" dirty="0">
            <a:solidFill>
              <a:srgbClr val="010000"/>
            </a:solidFill>
            <a:latin typeface="Trebuchet MS"/>
          </a:endParaRPr>
        </a:p>
      </dgm:t>
    </dgm:pt>
    <dgm:pt modelId="{A9A2C432-7B8E-4658-BBB4-A07402550DA1}" type="parTrans" cxnId="{E5F8133A-2362-46F8-A30A-4DE12B31E80B}">
      <dgm:prSet/>
      <dgm:spPr/>
    </dgm:pt>
    <dgm:pt modelId="{BFD1D82A-68C2-4DD6-A380-8716C2418EAE}" type="sibTrans" cxnId="{E5F8133A-2362-46F8-A30A-4DE12B31E80B}">
      <dgm:prSet/>
      <dgm:spPr/>
    </dgm:pt>
    <dgm:pt modelId="{4CC62D77-5DC6-4D46-8BCD-B32FC156E0BB}" type="pres">
      <dgm:prSet presAssocID="{BDF35519-4BA1-4FA8-BCC0-70C196A4172B}" presName="linear" presStyleCnt="0">
        <dgm:presLayoutVars>
          <dgm:animLvl val="lvl"/>
          <dgm:resizeHandles val="exact"/>
        </dgm:presLayoutVars>
      </dgm:prSet>
      <dgm:spPr/>
    </dgm:pt>
    <dgm:pt modelId="{393339BB-47A1-4CD5-A680-A40D5A1C0E30}" type="pres">
      <dgm:prSet presAssocID="{24E6DDD0-9CDB-422F-958A-D380E605C5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6FFBFE-1C99-4769-8CDF-942437BADBC9}" type="pres">
      <dgm:prSet presAssocID="{0BC5E774-D51C-4981-8D9D-847CFCB72ABB}" presName="spacer" presStyleCnt="0"/>
      <dgm:spPr/>
    </dgm:pt>
    <dgm:pt modelId="{59560804-36DB-435F-B676-7492E2A155DF}" type="pres">
      <dgm:prSet presAssocID="{556D0A66-634B-4F14-A39E-8723B612AC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EE9A78-7EC3-4E33-BCCB-804670C13607}" type="pres">
      <dgm:prSet presAssocID="{556D0A66-634B-4F14-A39E-8723B612ACF4}" presName="childText" presStyleLbl="revTx" presStyleIdx="0" presStyleCnt="1">
        <dgm:presLayoutVars>
          <dgm:bulletEnabled val="1"/>
        </dgm:presLayoutVars>
      </dgm:prSet>
      <dgm:spPr/>
    </dgm:pt>
    <dgm:pt modelId="{D5927575-CD6A-43C3-889B-1F667A897DB6}" type="pres">
      <dgm:prSet presAssocID="{C2BFB95A-4CC9-4DD2-A311-3F67A3EA16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8D2B33-E45B-4EE6-80EC-16736F07B45D}" type="pres">
      <dgm:prSet presAssocID="{BCA22F56-7906-45E4-8CCC-02E78406266F}" presName="spacer" presStyleCnt="0"/>
      <dgm:spPr/>
    </dgm:pt>
    <dgm:pt modelId="{A878199D-BBBC-4A49-A5A6-6AA5D03ACC70}" type="pres">
      <dgm:prSet presAssocID="{82696C8E-A77C-4662-B9A2-4ED2C8321A2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38A610E-3018-4E68-82E4-4F789E10652D}" srcId="{BDF35519-4BA1-4FA8-BCC0-70C196A4172B}" destId="{82696C8E-A77C-4662-B9A2-4ED2C8321A23}" srcOrd="3" destOrd="0" parTransId="{420919F3-5670-43FE-A612-3381F26CFA87}" sibTransId="{AA4ADC88-8DCA-4B3B-8A1E-C8E75FE5F775}"/>
    <dgm:cxn modelId="{6F84CF1F-8A8C-48A1-B342-2DACE47F0EA0}" type="presOf" srcId="{BDF35519-4BA1-4FA8-BCC0-70C196A4172B}" destId="{4CC62D77-5DC6-4D46-8BCD-B32FC156E0BB}" srcOrd="0" destOrd="0" presId="urn:microsoft.com/office/officeart/2005/8/layout/vList2"/>
    <dgm:cxn modelId="{E5F8133A-2362-46F8-A30A-4DE12B31E80B}" srcId="{556D0A66-634B-4F14-A39E-8723B612ACF4}" destId="{36685C6E-4BFF-45AD-B05D-2B34793B2BC6}" srcOrd="0" destOrd="0" parTransId="{A9A2C432-7B8E-4658-BBB4-A07402550DA1}" sibTransId="{BFD1D82A-68C2-4DD6-A380-8716C2418EAE}"/>
    <dgm:cxn modelId="{FE07B474-8222-4E94-B358-D374A1C6D66A}" srcId="{BDF35519-4BA1-4FA8-BCC0-70C196A4172B}" destId="{556D0A66-634B-4F14-A39E-8723B612ACF4}" srcOrd="1" destOrd="0" parTransId="{51ADF0FB-AD5D-40C2-BB68-C858642CE01D}" sibTransId="{C96B68DE-88D1-4DA4-8A2E-ABED66385DCE}"/>
    <dgm:cxn modelId="{887CE875-0D38-4C7C-8EF5-C4A1E4C04B7D}" type="presOf" srcId="{36685C6E-4BFF-45AD-B05D-2B34793B2BC6}" destId="{D0EE9A78-7EC3-4E33-BCCB-804670C13607}" srcOrd="0" destOrd="0" presId="urn:microsoft.com/office/officeart/2005/8/layout/vList2"/>
    <dgm:cxn modelId="{E702759E-40FF-450C-8871-5A1DC22172E6}" type="presOf" srcId="{556D0A66-634B-4F14-A39E-8723B612ACF4}" destId="{59560804-36DB-435F-B676-7492E2A155DF}" srcOrd="0" destOrd="0" presId="urn:microsoft.com/office/officeart/2005/8/layout/vList2"/>
    <dgm:cxn modelId="{818A1DA6-7621-4E85-A4A7-9B12C851FEC7}" type="presOf" srcId="{24E6DDD0-9CDB-422F-958A-D380E605C573}" destId="{393339BB-47A1-4CD5-A680-A40D5A1C0E30}" srcOrd="0" destOrd="0" presId="urn:microsoft.com/office/officeart/2005/8/layout/vList2"/>
    <dgm:cxn modelId="{371953B2-6143-4C88-A284-7B5A63B92EF1}" srcId="{BDF35519-4BA1-4FA8-BCC0-70C196A4172B}" destId="{C2BFB95A-4CC9-4DD2-A311-3F67A3EA16D5}" srcOrd="2" destOrd="0" parTransId="{B82EFCED-98D3-4378-9327-5B3DF54C83BF}" sibTransId="{BCA22F56-7906-45E4-8CCC-02E78406266F}"/>
    <dgm:cxn modelId="{0C54E1BE-A784-43FE-8A9C-B70463E5EA31}" type="presOf" srcId="{C2BFB95A-4CC9-4DD2-A311-3F67A3EA16D5}" destId="{D5927575-CD6A-43C3-889B-1F667A897DB6}" srcOrd="0" destOrd="0" presId="urn:microsoft.com/office/officeart/2005/8/layout/vList2"/>
    <dgm:cxn modelId="{7D602FCD-8779-4364-83B1-24F934B875C7}" type="presOf" srcId="{82696C8E-A77C-4662-B9A2-4ED2C8321A23}" destId="{A878199D-BBBC-4A49-A5A6-6AA5D03ACC70}" srcOrd="0" destOrd="0" presId="urn:microsoft.com/office/officeart/2005/8/layout/vList2"/>
    <dgm:cxn modelId="{0EA512D6-A8BE-4223-81FE-C2A2D9FC5B2A}" srcId="{BDF35519-4BA1-4FA8-BCC0-70C196A4172B}" destId="{24E6DDD0-9CDB-422F-958A-D380E605C573}" srcOrd="0" destOrd="0" parTransId="{D8559F85-C981-4075-975A-675D3AB8B2F8}" sibTransId="{0BC5E774-D51C-4981-8D9D-847CFCB72ABB}"/>
    <dgm:cxn modelId="{F2987986-2A88-40F2-943B-284C19CE6FCF}" type="presParOf" srcId="{4CC62D77-5DC6-4D46-8BCD-B32FC156E0BB}" destId="{393339BB-47A1-4CD5-A680-A40D5A1C0E30}" srcOrd="0" destOrd="0" presId="urn:microsoft.com/office/officeart/2005/8/layout/vList2"/>
    <dgm:cxn modelId="{BEBBAA4A-3C03-4DC4-9A76-E6D6F77054D8}" type="presParOf" srcId="{4CC62D77-5DC6-4D46-8BCD-B32FC156E0BB}" destId="{EE6FFBFE-1C99-4769-8CDF-942437BADBC9}" srcOrd="1" destOrd="0" presId="urn:microsoft.com/office/officeart/2005/8/layout/vList2"/>
    <dgm:cxn modelId="{1FF4BB4A-E7E7-494E-ADC3-AD96B5866366}" type="presParOf" srcId="{4CC62D77-5DC6-4D46-8BCD-B32FC156E0BB}" destId="{59560804-36DB-435F-B676-7492E2A155DF}" srcOrd="2" destOrd="0" presId="urn:microsoft.com/office/officeart/2005/8/layout/vList2"/>
    <dgm:cxn modelId="{9DF64322-B16A-43B5-8B44-1CDA7C511B05}" type="presParOf" srcId="{4CC62D77-5DC6-4D46-8BCD-B32FC156E0BB}" destId="{D0EE9A78-7EC3-4E33-BCCB-804670C13607}" srcOrd="3" destOrd="0" presId="urn:microsoft.com/office/officeart/2005/8/layout/vList2"/>
    <dgm:cxn modelId="{58AF6CDB-68D0-433D-A338-B6D74725E294}" type="presParOf" srcId="{4CC62D77-5DC6-4D46-8BCD-B32FC156E0BB}" destId="{D5927575-CD6A-43C3-889B-1F667A897DB6}" srcOrd="4" destOrd="0" presId="urn:microsoft.com/office/officeart/2005/8/layout/vList2"/>
    <dgm:cxn modelId="{7FAB6608-B0E7-4328-89CF-1D684EA424F1}" type="presParOf" srcId="{4CC62D77-5DC6-4D46-8BCD-B32FC156E0BB}" destId="{7D8D2B33-E45B-4EE6-80EC-16736F07B45D}" srcOrd="5" destOrd="0" presId="urn:microsoft.com/office/officeart/2005/8/layout/vList2"/>
    <dgm:cxn modelId="{2FCEDAD9-B8E9-4252-8F3F-F8C676FB0EBC}" type="presParOf" srcId="{4CC62D77-5DC6-4D46-8BCD-B32FC156E0BB}" destId="{A878199D-BBBC-4A49-A5A6-6AA5D03ACC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01E62-ACCE-410C-A3F9-33DF2D76684A}">
      <dsp:nvSpPr>
        <dsp:cNvPr id="0" name=""/>
        <dsp:cNvSpPr/>
      </dsp:nvSpPr>
      <dsp:spPr>
        <a:xfrm rot="5400000">
          <a:off x="3419003" y="-832468"/>
          <a:ext cx="1992302" cy="4155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Leverage a language modeling objective</a:t>
          </a:r>
        </a:p>
      </dsp:txBody>
      <dsp:txXfrm rot="-5400000">
        <a:off x="2337434" y="346357"/>
        <a:ext cx="4058184" cy="1797790"/>
      </dsp:txXfrm>
    </dsp:sp>
    <dsp:sp modelId="{FAE52B79-E4AF-4D99-8D51-F86AFA7C00E1}">
      <dsp:nvSpPr>
        <dsp:cNvPr id="0" name=""/>
        <dsp:cNvSpPr/>
      </dsp:nvSpPr>
      <dsp:spPr>
        <a:xfrm>
          <a:off x="0" y="62"/>
          <a:ext cx="2337435" cy="24903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Unsupervised pre-training</a:t>
          </a:r>
        </a:p>
      </dsp:txBody>
      <dsp:txXfrm>
        <a:off x="114104" y="114166"/>
        <a:ext cx="2109227" cy="2262170"/>
      </dsp:txXfrm>
    </dsp:sp>
    <dsp:sp modelId="{5AA14B71-DA21-442B-B605-03415439D7F8}">
      <dsp:nvSpPr>
        <dsp:cNvPr id="0" name=""/>
        <dsp:cNvSpPr/>
      </dsp:nvSpPr>
      <dsp:spPr>
        <a:xfrm rot="5400000">
          <a:off x="3419003" y="1782428"/>
          <a:ext cx="1992302" cy="4155440"/>
        </a:xfrm>
        <a:prstGeom prst="round2Same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Adapt parameters to supervised task</a:t>
          </a:r>
        </a:p>
      </dsp:txBody>
      <dsp:txXfrm rot="-5400000">
        <a:off x="2337434" y="2961253"/>
        <a:ext cx="4058184" cy="1797790"/>
      </dsp:txXfrm>
    </dsp:sp>
    <dsp:sp modelId="{664C371A-126D-4964-9E2A-9E1112779D4D}">
      <dsp:nvSpPr>
        <dsp:cNvPr id="0" name=""/>
        <dsp:cNvSpPr/>
      </dsp:nvSpPr>
      <dsp:spPr>
        <a:xfrm>
          <a:off x="0" y="2614959"/>
          <a:ext cx="2337435" cy="2490378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 Supervised fine-tuning</a:t>
          </a:r>
        </a:p>
      </dsp:txBody>
      <dsp:txXfrm>
        <a:off x="114104" y="2729063"/>
        <a:ext cx="2109227" cy="2262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339BB-47A1-4CD5-A680-A40D5A1C0E30}">
      <dsp:nvSpPr>
        <dsp:cNvPr id="0" name=""/>
        <dsp:cNvSpPr/>
      </dsp:nvSpPr>
      <dsp:spPr>
        <a:xfrm>
          <a:off x="0" y="625708"/>
          <a:ext cx="6513603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rgbClr val="010000"/>
              </a:solidFill>
              <a:latin typeface="Trebuchet MS"/>
            </a:rPr>
            <a:t>Impact of number of layers transferred</a:t>
          </a:r>
        </a:p>
      </dsp:txBody>
      <dsp:txXfrm>
        <a:off x="30842" y="656550"/>
        <a:ext cx="6451919" cy="570116"/>
      </dsp:txXfrm>
    </dsp:sp>
    <dsp:sp modelId="{3AEA33AD-F982-4469-8035-37FADF92A67C}">
      <dsp:nvSpPr>
        <dsp:cNvPr id="0" name=""/>
        <dsp:cNvSpPr/>
      </dsp:nvSpPr>
      <dsp:spPr>
        <a:xfrm>
          <a:off x="0" y="1257508"/>
          <a:ext cx="651360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solidFill>
                <a:srgbClr val="010000"/>
              </a:solidFill>
              <a:latin typeface="Trebuchet MS"/>
            </a:rPr>
            <a:t>9% gain per layer till 12</a:t>
          </a:r>
        </a:p>
      </dsp:txBody>
      <dsp:txXfrm>
        <a:off x="0" y="1257508"/>
        <a:ext cx="6513603" cy="447120"/>
      </dsp:txXfrm>
    </dsp:sp>
    <dsp:sp modelId="{A2415EF2-4186-4387-A380-78E2270DFF5A}">
      <dsp:nvSpPr>
        <dsp:cNvPr id="0" name=""/>
        <dsp:cNvSpPr/>
      </dsp:nvSpPr>
      <dsp:spPr>
        <a:xfrm>
          <a:off x="0" y="1704628"/>
          <a:ext cx="6513603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rgbClr val="010000"/>
              </a:solidFill>
              <a:latin typeface="Trebuchet MS"/>
            </a:rPr>
            <a:t>Zero shot behavior</a:t>
          </a:r>
        </a:p>
      </dsp:txBody>
      <dsp:txXfrm>
        <a:off x="30842" y="1735470"/>
        <a:ext cx="6451919" cy="570116"/>
      </dsp:txXfrm>
    </dsp:sp>
    <dsp:sp modelId="{80174A44-8492-4A28-A19A-BCD13BBCCBA6}">
      <dsp:nvSpPr>
        <dsp:cNvPr id="0" name=""/>
        <dsp:cNvSpPr/>
      </dsp:nvSpPr>
      <dsp:spPr>
        <a:xfrm>
          <a:off x="0" y="2336428"/>
          <a:ext cx="6513603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solidFill>
                <a:srgbClr val="010000"/>
              </a:solidFill>
              <a:latin typeface="Trebuchet MS"/>
            </a:rPr>
            <a:t> Tasks vary in their pretraining iterations required.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solidFill>
                <a:srgbClr val="010000"/>
              </a:solidFill>
              <a:latin typeface="Trebuchet MS"/>
            </a:rPr>
            <a:t> Transformer learns faster than LSTM.</a:t>
          </a:r>
        </a:p>
      </dsp:txBody>
      <dsp:txXfrm>
        <a:off x="0" y="2336428"/>
        <a:ext cx="6513603" cy="978075"/>
      </dsp:txXfrm>
    </dsp:sp>
    <dsp:sp modelId="{ED7863B2-5161-4F5E-AD82-E3DEA07B3E83}">
      <dsp:nvSpPr>
        <dsp:cNvPr id="0" name=""/>
        <dsp:cNvSpPr/>
      </dsp:nvSpPr>
      <dsp:spPr>
        <a:xfrm>
          <a:off x="0" y="3314503"/>
          <a:ext cx="6513603" cy="6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rgbClr val="010000"/>
              </a:solidFill>
              <a:latin typeface="Trebuchet MS"/>
            </a:rPr>
            <a:t>Ablation</a:t>
          </a:r>
        </a:p>
      </dsp:txBody>
      <dsp:txXfrm>
        <a:off x="30842" y="3345345"/>
        <a:ext cx="6451919" cy="570116"/>
      </dsp:txXfrm>
    </dsp:sp>
    <dsp:sp modelId="{A2FC7051-9B7A-460F-8059-4754F91F9E78}">
      <dsp:nvSpPr>
        <dsp:cNvPr id="0" name=""/>
        <dsp:cNvSpPr/>
      </dsp:nvSpPr>
      <dsp:spPr>
        <a:xfrm>
          <a:off x="0" y="3946303"/>
          <a:ext cx="6513603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solidFill>
                <a:srgbClr val="010000"/>
              </a:solidFill>
              <a:latin typeface="Trebuchet MS"/>
            </a:rPr>
            <a:t>Larger datasets benefit from auxiliary task (L3 loss function) while smaller do not 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solidFill>
                <a:srgbClr val="010000"/>
              </a:solidFill>
              <a:latin typeface="Trebuchet MS"/>
            </a:rPr>
            <a:t>LSTM average drop 5.6% vs. transformer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solidFill>
                <a:srgbClr val="010000"/>
              </a:solidFill>
              <a:latin typeface="Trebuchet MS"/>
            </a:rPr>
            <a:t>No pre-training average 14.8% drop</a:t>
          </a:r>
        </a:p>
      </dsp:txBody>
      <dsp:txXfrm>
        <a:off x="0" y="3946303"/>
        <a:ext cx="6513603" cy="1313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339BB-47A1-4CD5-A680-A40D5A1C0E30}">
      <dsp:nvSpPr>
        <dsp:cNvPr id="0" name=""/>
        <dsp:cNvSpPr/>
      </dsp:nvSpPr>
      <dsp:spPr>
        <a:xfrm>
          <a:off x="0" y="114552"/>
          <a:ext cx="6513603" cy="1235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10000"/>
              </a:solidFill>
              <a:latin typeface="Trebuchet MS"/>
            </a:rPr>
            <a:t>Does Fine-tuning still make sense?</a:t>
          </a:r>
        </a:p>
      </dsp:txBody>
      <dsp:txXfrm>
        <a:off x="60313" y="174865"/>
        <a:ext cx="6392977" cy="1114894"/>
      </dsp:txXfrm>
    </dsp:sp>
    <dsp:sp modelId="{59560804-36DB-435F-B676-7492E2A155DF}">
      <dsp:nvSpPr>
        <dsp:cNvPr id="0" name=""/>
        <dsp:cNvSpPr/>
      </dsp:nvSpPr>
      <dsp:spPr>
        <a:xfrm>
          <a:off x="0" y="1442233"/>
          <a:ext cx="6513603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10000"/>
              </a:solidFill>
              <a:latin typeface="Trebuchet MS"/>
            </a:rPr>
            <a:t>Can this model be used elsewhere?</a:t>
          </a:r>
        </a:p>
      </dsp:txBody>
      <dsp:txXfrm>
        <a:off x="60313" y="1502546"/>
        <a:ext cx="6392977" cy="1114894"/>
      </dsp:txXfrm>
    </dsp:sp>
    <dsp:sp modelId="{D0EE9A78-7EC3-4E33-BCCB-804670C13607}">
      <dsp:nvSpPr>
        <dsp:cNvPr id="0" name=""/>
        <dsp:cNvSpPr/>
      </dsp:nvSpPr>
      <dsp:spPr>
        <a:xfrm>
          <a:off x="0" y="2677753"/>
          <a:ext cx="651360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solidFill>
                <a:srgbClr val="010000"/>
              </a:solidFill>
              <a:latin typeface="Trebuchet MS"/>
              <a:hlinkClick xmlns:r="http://schemas.openxmlformats.org/officeDocument/2006/relationships" r:id="rId1"/>
            </a:rPr>
            <a:t>Musenet</a:t>
          </a:r>
          <a:endParaRPr lang="en-US" sz="2500" kern="1200" dirty="0">
            <a:solidFill>
              <a:srgbClr val="010000"/>
            </a:solidFill>
            <a:latin typeface="Trebuchet MS"/>
          </a:endParaRPr>
        </a:p>
      </dsp:txBody>
      <dsp:txXfrm>
        <a:off x="0" y="2677753"/>
        <a:ext cx="6513603" cy="529920"/>
      </dsp:txXfrm>
    </dsp:sp>
    <dsp:sp modelId="{D5927575-CD6A-43C3-889B-1F667A897DB6}">
      <dsp:nvSpPr>
        <dsp:cNvPr id="0" name=""/>
        <dsp:cNvSpPr/>
      </dsp:nvSpPr>
      <dsp:spPr>
        <a:xfrm>
          <a:off x="0" y="3207673"/>
          <a:ext cx="6513603" cy="1235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10000"/>
              </a:solidFill>
              <a:latin typeface="Trebuchet MS"/>
            </a:rPr>
            <a:t>Did </a:t>
          </a:r>
          <a:r>
            <a:rPr lang="en-US" sz="3200" kern="1200" dirty="0" err="1">
              <a:solidFill>
                <a:srgbClr val="010000"/>
              </a:solidFill>
              <a:latin typeface="Trebuchet MS"/>
            </a:rPr>
            <a:t>OpenAI</a:t>
          </a:r>
          <a:r>
            <a:rPr lang="en-US" sz="3200" kern="1200" dirty="0">
              <a:solidFill>
                <a:srgbClr val="010000"/>
              </a:solidFill>
              <a:latin typeface="Trebuchet MS"/>
            </a:rPr>
            <a:t> make the right choice to not release the model?</a:t>
          </a:r>
        </a:p>
      </dsp:txBody>
      <dsp:txXfrm>
        <a:off x="60313" y="3267986"/>
        <a:ext cx="6392977" cy="1114894"/>
      </dsp:txXfrm>
    </dsp:sp>
    <dsp:sp modelId="{A878199D-BBBC-4A49-A5A6-6AA5D03ACC70}">
      <dsp:nvSpPr>
        <dsp:cNvPr id="0" name=""/>
        <dsp:cNvSpPr/>
      </dsp:nvSpPr>
      <dsp:spPr>
        <a:xfrm>
          <a:off x="0" y="4535353"/>
          <a:ext cx="6513603" cy="1235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10000"/>
              </a:solidFill>
              <a:latin typeface="Trebuchet MS"/>
            </a:rPr>
            <a:t>What impact does corpus have on LM model accuracy</a:t>
          </a:r>
        </a:p>
      </dsp:txBody>
      <dsp:txXfrm>
        <a:off x="60313" y="4595666"/>
        <a:ext cx="6392977" cy="1114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60D0F-BDE7-4B9A-BD88-F6AED25C1BFE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EB819-0F72-4789-853F-9D2ED6C7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6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EB819-0F72-4789-853F-9D2ED6C7C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96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37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1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209A00-1486-4F89-8F0D-4F0D25162BC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0DE8-D376-4172-8EBC-C4F679D9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3762.pdf" TargetMode="External"/><Relationship Id="rId2" Type="http://schemas.openxmlformats.org/officeDocument/2006/relationships/hyperlink" Target="https://arxiv.org/pdf/1802.05365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pdf/1704.04683.pdf" TargetMode="External"/><Relationship Id="rId5" Type="http://schemas.openxmlformats.org/officeDocument/2006/relationships/hyperlink" Target="https://arxiv.org/pdf/1804.07461.pdf" TargetMode="External"/><Relationship Id="rId4" Type="http://schemas.openxmlformats.org/officeDocument/2006/relationships/hyperlink" Target="https://arxiv.org/pdf/1508.05326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596A9-3CA8-4A7E-A47A-4DBE5C3CF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HW7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Elijah Rippeth and Daniel Campos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05/20/2019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D1AE7-3C9E-4E80-B133-C1BBB6302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ea typeface="+mj-lt"/>
                <a:cs typeface="+mj-lt"/>
              </a:rPr>
              <a:t>Improving Language Understanding by Generative Pre-Training</a:t>
            </a:r>
            <a:endParaRPr lang="en-US" sz="5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87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CCC8-4A57-4616-84D7-08A6B6F7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Tasks</a:t>
            </a:r>
            <a:br>
              <a:rPr lang="en-US">
                <a:cs typeface="Calibri Light"/>
              </a:rPr>
            </a:b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CF2ED2-D03C-4AD2-8215-1B5400018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195758"/>
              </p:ext>
            </p:extLst>
          </p:nvPr>
        </p:nvGraphicFramePr>
        <p:xfrm>
          <a:off x="1103313" y="2052638"/>
          <a:ext cx="89471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296949922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78428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Task</a:t>
                      </a:r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Datasets</a:t>
                      </a: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34472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Natural language inference</a:t>
                      </a:r>
                      <a:endParaRPr lang="en-US" dirty="0"/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SNLI, </a:t>
                      </a:r>
                      <a:r>
                        <a:rPr lang="en-US" sz="1800" b="0" i="0" u="none" strike="noStrike" noProof="0" err="1">
                          <a:latin typeface="Trebuchet MS"/>
                        </a:rPr>
                        <a:t>MultiNLI</a:t>
                      </a:r>
                      <a:r>
                        <a:rPr lang="en-US" sz="1800" b="0" i="0" u="none" strike="noStrike" noProof="0" dirty="0">
                          <a:latin typeface="Trebuchet MS"/>
                        </a:rPr>
                        <a:t>,  Question NLI, RTE, </a:t>
                      </a:r>
                      <a:r>
                        <a:rPr lang="en-US" sz="1800" b="0" i="0" u="none" strike="noStrike" noProof="0" err="1">
                          <a:latin typeface="Trebuchet MS"/>
                        </a:rPr>
                        <a:t>SciTail</a:t>
                      </a:r>
                      <a:endParaRPr lang="en-US">
                        <a:latin typeface="Trebuchet MS"/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9484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Question Answering</a:t>
                      </a:r>
                      <a:endParaRPr lang="en-US" dirty="0"/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RACE,  Story Cloze</a:t>
                      </a:r>
                      <a:endParaRPr lang="en-US" dirty="0">
                        <a:latin typeface="Trebuchet MS"/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411613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Sentence similarity</a:t>
                      </a:r>
                      <a:endParaRPr lang="en-US" dirty="0"/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MSR Paraphrase Corpus, Quora Question Pairs, STS Benchmark</a:t>
                      </a:r>
                      <a:endParaRPr lang="en-US" dirty="0">
                        <a:latin typeface="Trebuchet MS"/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40814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Classification</a:t>
                      </a:r>
                      <a:endParaRPr lang="en-US" dirty="0"/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Stanford Sentiment Treebank-2,  </a:t>
                      </a:r>
                      <a:r>
                        <a:rPr lang="en-US" sz="1800" b="0" i="0" u="none" strike="noStrike" noProof="0" err="1">
                          <a:latin typeface="Trebuchet MS"/>
                        </a:rPr>
                        <a:t>CoLA</a:t>
                      </a:r>
                      <a:endParaRPr lang="en-US">
                        <a:latin typeface="Trebuchet MS"/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130591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63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AC71D-71BD-4FB6-8C73-382E2251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Wait... those task inputs don't look reflective?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6DDD87-8E24-4CDE-B011-8EC2EFAB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Some tasks can be fine-tuned directly by the aforementioned scheme.</a:t>
            </a:r>
          </a:p>
          <a:p>
            <a:pPr lvl="1"/>
            <a:r>
              <a:rPr lang="en-US"/>
              <a:t>e.g., seq2seq tasks will predict next word given context</a:t>
            </a:r>
          </a:p>
          <a:p>
            <a:r>
              <a:rPr lang="en-US"/>
              <a:t>Others have structured inputs which aren't so clear. What do we do when we </a:t>
            </a:r>
            <a:r>
              <a:rPr lang="en-US" i="1"/>
              <a:t>aren't </a:t>
            </a:r>
            <a:r>
              <a:rPr lang="en-US"/>
              <a:t>predicting the next word?</a:t>
            </a:r>
          </a:p>
          <a:p>
            <a:pPr lvl="1"/>
            <a:r>
              <a:rPr lang="en-US"/>
              <a:t>e.g., QA: document, question and answer pairs</a:t>
            </a:r>
          </a:p>
          <a:p>
            <a:pPr lvl="1"/>
            <a:r>
              <a:rPr lang="en-US"/>
              <a:t>e.g., NLI: premise and hypothesis</a:t>
            </a:r>
          </a:p>
          <a:p>
            <a:r>
              <a:rPr lang="en-US"/>
              <a:t>How can we transform the inputs to minimize task-specific customization of inputs?</a:t>
            </a:r>
          </a:p>
          <a:p>
            <a:pPr lvl="1"/>
            <a:r>
              <a:rPr lang="en-US"/>
              <a:t>Traversal-style preprocessing (</a:t>
            </a:r>
            <a:r>
              <a:rPr lang="en-US">
                <a:ea typeface="+mn-lt"/>
                <a:cs typeface="+mn-lt"/>
              </a:rPr>
              <a:t>Rocktäschel et al., 2015)</a:t>
            </a:r>
          </a:p>
        </p:txBody>
      </p:sp>
    </p:spTree>
    <p:extLst>
      <p:ext uri="{BB962C8B-B14F-4D97-AF65-F5344CB8AC3E}">
        <p14:creationId xmlns:p14="http://schemas.microsoft.com/office/powerpoint/2010/main" val="62960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AC71D-71BD-4FB6-8C73-382E2251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Task-specific input transformations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6DDD87-8E24-4CDE-B011-8EC2EFAB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NLI</a:t>
            </a:r>
          </a:p>
          <a:p>
            <a:pPr lvl="1"/>
            <a:r>
              <a:rPr lang="en-US" dirty="0"/>
              <a:t>Concatenate premise and hypothesis token sequences, delimited by $.</a:t>
            </a:r>
          </a:p>
          <a:p>
            <a:r>
              <a:rPr lang="en-US" dirty="0"/>
              <a:t>Similarity</a:t>
            </a:r>
          </a:p>
          <a:p>
            <a:pPr lvl="1"/>
            <a:r>
              <a:rPr lang="en-US" dirty="0">
                <a:ea typeface="+mn-lt"/>
                <a:cs typeface="+mn-lt"/>
              </a:rPr>
              <a:t>Modify the input sequence to contain both possible sentence orderings and process each independently to produce two sequence representations which are added element-wise.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QA</a:t>
            </a:r>
          </a:p>
          <a:p>
            <a:pPr lvl="1"/>
            <a:r>
              <a:rPr lang="en-US" dirty="0">
                <a:ea typeface="+mn-lt"/>
                <a:cs typeface="+mn-lt"/>
              </a:rPr>
              <a:t>Create a vector of document vector, question vector, a delimiter, and answer vector for each possible answer. Process independently and normalize via </a:t>
            </a:r>
            <a:r>
              <a:rPr lang="en-US" dirty="0" err="1">
                <a:ea typeface="+mn-lt"/>
                <a:cs typeface="+mn-lt"/>
              </a:rPr>
              <a:t>softmax</a:t>
            </a:r>
            <a:r>
              <a:rPr lang="en-US" dirty="0">
                <a:ea typeface="+mn-lt"/>
                <a:cs typeface="+mn-lt"/>
              </a:rPr>
              <a:t> for probability of answer correctness. </a:t>
            </a:r>
          </a:p>
        </p:txBody>
      </p:sp>
    </p:spTree>
    <p:extLst>
      <p:ext uri="{BB962C8B-B14F-4D97-AF65-F5344CB8AC3E}">
        <p14:creationId xmlns:p14="http://schemas.microsoft.com/office/powerpoint/2010/main" val="170217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C72B73-17CA-4B61-A3AD-86323E36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9" y="2393874"/>
            <a:ext cx="8134708" cy="245844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192019B-ECF7-49B0-942C-DCB357F3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(NLI)</a:t>
            </a:r>
          </a:p>
        </p:txBody>
      </p:sp>
    </p:spTree>
    <p:extLst>
      <p:ext uri="{BB962C8B-B14F-4D97-AF65-F5344CB8AC3E}">
        <p14:creationId xmlns:p14="http://schemas.microsoft.com/office/powerpoint/2010/main" val="258757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92019B-ECF7-49B0-942C-DCB357F3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(QA)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A97D3C-376F-4A1D-859B-1A55C177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2232570"/>
            <a:ext cx="8120332" cy="23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4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92019B-ECF7-49B0-942C-DCB357F3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(Classification/Similarity)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5D7F0B-B166-4C5D-A79B-CBB7D904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5" y="2477419"/>
            <a:ext cx="7875916" cy="29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2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1758-4829-4258-A856-4AAB37E3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/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F098D-A1B4-4DD5-B21A-74326763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14958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12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1AE7-3C9E-4E80-B133-C1BBB6302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264" y="1122362"/>
            <a:ext cx="9144000" cy="354517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Language Models are Unsupervised Multitask Learners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FB5-5C15-4E27-9E47-935804ED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>
                <a:cs typeface="Calibri Light"/>
              </a:rPr>
              <a:t>Background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F695-7F46-4558-8A1E-51E881A8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ELMo</a:t>
            </a:r>
            <a:r>
              <a:rPr lang="en-US" dirty="0">
                <a:ea typeface="+mj-lt"/>
                <a:cs typeface="+mj-lt"/>
              </a:rPr>
              <a:t> , </a:t>
            </a:r>
            <a:r>
              <a:rPr lang="en-US" dirty="0">
                <a:cs typeface="Calibri"/>
              </a:rPr>
              <a:t>GPT, BERT show huge gains on most NLP Tasks</a:t>
            </a:r>
          </a:p>
          <a:p>
            <a:r>
              <a:rPr lang="en-US" dirty="0">
                <a:cs typeface="Calibri"/>
              </a:rPr>
              <a:t>Fine-tuning is great but can we avoid it by making the LM bigger?</a:t>
            </a:r>
          </a:p>
          <a:p>
            <a:r>
              <a:rPr lang="en-US" dirty="0">
                <a:cs typeface="Calibri"/>
              </a:rPr>
              <a:t>How useful is unidirectional text representations such as BERT's?</a:t>
            </a:r>
          </a:p>
          <a:p>
            <a:r>
              <a:rPr lang="en-US" dirty="0">
                <a:cs typeface="Calibri"/>
              </a:rPr>
              <a:t>Are we all Bayesians?</a:t>
            </a:r>
          </a:p>
          <a:p>
            <a:r>
              <a:rPr lang="en-US" dirty="0">
                <a:cs typeface="Calibri"/>
              </a:rPr>
              <a:t>P(Y|X) for everything!</a:t>
            </a:r>
          </a:p>
        </p:txBody>
      </p:sp>
    </p:spTree>
    <p:extLst>
      <p:ext uri="{BB962C8B-B14F-4D97-AF65-F5344CB8AC3E}">
        <p14:creationId xmlns:p14="http://schemas.microsoft.com/office/powerpoint/2010/main" val="237273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FB5-5C15-4E27-9E47-935804ED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>
                <a:cs typeface="Calibri Light"/>
              </a:rPr>
              <a:t>Updates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F695-7F46-4558-8A1E-51E881A8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New Dataset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No longer Unpublished book dataset</a:t>
            </a:r>
          </a:p>
          <a:p>
            <a:pPr lvl="1"/>
            <a:r>
              <a:rPr lang="en-US" dirty="0">
                <a:cs typeface="Calibri"/>
              </a:rPr>
              <a:t>40 million documents linked from reddit with Karma + 3</a:t>
            </a:r>
          </a:p>
          <a:p>
            <a:pPr lvl="2"/>
            <a:r>
              <a:rPr lang="en-US" dirty="0">
                <a:cs typeface="Calibri"/>
              </a:rPr>
              <a:t>8 Million unique documents after deduping</a:t>
            </a:r>
          </a:p>
          <a:p>
            <a:pPr lvl="2"/>
            <a:r>
              <a:rPr lang="en-US" dirty="0">
                <a:cs typeface="Calibri"/>
              </a:rPr>
              <a:t>Remove Wikipedia </a:t>
            </a:r>
          </a:p>
          <a:p>
            <a:r>
              <a:rPr lang="en-US" dirty="0">
                <a:cs typeface="Calibri"/>
              </a:rPr>
              <a:t>4 model sizes explored</a:t>
            </a:r>
          </a:p>
          <a:p>
            <a:pPr lvl="1"/>
            <a:r>
              <a:rPr lang="en-US" dirty="0">
                <a:cs typeface="Calibri"/>
              </a:rPr>
              <a:t>117M, 345M, 762M, 1542M parameters</a:t>
            </a:r>
          </a:p>
          <a:p>
            <a:pPr lvl="1"/>
            <a:r>
              <a:rPr lang="en-US" dirty="0">
                <a:cs typeface="Calibri"/>
              </a:rPr>
              <a:t>Smallest is equivalent to GPT, second is Large BERT</a:t>
            </a:r>
          </a:p>
          <a:p>
            <a:r>
              <a:rPr lang="en-US" dirty="0">
                <a:cs typeface="Calibri"/>
              </a:rPr>
              <a:t>Transformer block have new normalization</a:t>
            </a:r>
          </a:p>
          <a:p>
            <a:r>
              <a:rPr lang="en-US" b="1" i="1" u="sng" dirty="0">
                <a:cs typeface="Calibri"/>
              </a:rPr>
              <a:t>NO MORE FINE-TUNING!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73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FB5-5C15-4E27-9E47-935804ED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>
                <a:cs typeface="Calibri Light"/>
              </a:rPr>
              <a:t>Background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F695-7F46-4558-8A1E-51E881A8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Transformer framework performs highly in most NLP tasks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Sentence and word representations have brought huge gains to countless NLP tasks</a:t>
            </a:r>
          </a:p>
          <a:p>
            <a:r>
              <a:rPr lang="en-US">
                <a:cs typeface="Calibri"/>
              </a:rPr>
              <a:t>Semi Supervised Learning has proven effective at leveraging corpus information in downstream tasks</a:t>
            </a:r>
          </a:p>
          <a:p>
            <a:r>
              <a:rPr lang="en-US">
                <a:cs typeface="Calibri"/>
              </a:rPr>
              <a:t>Unsupervised pre-training proved effective in image classification and regression tasks.</a:t>
            </a:r>
          </a:p>
          <a:p>
            <a:r>
              <a:rPr lang="en-US">
                <a:cs typeface="Calibri"/>
              </a:rPr>
              <a:t>Auxiliary Training Objectives leverages a wide variety of objectives to improve many disparate tasks.</a:t>
            </a:r>
          </a:p>
        </p:txBody>
      </p:sp>
    </p:spTree>
    <p:extLst>
      <p:ext uri="{BB962C8B-B14F-4D97-AF65-F5344CB8AC3E}">
        <p14:creationId xmlns:p14="http://schemas.microsoft.com/office/powerpoint/2010/main" val="56165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92019B-ECF7-49B0-942C-DCB357F3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GPT-2 Zero Shot Learning</a:t>
            </a: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7CAE18-1AC0-4F01-A5B3-80D50FC6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8" y="2389760"/>
            <a:ext cx="10336924" cy="26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04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92019B-ECF7-49B0-942C-DCB357F3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4EB9F7-B356-42FA-B1F7-C8824146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3" y="1278464"/>
            <a:ext cx="6579475" cy="536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4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1758-4829-4258-A856-4AAB37E3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/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F098D-A1B4-4DD5-B21A-74326763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9024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4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FB5-5C15-4E27-9E47-935804ED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>
                <a:cs typeface="Calibri Light"/>
              </a:rPr>
              <a:t>Problem Statement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F695-7F46-4558-8A1E-51E881A8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Given a large corpus of unlabeled data can competitive models be trained by building a general model on the larger corpus and fine tuning to the targeted task?</a:t>
            </a:r>
          </a:p>
          <a:p>
            <a:pPr lvl="1"/>
            <a:r>
              <a:rPr lang="en-US">
                <a:cs typeface="Calibri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96586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FB5-5C15-4E27-9E47-935804E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F695-7F46-4558-8A1E-51E881A89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0626"/>
            <a:ext cx="4184035" cy="4510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Peters, 2018</a:t>
            </a:r>
          </a:p>
          <a:p>
            <a:pPr lvl="1"/>
            <a:r>
              <a:rPr lang="en-US">
                <a:hlinkClick r:id="rId2"/>
              </a:rPr>
              <a:t>Deep contextualized word representations </a:t>
            </a:r>
            <a:r>
              <a:rPr lang="en-US"/>
              <a:t>(aka </a:t>
            </a:r>
            <a:r>
              <a:rPr lang="en-US" err="1"/>
              <a:t>ELMo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r>
              <a:rPr lang="en-US"/>
              <a:t>Vaswani</a:t>
            </a:r>
            <a:r>
              <a:rPr lang="en-US">
                <a:cs typeface="Calibri"/>
              </a:rPr>
              <a:t>, 2017</a:t>
            </a:r>
          </a:p>
          <a:p>
            <a:pPr lvl="1"/>
            <a:r>
              <a:rPr lang="en-US">
                <a:cs typeface="Calibri"/>
                <a:hlinkClick r:id="rId3"/>
              </a:rPr>
              <a:t>Attention is all you need</a:t>
            </a:r>
            <a:endParaRPr lang="en-US"/>
          </a:p>
          <a:p>
            <a:r>
              <a:rPr lang="en-US">
                <a:cs typeface="Calibri"/>
              </a:rPr>
              <a:t>Bowman, 2015</a:t>
            </a:r>
          </a:p>
          <a:p>
            <a:pPr lvl="1"/>
            <a:r>
              <a:rPr lang="en-US">
                <a:cs typeface="Calibri"/>
                <a:hlinkClick r:id="rId4"/>
              </a:rPr>
              <a:t>A large annotated corpus for learning natural language inference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Wang, 2018</a:t>
            </a:r>
          </a:p>
          <a:p>
            <a:pPr lvl="1"/>
            <a:r>
              <a:rPr lang="en-US">
                <a:hlinkClick r:id="rId5"/>
              </a:rPr>
              <a:t>GLUE: A Multi-Task Benchmark and Analysis Platform for Natural Language Understanding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74A3-B1C5-4C93-8F3B-DC9F993DD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530627"/>
            <a:ext cx="4184034" cy="4510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Lai, 2017</a:t>
            </a:r>
          </a:p>
          <a:p>
            <a:pPr lvl="1" algn="just"/>
            <a:r>
              <a:rPr lang="en-US">
                <a:cs typeface="Calibri"/>
                <a:hlinkClick r:id="rId6"/>
              </a:rPr>
              <a:t>RACE: Large-scale </a:t>
            </a:r>
            <a:r>
              <a:rPr lang="en-US" err="1">
                <a:cs typeface="Calibri"/>
                <a:hlinkClick r:id="rId6"/>
              </a:rPr>
              <a:t>ReAding</a:t>
            </a:r>
            <a:r>
              <a:rPr lang="en-US">
                <a:cs typeface="Calibri"/>
                <a:hlinkClick r:id="rId6"/>
              </a:rPr>
              <a:t> Comprehension Dataset From Examinations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38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73EC-2996-4DD8-B094-569CC883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Algorithm: intuition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2409E-F675-4193-9FC9-4FBA8F182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43684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26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B451-6578-4FFD-A65A-90EBDFD6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Implementation details: pre-training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FFB5-1740-4B40-A4BD-564E902E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cs typeface="Calibri"/>
            </a:endParaRPr>
          </a:p>
          <a:p>
            <a:pPr lvl="2"/>
            <a:endParaRPr lang="en-US" sz="1800">
              <a:cs typeface="Calibri"/>
            </a:endParaRPr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CB5F8E-6E50-4EAB-B026-E00E548F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53" y="3554190"/>
            <a:ext cx="5345501" cy="813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FC9F8E-1010-4BA2-966E-F63B0B05F7A1}"/>
              </a:ext>
            </a:extLst>
          </p:cNvPr>
          <p:cNvSpPr txBox="1"/>
          <p:nvPr/>
        </p:nvSpPr>
        <p:spPr>
          <a:xfrm>
            <a:off x="1029419" y="2150853"/>
            <a:ext cx="45691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Given unsupervised corpus U = {u1, …, </a:t>
            </a:r>
            <a:r>
              <a:rPr lang="en-US" err="1"/>
              <a:t>uN</a:t>
            </a:r>
            <a:r>
              <a:rPr lang="en-US"/>
              <a:t>} and context window k, we want to maximize the following log-likelihood:</a:t>
            </a:r>
          </a:p>
        </p:txBody>
      </p:sp>
    </p:spTree>
    <p:extLst>
      <p:ext uri="{BB962C8B-B14F-4D97-AF65-F5344CB8AC3E}">
        <p14:creationId xmlns:p14="http://schemas.microsoft.com/office/powerpoint/2010/main" val="34334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B451-6578-4FFD-A65A-90EBDFD6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Implementation details: pre-training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FFB5-1740-4B40-A4BD-564E902E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cs typeface="Calibri"/>
            </a:endParaRPr>
          </a:p>
          <a:p>
            <a:pPr lvl="2"/>
            <a:endParaRPr lang="en-US" sz="18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C9F8E-1010-4BA2-966E-F63B0B05F7A1}"/>
              </a:ext>
            </a:extLst>
          </p:cNvPr>
          <p:cNvSpPr txBox="1"/>
          <p:nvPr/>
        </p:nvSpPr>
        <p:spPr>
          <a:xfrm>
            <a:off x="1029419" y="2150853"/>
            <a:ext cx="69270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Leverages a transformer decoder to model the probability space of inputs tokens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89771E-7B09-4AAA-9477-EE916A58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11" y="3418880"/>
            <a:ext cx="5575539" cy="1328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8B3E-4861-4AF3-A316-CB15973A6CD6}"/>
              </a:ext>
            </a:extLst>
          </p:cNvPr>
          <p:cNvSpPr txBox="1"/>
          <p:nvPr/>
        </p:nvSpPr>
        <p:spPr>
          <a:xfrm>
            <a:off x="1489494" y="5198853"/>
            <a:ext cx="51585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We is the token embedding matrix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Wp is the position embedding matrix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 is the context vector (length k vector)</a:t>
            </a:r>
          </a:p>
        </p:txBody>
      </p:sp>
    </p:spTree>
    <p:extLst>
      <p:ext uri="{BB962C8B-B14F-4D97-AF65-F5344CB8AC3E}">
        <p14:creationId xmlns:p14="http://schemas.microsoft.com/office/powerpoint/2010/main" val="328511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B451-6578-4FFD-A65A-90EBDFD6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Implementation details: pre-training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FFB5-1740-4B40-A4BD-564E902E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cs typeface="Calibri"/>
            </a:endParaRPr>
          </a:p>
          <a:p>
            <a:pPr lvl="2"/>
            <a:endParaRPr lang="en-US" sz="1800">
              <a:cs typeface="Calibri"/>
            </a:endParaRPr>
          </a:p>
        </p:txBody>
      </p:sp>
      <p:pic>
        <p:nvPicPr>
          <p:cNvPr id="5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DC93817-A7F5-471B-BE0F-EF8A2247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95" y="1870404"/>
            <a:ext cx="2636268" cy="48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B451-6578-4FFD-A65A-90EBDFD6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Implementation details: fine-tuning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FFB5-1740-4B40-A4BD-564E902E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cs typeface="Calibri"/>
            </a:endParaRPr>
          </a:p>
          <a:p>
            <a:pPr lvl="2"/>
            <a:endParaRPr lang="en-US" sz="18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C9F8E-1010-4BA2-966E-F63B0B05F7A1}"/>
              </a:ext>
            </a:extLst>
          </p:cNvPr>
          <p:cNvSpPr txBox="1"/>
          <p:nvPr/>
        </p:nvSpPr>
        <p:spPr>
          <a:xfrm>
            <a:off x="1029419" y="2150853"/>
            <a:ext cx="4569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Given labeled corpus C where instances are {x1, x2, …, </a:t>
            </a:r>
            <a:r>
              <a:rPr lang="en-US" err="1"/>
              <a:t>xm</a:t>
            </a:r>
            <a:r>
              <a:rPr lang="en-US"/>
              <a:t>}, predict label: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FC30CCA-2059-4C19-8956-45DB81D8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30" y="2984379"/>
            <a:ext cx="5518389" cy="687956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27332638-0271-4D8D-8E43-2931BACD3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01" y="4422566"/>
            <a:ext cx="5016440" cy="9746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8F5067-DD77-4AE4-8288-E6E7C32E64AA}"/>
              </a:ext>
            </a:extLst>
          </p:cNvPr>
          <p:cNvSpPr txBox="1"/>
          <p:nvPr/>
        </p:nvSpPr>
        <p:spPr>
          <a:xfrm>
            <a:off x="1029419" y="3789872"/>
            <a:ext cx="52736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Objective is to maximize log-likelihood L2 (though L3 is used in practice): 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A303924F-3B5F-48D9-951B-B02138893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09" y="5436009"/>
            <a:ext cx="5014822" cy="5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20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</vt:lpstr>
      <vt:lpstr>Improving Language Understanding by Generative Pre-Training</vt:lpstr>
      <vt:lpstr>Background</vt:lpstr>
      <vt:lpstr>Problem Statement</vt:lpstr>
      <vt:lpstr>Related work</vt:lpstr>
      <vt:lpstr>Algorithm: intuition</vt:lpstr>
      <vt:lpstr>Implementation details: pre-training </vt:lpstr>
      <vt:lpstr>Implementation details: pre-training </vt:lpstr>
      <vt:lpstr>Implementation details: pre-training </vt:lpstr>
      <vt:lpstr>Implementation details: fine-tuning </vt:lpstr>
      <vt:lpstr>Tasks </vt:lpstr>
      <vt:lpstr>Wait... those task inputs don't look reflective?</vt:lpstr>
      <vt:lpstr>Task-specific input transformations</vt:lpstr>
      <vt:lpstr>Evaluation (NLI)</vt:lpstr>
      <vt:lpstr>Evaluation (QA)</vt:lpstr>
      <vt:lpstr>Evaluation (Classification/Similarity)</vt:lpstr>
      <vt:lpstr>Discussion</vt:lpstr>
      <vt:lpstr>Language Models are Unsupervised Multitask Learners</vt:lpstr>
      <vt:lpstr>Background</vt:lpstr>
      <vt:lpstr>Updates</vt:lpstr>
      <vt:lpstr>GPT-2 Zero Shot Learning</vt:lpstr>
      <vt:lpstr>Hype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GPT1 &amp; GPT2</dc:title>
  <dc:creator>Daniel Campos</dc:creator>
  <cp:revision>30</cp:revision>
  <dcterms:created xsi:type="dcterms:W3CDTF">2019-05-16T03:48:02Z</dcterms:created>
  <dcterms:modified xsi:type="dcterms:W3CDTF">2019-05-20T00:11:14Z</dcterms:modified>
</cp:coreProperties>
</file>