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23" r:id="rId2"/>
    <p:sldId id="257" r:id="rId3"/>
    <p:sldId id="326" r:id="rId4"/>
    <p:sldId id="334" r:id="rId5"/>
    <p:sldId id="335" r:id="rId6"/>
    <p:sldId id="336" r:id="rId7"/>
    <p:sldId id="337" r:id="rId8"/>
    <p:sldId id="338" r:id="rId9"/>
    <p:sldId id="271"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E1A"/>
    <a:srgbClr val="9DBB23"/>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658" autoAdjust="0"/>
  </p:normalViewPr>
  <p:slideViewPr>
    <p:cSldViewPr snapToGrid="0" snapToObjects="1">
      <p:cViewPr varScale="1">
        <p:scale>
          <a:sx n="152" d="100"/>
          <a:sy n="152" d="100"/>
        </p:scale>
        <p:origin x="444" y="138"/>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2/03/2019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02/03/2019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33054" y="2075767"/>
            <a:ext cx="4432422" cy="954107"/>
          </a:xfrm>
          <a:prstGeom prst="rect">
            <a:avLst/>
          </a:prstGeom>
          <a:noFill/>
        </p:spPr>
        <p:txBody>
          <a:bodyPr wrap="square" rtlCol="0">
            <a:spAutoFit/>
          </a:bodyPr>
          <a:lstStyle/>
          <a:p>
            <a:r>
              <a:rPr lang="es-ES" sz="2800" b="1" dirty="0">
                <a:solidFill>
                  <a:schemeClr val="bg1"/>
                </a:solidFill>
                <a:latin typeface="Calibri"/>
                <a:cs typeface="Calibri"/>
              </a:rPr>
              <a:t>Presentación del Proyecto de Grado</a:t>
            </a:r>
          </a:p>
        </p:txBody>
      </p:sp>
    </p:spTree>
    <p:extLst>
      <p:ext uri="{BB962C8B-B14F-4D97-AF65-F5344CB8AC3E}">
        <p14:creationId xmlns:p14="http://schemas.microsoft.com/office/powerpoint/2010/main" val="37560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1"/>
            <a:ext cx="9144000" cy="51434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CuadroTexto 3"/>
          <p:cNvSpPr txBox="1"/>
          <p:nvPr/>
        </p:nvSpPr>
        <p:spPr>
          <a:xfrm>
            <a:off x="1051656" y="1639128"/>
            <a:ext cx="6780377" cy="1754326"/>
          </a:xfrm>
          <a:prstGeom prst="rect">
            <a:avLst/>
          </a:prstGeom>
          <a:noFill/>
        </p:spPr>
        <p:txBody>
          <a:bodyPr wrap="square" rtlCol="0">
            <a:spAutoFit/>
          </a:bodyPr>
          <a:lstStyle/>
          <a:p>
            <a:pPr algn="ctr"/>
            <a:r>
              <a:rPr lang="es-ES" sz="5400" b="1" dirty="0">
                <a:solidFill>
                  <a:schemeClr val="bg1"/>
                </a:solidFill>
                <a:latin typeface="Calibri"/>
                <a:cs typeface="Calibri"/>
              </a:rPr>
              <a:t>Idea del </a:t>
            </a:r>
          </a:p>
          <a:p>
            <a:pPr algn="ctr"/>
            <a:r>
              <a:rPr lang="es-ES" sz="5400" b="1" dirty="0">
                <a:solidFill>
                  <a:schemeClr val="bg1"/>
                </a:solidFill>
                <a:latin typeface="Calibri"/>
                <a:cs typeface="Calibri"/>
              </a:rPr>
              <a:t>Proyecto</a:t>
            </a:r>
          </a:p>
        </p:txBody>
      </p:sp>
    </p:spTree>
    <p:extLst>
      <p:ext uri="{BB962C8B-B14F-4D97-AF65-F5344CB8AC3E}">
        <p14:creationId xmlns:p14="http://schemas.microsoft.com/office/powerpoint/2010/main" val="230434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2591262"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rgbClr val="E8E6E8"/>
                </a:solidFill>
                <a:latin typeface="Calibri"/>
                <a:cs typeface="Calibri"/>
              </a:rPr>
              <a:t>IDEA DEL PROYECTO</a:t>
            </a: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5" y="1227522"/>
            <a:ext cx="2591262" cy="400110"/>
          </a:xfrm>
          <a:prstGeom prst="rect">
            <a:avLst/>
          </a:prstGeom>
          <a:noFill/>
        </p:spPr>
        <p:txBody>
          <a:bodyPr wrap="square" rtlCol="0">
            <a:spAutoFit/>
          </a:bodyPr>
          <a:lstStyle/>
          <a:p>
            <a:r>
              <a:rPr lang="es-ES" sz="2000" b="1" dirty="0">
                <a:solidFill>
                  <a:srgbClr val="5E5C5D"/>
                </a:solidFill>
                <a:latin typeface="Calibri"/>
                <a:cs typeface="Calibri"/>
              </a:rPr>
              <a:t>IDEA DEL PROYECTO</a:t>
            </a:r>
          </a:p>
        </p:txBody>
      </p:sp>
      <p:sp>
        <p:nvSpPr>
          <p:cNvPr id="18" name="CuadroTexto 17"/>
          <p:cNvSpPr txBox="1"/>
          <p:nvPr/>
        </p:nvSpPr>
        <p:spPr>
          <a:xfrm>
            <a:off x="990198" y="2502826"/>
            <a:ext cx="6694481" cy="738664"/>
          </a:xfrm>
          <a:prstGeom prst="rect">
            <a:avLst/>
          </a:prstGeom>
          <a:noFill/>
        </p:spPr>
        <p:txBody>
          <a:bodyPr wrap="square" rtlCol="0">
            <a:spAutoFit/>
          </a:bodyPr>
          <a:lstStyle/>
          <a:p>
            <a:pPr algn="just"/>
            <a:r>
              <a:rPr lang="es-ES" sz="1400" dirty="0">
                <a:solidFill>
                  <a:srgbClr val="5E5C5D"/>
                </a:solidFill>
                <a:latin typeface="Calibri"/>
                <a:cs typeface="Calibri"/>
              </a:rPr>
              <a:t>Facilitar y optimizar el orden, el manejo y la distribución de los artículos que el proveedor tenga a su disposición con el fin de presentar un catalogo llamativo para el cliente.</a:t>
            </a:r>
          </a:p>
          <a:p>
            <a:pPr algn="just"/>
            <a:r>
              <a:rPr lang="es-ES" sz="1400" dirty="0">
                <a:solidFill>
                  <a:srgbClr val="5E5C5D"/>
                </a:solidFill>
                <a:latin typeface="Calibri"/>
                <a:cs typeface="Calibri"/>
              </a:rPr>
              <a:t>Mejorando el proceso de interacción entre el cliente y el vendedor.</a:t>
            </a: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220180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2591262"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rgbClr val="E8E6E8"/>
                </a:solidFill>
                <a:latin typeface="Calibri"/>
                <a:cs typeface="Calibri"/>
              </a:rPr>
              <a:t>IDEA DEL PROYECTO</a:t>
            </a: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707886"/>
          </a:xfrm>
          <a:prstGeom prst="rect">
            <a:avLst/>
          </a:prstGeom>
          <a:noFill/>
        </p:spPr>
        <p:txBody>
          <a:bodyPr wrap="square" rtlCol="0">
            <a:spAutoFit/>
          </a:bodyPr>
          <a:lstStyle/>
          <a:p>
            <a:r>
              <a:rPr lang="es-ES" sz="2000" b="1" dirty="0">
                <a:solidFill>
                  <a:srgbClr val="5E5C5D"/>
                </a:solidFill>
                <a:latin typeface="Calibri"/>
                <a:cs typeface="Calibri"/>
              </a:rPr>
              <a:t>IDEA DEL PROYECTO COMO PROBLEMA A SOLUCIONAR</a:t>
            </a:r>
          </a:p>
        </p:txBody>
      </p:sp>
      <p:sp>
        <p:nvSpPr>
          <p:cNvPr id="18" name="CuadroTexto 17"/>
          <p:cNvSpPr txBox="1"/>
          <p:nvPr/>
        </p:nvSpPr>
        <p:spPr>
          <a:xfrm>
            <a:off x="990198" y="2502826"/>
            <a:ext cx="6694481" cy="954107"/>
          </a:xfrm>
          <a:prstGeom prst="rect">
            <a:avLst/>
          </a:prstGeom>
          <a:noFill/>
        </p:spPr>
        <p:txBody>
          <a:bodyPr wrap="square" rtlCol="0">
            <a:spAutoFit/>
          </a:bodyPr>
          <a:lstStyle/>
          <a:p>
            <a:pPr algn="just"/>
            <a:r>
              <a:rPr lang="es-ES" sz="1400" dirty="0">
                <a:solidFill>
                  <a:srgbClr val="5E5C5D"/>
                </a:solidFill>
                <a:latin typeface="Calibri"/>
                <a:cs typeface="Calibri"/>
              </a:rPr>
              <a:t>Proporcionar al vendedor la posibilidad de ofrecer de una manera más práctica los artículos incluidos en el inventario.</a:t>
            </a:r>
          </a:p>
          <a:p>
            <a:pPr algn="just"/>
            <a:r>
              <a:rPr lang="es-ES" sz="1400" dirty="0">
                <a:solidFill>
                  <a:srgbClr val="5E5C5D"/>
                </a:solidFill>
                <a:latin typeface="Calibri"/>
                <a:cs typeface="Calibri"/>
              </a:rPr>
              <a:t>Conceder al cliente la opción de realizar pagos, consultas y compras de los artículos disponibles que sean de su agrado.</a:t>
            </a: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174779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4254252"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chemeClr val="bg1"/>
                </a:solidFill>
                <a:cs typeface="Calibri"/>
              </a:rPr>
              <a:t>JUSTIFICACIÓN DEL PROYECTO</a:t>
            </a:r>
            <a:endParaRPr lang="es-ES" sz="2000" b="1" dirty="0">
              <a:solidFill>
                <a:schemeClr val="bg1"/>
              </a:solidFill>
              <a:latin typeface="Calibri"/>
              <a:cs typeface="Calibri"/>
            </a:endParaRP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400110"/>
          </a:xfrm>
          <a:prstGeom prst="rect">
            <a:avLst/>
          </a:prstGeom>
          <a:noFill/>
        </p:spPr>
        <p:txBody>
          <a:bodyPr wrap="square" rtlCol="0">
            <a:spAutoFit/>
          </a:bodyPr>
          <a:lstStyle/>
          <a:p>
            <a:r>
              <a:rPr lang="es-ES" sz="2000" b="1" dirty="0">
                <a:solidFill>
                  <a:srgbClr val="5E5C5D"/>
                </a:solidFill>
                <a:latin typeface="Calibri"/>
                <a:cs typeface="Calibri"/>
              </a:rPr>
              <a:t>JUSTIFICACIÓN DEL PROYECTO</a:t>
            </a:r>
          </a:p>
        </p:txBody>
      </p:sp>
      <p:sp>
        <p:nvSpPr>
          <p:cNvPr id="18" name="CuadroTexto 17"/>
          <p:cNvSpPr txBox="1"/>
          <p:nvPr/>
        </p:nvSpPr>
        <p:spPr>
          <a:xfrm>
            <a:off x="990198" y="2502826"/>
            <a:ext cx="6694481" cy="738664"/>
          </a:xfrm>
          <a:prstGeom prst="rect">
            <a:avLst/>
          </a:prstGeom>
          <a:noFill/>
        </p:spPr>
        <p:txBody>
          <a:bodyPr wrap="square" rtlCol="0">
            <a:spAutoFit/>
          </a:bodyPr>
          <a:lstStyle/>
          <a:p>
            <a:pPr algn="just"/>
            <a:r>
              <a:rPr lang="es-ES" sz="1400" dirty="0">
                <a:solidFill>
                  <a:srgbClr val="5E5C5D"/>
                </a:solidFill>
                <a:cs typeface="Calibri"/>
              </a:rPr>
              <a:t>Decidimos realizar este proyecto, con el fin </a:t>
            </a:r>
            <a:r>
              <a:rPr lang="es-ES" sz="1400" dirty="0" smtClean="0">
                <a:solidFill>
                  <a:srgbClr val="5E5C5D"/>
                </a:solidFill>
                <a:cs typeface="Calibri"/>
              </a:rPr>
              <a:t>de </a:t>
            </a:r>
            <a:r>
              <a:rPr lang="es-ES" sz="1400" dirty="0" smtClean="0">
                <a:solidFill>
                  <a:srgbClr val="5E5C5D"/>
                </a:solidFill>
                <a:latin typeface="Calibri"/>
                <a:cs typeface="Calibri"/>
              </a:rPr>
              <a:t>aportar </a:t>
            </a:r>
            <a:r>
              <a:rPr lang="es-ES" sz="1400" dirty="0" smtClean="0">
                <a:solidFill>
                  <a:srgbClr val="5E5C5D"/>
                </a:solidFill>
                <a:cs typeface="Calibri"/>
              </a:rPr>
              <a:t>al crecimiento de las pequeñas empresas para que tengan mas oportunidad de competencia en el mercado;</a:t>
            </a:r>
          </a:p>
          <a:p>
            <a:pPr algn="just"/>
            <a:r>
              <a:rPr lang="es-ES" sz="1400" dirty="0" smtClean="0">
                <a:solidFill>
                  <a:srgbClr val="5E5C5D"/>
                </a:solidFill>
                <a:cs typeface="Calibri"/>
              </a:rPr>
              <a:t> por medio de la optimización, el orden, la distribución y la facilidad de pago. </a:t>
            </a:r>
            <a:endParaRPr lang="es-ES" sz="1400" dirty="0" smtClean="0">
              <a:solidFill>
                <a:srgbClr val="5E5C5D"/>
              </a:solidFill>
              <a:latin typeface="Calibri"/>
              <a:cs typeface="Calibri"/>
            </a:endParaRP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36091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876066" y="162651"/>
            <a:ext cx="4049410" cy="400110"/>
          </a:xfrm>
          <a:prstGeom prst="rect">
            <a:avLst/>
          </a:prstGeom>
          <a:noFill/>
        </p:spPr>
        <p:txBody>
          <a:bodyPr wrap="square" rtlCol="0">
            <a:spAutoFit/>
          </a:bodyPr>
          <a:lstStyle/>
          <a:p>
            <a:r>
              <a:rPr lang="es-ES" sz="2000" b="1" dirty="0" smtClean="0">
                <a:solidFill>
                  <a:srgbClr val="E8E6E8"/>
                </a:solidFill>
                <a:latin typeface="Calibri"/>
                <a:cs typeface="Calibri"/>
              </a:rPr>
              <a:t>ALCANCES Y LIMITACIONES</a:t>
            </a:r>
            <a:endParaRPr lang="es-ES" sz="2000" b="1" dirty="0">
              <a:solidFill>
                <a:srgbClr val="E8E6E8"/>
              </a:solidFill>
              <a:latin typeface="Calibri"/>
              <a:cs typeface="Calibri"/>
            </a:endParaRP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400110"/>
          </a:xfrm>
          <a:prstGeom prst="rect">
            <a:avLst/>
          </a:prstGeom>
          <a:noFill/>
        </p:spPr>
        <p:txBody>
          <a:bodyPr wrap="square" rtlCol="0">
            <a:spAutoFit/>
          </a:bodyPr>
          <a:lstStyle/>
          <a:p>
            <a:r>
              <a:rPr lang="es-ES" sz="2000" b="1" dirty="0">
                <a:solidFill>
                  <a:srgbClr val="5E5C5D"/>
                </a:solidFill>
                <a:latin typeface="Calibri"/>
                <a:cs typeface="Calibri"/>
              </a:rPr>
              <a:t>ALCANCES Y LIMITACIONES</a:t>
            </a:r>
            <a:endParaRPr lang="es-ES" sz="2000" b="1" dirty="0">
              <a:solidFill>
                <a:srgbClr val="5E5C5D"/>
              </a:solidFill>
              <a:latin typeface="Calibri"/>
              <a:cs typeface="Calibri"/>
            </a:endParaRPr>
          </a:p>
        </p:txBody>
      </p:sp>
      <p:sp>
        <p:nvSpPr>
          <p:cNvPr id="9" name="CuadroTexto 8"/>
          <p:cNvSpPr txBox="1"/>
          <p:nvPr/>
        </p:nvSpPr>
        <p:spPr>
          <a:xfrm>
            <a:off x="954674" y="1780032"/>
            <a:ext cx="5994766" cy="2677656"/>
          </a:xfrm>
          <a:prstGeom prst="rect">
            <a:avLst/>
          </a:prstGeom>
          <a:noFill/>
        </p:spPr>
        <p:txBody>
          <a:bodyPr wrap="square" rtlCol="0">
            <a:spAutoFit/>
          </a:bodyPr>
          <a:lstStyle/>
          <a:p>
            <a:pPr algn="just"/>
            <a:r>
              <a:rPr lang="es-ES" sz="1400" b="1" dirty="0" smtClean="0">
                <a:solidFill>
                  <a:srgbClr val="5E5C5D"/>
                </a:solidFill>
                <a:latin typeface="Calibri"/>
                <a:cs typeface="Calibri"/>
              </a:rPr>
              <a:t>El alcance es principalmente generar una herramienta practica que funcione  desde las microempresas hasta la macroempresa expandiendo las oportunidades de crecimiento y competencia  </a:t>
            </a:r>
          </a:p>
          <a:p>
            <a:endParaRPr lang="es-ES" sz="1400" b="1" dirty="0">
              <a:solidFill>
                <a:srgbClr val="5E5C5D"/>
              </a:solidFill>
              <a:latin typeface="Calibri"/>
              <a:cs typeface="Calibri"/>
            </a:endParaRPr>
          </a:p>
          <a:p>
            <a:r>
              <a:rPr lang="es-ES" sz="1400" b="1" dirty="0" smtClean="0">
                <a:solidFill>
                  <a:srgbClr val="5E5C5D"/>
                </a:solidFill>
                <a:latin typeface="Calibri"/>
                <a:cs typeface="Calibri"/>
              </a:rPr>
              <a:t>Limitaciones </a:t>
            </a:r>
          </a:p>
          <a:p>
            <a:endParaRPr lang="es-ES" sz="1400" b="1" dirty="0">
              <a:solidFill>
                <a:srgbClr val="5E5C5D"/>
              </a:solidFill>
              <a:latin typeface="Calibri"/>
              <a:cs typeface="Calibri"/>
            </a:endParaRPr>
          </a:p>
          <a:p>
            <a:pPr algn="just"/>
            <a:r>
              <a:rPr lang="es-ES" sz="1400" b="1" dirty="0">
                <a:solidFill>
                  <a:srgbClr val="5E5C5D"/>
                </a:solidFill>
                <a:latin typeface="Calibri"/>
                <a:cs typeface="Calibri"/>
              </a:rPr>
              <a:t>L</a:t>
            </a:r>
            <a:r>
              <a:rPr lang="es-ES" sz="1400" b="1" dirty="0" smtClean="0">
                <a:solidFill>
                  <a:srgbClr val="5E5C5D"/>
                </a:solidFill>
                <a:latin typeface="Calibri"/>
                <a:cs typeface="Calibri"/>
              </a:rPr>
              <a:t>as limitaciones que pueden presentarse es la falta de recursos  económicos al desarrollar la herramienta, así como la persuasión para con las empresas de que implementen nuestro método. El desacuerdo del empresario en  utilizar nuestra herramienta llega a ser una limitación que se le dará manejo mediante sesiones de capacitación.</a:t>
            </a:r>
          </a:p>
          <a:p>
            <a:endParaRPr lang="es-ES" sz="1400" b="1" dirty="0">
              <a:solidFill>
                <a:srgbClr val="5E5C5D"/>
              </a:solidFill>
              <a:latin typeface="Calibri"/>
              <a:cs typeface="Calibri"/>
            </a:endParaRPr>
          </a:p>
        </p:txBody>
      </p:sp>
    </p:spTree>
    <p:extLst>
      <p:ext uri="{BB962C8B-B14F-4D97-AF65-F5344CB8AC3E}">
        <p14:creationId xmlns:p14="http://schemas.microsoft.com/office/powerpoint/2010/main" val="246152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2591262"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chemeClr val="bg1"/>
                </a:solidFill>
                <a:cs typeface="Calibri"/>
              </a:rPr>
              <a:t>OBJETIVO GENERAL</a:t>
            </a:r>
            <a:endParaRPr lang="es-ES" sz="2000" b="1" dirty="0">
              <a:solidFill>
                <a:schemeClr val="bg1"/>
              </a:solidFill>
              <a:latin typeface="Calibri"/>
              <a:cs typeface="Calibri"/>
            </a:endParaRP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400110"/>
          </a:xfrm>
          <a:prstGeom prst="rect">
            <a:avLst/>
          </a:prstGeom>
          <a:noFill/>
        </p:spPr>
        <p:txBody>
          <a:bodyPr wrap="square" rtlCol="0">
            <a:spAutoFit/>
          </a:bodyPr>
          <a:lstStyle/>
          <a:p>
            <a:r>
              <a:rPr lang="es-ES" sz="2000" b="1" dirty="0" smtClean="0">
                <a:solidFill>
                  <a:srgbClr val="5E5C5D"/>
                </a:solidFill>
                <a:latin typeface="Calibri"/>
                <a:cs typeface="Calibri"/>
              </a:rPr>
              <a:t>OBJETIVO GENERAL</a:t>
            </a:r>
            <a:endParaRPr lang="es-ES" sz="2000" b="1" dirty="0">
              <a:solidFill>
                <a:srgbClr val="5E5C5D"/>
              </a:solidFill>
              <a:latin typeface="Calibri"/>
              <a:cs typeface="Calibri"/>
            </a:endParaRPr>
          </a:p>
        </p:txBody>
      </p:sp>
      <p:sp>
        <p:nvSpPr>
          <p:cNvPr id="18" name="CuadroTexto 17"/>
          <p:cNvSpPr txBox="1"/>
          <p:nvPr/>
        </p:nvSpPr>
        <p:spPr>
          <a:xfrm>
            <a:off x="954675" y="2502826"/>
            <a:ext cx="6694481" cy="954107"/>
          </a:xfrm>
          <a:prstGeom prst="rect">
            <a:avLst/>
          </a:prstGeom>
          <a:noFill/>
        </p:spPr>
        <p:txBody>
          <a:bodyPr wrap="square" rtlCol="0">
            <a:spAutoFit/>
          </a:bodyPr>
          <a:lstStyle/>
          <a:p>
            <a:pPr algn="just"/>
            <a:r>
              <a:rPr lang="es-ES" sz="1400" dirty="0" smtClean="0">
                <a:solidFill>
                  <a:srgbClr val="5E5C5D"/>
                </a:solidFill>
                <a:cs typeface="Calibri"/>
              </a:rPr>
              <a:t>Se busca con esta ide</a:t>
            </a:r>
            <a:r>
              <a:rPr lang="es-ES" sz="1400" dirty="0" smtClean="0">
                <a:solidFill>
                  <a:srgbClr val="5E5C5D"/>
                </a:solidFill>
                <a:cs typeface="Calibri"/>
              </a:rPr>
              <a:t>a de proyecto, generar la posibilidad de que desde un negocios pequeños hasta macroempresas pueda ofrecer un catalogo de productos de una manera más optima y cómoda para sus clientes. Que se pueda llegar a un mayor alcance de población.</a:t>
            </a:r>
            <a:endParaRPr lang="es-ES" sz="1400" dirty="0" smtClean="0">
              <a:solidFill>
                <a:srgbClr val="5E5C5D"/>
              </a:solidFill>
              <a:latin typeface="Calibri"/>
              <a:cs typeface="Calibri"/>
            </a:endParaRP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154694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4" y="144887"/>
            <a:ext cx="3484895"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chemeClr val="bg1"/>
                </a:solidFill>
                <a:cs typeface="Calibri"/>
              </a:rPr>
              <a:t>OBJETIVOS ESPECIFICOS</a:t>
            </a:r>
            <a:endParaRPr lang="es-ES" sz="2000" b="1" dirty="0">
              <a:solidFill>
                <a:schemeClr val="bg1"/>
              </a:solidFill>
              <a:latin typeface="Calibri"/>
              <a:cs typeface="Calibri"/>
            </a:endParaRP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400110"/>
          </a:xfrm>
          <a:prstGeom prst="rect">
            <a:avLst/>
          </a:prstGeom>
          <a:noFill/>
        </p:spPr>
        <p:txBody>
          <a:bodyPr wrap="square" rtlCol="0">
            <a:spAutoFit/>
          </a:bodyPr>
          <a:lstStyle/>
          <a:p>
            <a:r>
              <a:rPr lang="es-ES" sz="2000" b="1" dirty="0" smtClean="0">
                <a:solidFill>
                  <a:srgbClr val="5E5C5D"/>
                </a:solidFill>
                <a:latin typeface="Calibri"/>
                <a:cs typeface="Calibri"/>
              </a:rPr>
              <a:t>OBJETIVOS ESPECIFICOS</a:t>
            </a:r>
            <a:endParaRPr lang="es-ES" sz="2000" b="1" dirty="0">
              <a:solidFill>
                <a:srgbClr val="5E5C5D"/>
              </a:solidFill>
              <a:latin typeface="Calibri"/>
              <a:cs typeface="Calibri"/>
            </a:endParaRPr>
          </a:p>
        </p:txBody>
      </p:sp>
      <p:sp>
        <p:nvSpPr>
          <p:cNvPr id="18" name="CuadroTexto 17"/>
          <p:cNvSpPr txBox="1"/>
          <p:nvPr/>
        </p:nvSpPr>
        <p:spPr>
          <a:xfrm>
            <a:off x="954675" y="2502826"/>
            <a:ext cx="6694481" cy="1169551"/>
          </a:xfrm>
          <a:prstGeom prst="rect">
            <a:avLst/>
          </a:prstGeom>
          <a:noFill/>
        </p:spPr>
        <p:txBody>
          <a:bodyPr wrap="square" rtlCol="0">
            <a:spAutoFit/>
          </a:bodyPr>
          <a:lstStyle/>
          <a:p>
            <a:pPr marL="285750" indent="-285750" algn="just">
              <a:buFont typeface="Arial" panose="020B0604020202020204" pitchFamily="34" charset="0"/>
              <a:buChar char="•"/>
            </a:pPr>
            <a:r>
              <a:rPr lang="es-ES" sz="1400" dirty="0" smtClean="0">
                <a:solidFill>
                  <a:srgbClr val="5E5C5D"/>
                </a:solidFill>
                <a:cs typeface="Calibri"/>
              </a:rPr>
              <a:t>Generar satisfacción en el cliente final que use el producto.</a:t>
            </a:r>
          </a:p>
          <a:p>
            <a:pPr marL="285750" indent="-285750" algn="just">
              <a:buFont typeface="Arial" panose="020B0604020202020204" pitchFamily="34" charset="0"/>
              <a:buChar char="•"/>
            </a:pPr>
            <a:r>
              <a:rPr lang="es-ES" sz="1400" dirty="0" smtClean="0">
                <a:solidFill>
                  <a:srgbClr val="5E5C5D"/>
                </a:solidFill>
                <a:latin typeface="Calibri"/>
                <a:cs typeface="Calibri"/>
              </a:rPr>
              <a:t>Generar un satisfacción cliente-vendedor en el desarrollo del proceso.</a:t>
            </a:r>
          </a:p>
          <a:p>
            <a:pPr marL="285750" indent="-285750" algn="just">
              <a:buFont typeface="Arial" panose="020B0604020202020204" pitchFamily="34" charset="0"/>
              <a:buChar char="•"/>
            </a:pPr>
            <a:r>
              <a:rPr lang="es-ES" sz="1400" dirty="0" smtClean="0">
                <a:solidFill>
                  <a:srgbClr val="5E5C5D"/>
                </a:solidFill>
                <a:latin typeface="Calibri"/>
                <a:cs typeface="Calibri"/>
              </a:rPr>
              <a:t>Crear un canal de comunicación entre cliente-vendedor que permita una mayor agilidad en el proceso.</a:t>
            </a:r>
          </a:p>
          <a:p>
            <a:pPr marL="285750" indent="-285750" algn="just">
              <a:buFont typeface="Arial" panose="020B0604020202020204" pitchFamily="34" charset="0"/>
              <a:buChar char="•"/>
            </a:pPr>
            <a:r>
              <a:rPr lang="es-ES" sz="1400" dirty="0" smtClean="0">
                <a:solidFill>
                  <a:srgbClr val="5E5C5D"/>
                </a:solidFill>
                <a:latin typeface="Calibri"/>
                <a:cs typeface="Calibri"/>
              </a:rPr>
              <a:t>Satisfacer la necesidad del cliente de encontrar el mejor producto.</a:t>
            </a: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231560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62411"/>
      </p:ext>
    </p:extLst>
  </p:cSld>
  <p:clrMapOvr>
    <a:masterClrMapping/>
  </p:clrMapOvr>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1082</TotalTime>
  <Words>358</Words>
  <Application>Microsoft Office PowerPoint</Application>
  <PresentationFormat>Presentación en pantalla (16:9)</PresentationFormat>
  <Paragraphs>42</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APRENDIZ</cp:lastModifiedBy>
  <cp:revision>42</cp:revision>
  <dcterms:created xsi:type="dcterms:W3CDTF">2015-08-06T22:24:59Z</dcterms:created>
  <dcterms:modified xsi:type="dcterms:W3CDTF">2019-03-02T21:42:46Z</dcterms:modified>
</cp:coreProperties>
</file>