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6" r:id="rId1"/>
    <p:sldMasterId id="2147483708" r:id="rId2"/>
  </p:sldMasterIdLst>
  <p:notesMasterIdLst>
    <p:notesMasterId r:id="rId46"/>
  </p:notesMasterIdLst>
  <p:handoutMasterIdLst>
    <p:handoutMasterId r:id="rId47"/>
  </p:handoutMasterIdLst>
  <p:sldIdLst>
    <p:sldId id="256" r:id="rId3"/>
    <p:sldId id="283" r:id="rId4"/>
    <p:sldId id="338" r:id="rId5"/>
    <p:sldId id="337" r:id="rId6"/>
    <p:sldId id="340" r:id="rId7"/>
    <p:sldId id="341" r:id="rId8"/>
    <p:sldId id="342" r:id="rId9"/>
    <p:sldId id="343" r:id="rId10"/>
    <p:sldId id="344" r:id="rId11"/>
    <p:sldId id="382" r:id="rId12"/>
    <p:sldId id="346" r:id="rId13"/>
    <p:sldId id="347" r:id="rId14"/>
    <p:sldId id="348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7" r:id="rId42"/>
    <p:sldId id="378" r:id="rId43"/>
    <p:sldId id="380" r:id="rId44"/>
    <p:sldId id="381" r:id="rId4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an.saenz" initials="JSSV" lastIdx="3" clrIdx="0"/>
  <p:cmAuthor id="1" name="Daniel Daza" initials="DD" lastIdx="2" clrIdx="1">
    <p:extLst>
      <p:ext uri="{19B8F6BF-5375-455C-9EA6-DF929625EA0E}">
        <p15:presenceInfo xmlns:p15="http://schemas.microsoft.com/office/powerpoint/2012/main" userId="Daniel Da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55" autoAdjust="0"/>
  </p:normalViewPr>
  <p:slideViewPr>
    <p:cSldViewPr>
      <p:cViewPr varScale="1">
        <p:scale>
          <a:sx n="62" d="100"/>
          <a:sy n="62" d="100"/>
        </p:scale>
        <p:origin x="8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7D29C-73A4-4F1A-AB14-0960E94317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EE97B10-DF95-4B08-A9FC-5660E63A3D5B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ES" noProof="0" smtClean="0">
              <a:solidFill>
                <a:schemeClr val="tx1"/>
              </a:solidFill>
              <a:latin typeface="Georgia" panose="02040502050405020303" pitchFamily="18" charset="0"/>
            </a:rPr>
            <a:t>Selección del Tipo de Motor</a:t>
          </a:r>
          <a:endParaRPr lang="es-ES" noProof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3717090A-0716-40B8-BEAA-C6C9CA5C253B}" type="parTrans" cxnId="{B90F0EEB-A12B-4594-A04A-CFF92FA5E24B}">
      <dgm:prSet/>
      <dgm:spPr/>
      <dgm:t>
        <a:bodyPr/>
        <a:lstStyle/>
        <a:p>
          <a:endParaRPr lang="es-ES"/>
        </a:p>
      </dgm:t>
    </dgm:pt>
    <dgm:pt modelId="{F3A8C826-5FE1-4718-B948-FA96BCE7D248}" type="sibTrans" cxnId="{B90F0EEB-A12B-4594-A04A-CFF92FA5E24B}">
      <dgm:prSet/>
      <dgm:spPr/>
      <dgm:t>
        <a:bodyPr/>
        <a:lstStyle/>
        <a:p>
          <a:endParaRPr lang="es-ES"/>
        </a:p>
      </dgm:t>
    </dgm:pt>
    <dgm:pt modelId="{829721AC-C0A5-44D1-962D-3DEF99C219D0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Desarrollo de un diseño inicial</a:t>
          </a:r>
          <a:endParaRPr lang="es-ES" noProof="0">
            <a:latin typeface="Georgia" panose="02040502050405020303" pitchFamily="18" charset="0"/>
          </a:endParaRPr>
        </a:p>
      </dgm:t>
    </dgm:pt>
    <dgm:pt modelId="{1A562210-3916-4211-9C63-3B196EF1F00A}" type="parTrans" cxnId="{32A7AF8B-0515-46E4-9A85-AAD6C4F37A87}">
      <dgm:prSet/>
      <dgm:spPr/>
      <dgm:t>
        <a:bodyPr/>
        <a:lstStyle/>
        <a:p>
          <a:endParaRPr lang="es-ES"/>
        </a:p>
      </dgm:t>
    </dgm:pt>
    <dgm:pt modelId="{29044D72-39F5-4538-89AF-D7B71538EC52}" type="sibTrans" cxnId="{32A7AF8B-0515-46E4-9A85-AAD6C4F37A87}">
      <dgm:prSet/>
      <dgm:spPr/>
      <dgm:t>
        <a:bodyPr/>
        <a:lstStyle/>
        <a:p>
          <a:endParaRPr lang="es-ES"/>
        </a:p>
      </dgm:t>
    </dgm:pt>
    <dgm:pt modelId="{165CD083-482A-4510-8549-E2CB27719A5B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Formulación del Problema de Optimización</a:t>
          </a:r>
          <a:endParaRPr lang="es-ES" noProof="0">
            <a:latin typeface="Georgia" panose="02040502050405020303" pitchFamily="18" charset="0"/>
          </a:endParaRPr>
        </a:p>
      </dgm:t>
    </dgm:pt>
    <dgm:pt modelId="{9B7B3F67-9731-455E-A065-EA745FBE828A}" type="parTrans" cxnId="{5AF69639-B3F0-48A4-AF9A-6084940F5663}">
      <dgm:prSet/>
      <dgm:spPr/>
      <dgm:t>
        <a:bodyPr/>
        <a:lstStyle/>
        <a:p>
          <a:endParaRPr lang="es-ES"/>
        </a:p>
      </dgm:t>
    </dgm:pt>
    <dgm:pt modelId="{DB8D01AF-B54B-4B74-B0AD-3C63D162C620}" type="sibTrans" cxnId="{5AF69639-B3F0-48A4-AF9A-6084940F5663}">
      <dgm:prSet/>
      <dgm:spPr/>
      <dgm:t>
        <a:bodyPr/>
        <a:lstStyle/>
        <a:p>
          <a:endParaRPr lang="es-ES"/>
        </a:p>
      </dgm:t>
    </dgm:pt>
    <dgm:pt modelId="{F34691C4-606D-4C79-9D5C-4F93621B0FB8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Construcción de un Metamodelo</a:t>
          </a:r>
          <a:endParaRPr lang="es-ES" noProof="0">
            <a:latin typeface="Georgia" panose="02040502050405020303" pitchFamily="18" charset="0"/>
          </a:endParaRPr>
        </a:p>
      </dgm:t>
    </dgm:pt>
    <dgm:pt modelId="{7BEE9EF4-1BC5-4853-A137-E23EC00CA4A2}" type="parTrans" cxnId="{AF36946C-C79E-41DE-A020-36852DFC3B23}">
      <dgm:prSet/>
      <dgm:spPr/>
      <dgm:t>
        <a:bodyPr/>
        <a:lstStyle/>
        <a:p>
          <a:endParaRPr lang="es-ES"/>
        </a:p>
      </dgm:t>
    </dgm:pt>
    <dgm:pt modelId="{022C2A76-DE51-4063-90D5-C76A25C5C26A}" type="sibTrans" cxnId="{AF36946C-C79E-41DE-A020-36852DFC3B23}">
      <dgm:prSet/>
      <dgm:spPr/>
      <dgm:t>
        <a:bodyPr/>
        <a:lstStyle/>
        <a:p>
          <a:endParaRPr lang="es-ES"/>
        </a:p>
      </dgm:t>
    </dgm:pt>
    <dgm:pt modelId="{40841D9C-5BC0-4CA2-88FB-67F8079E5ADC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Optimización del Diseño</a:t>
          </a:r>
          <a:endParaRPr lang="es-ES" noProof="0">
            <a:latin typeface="Georgia" panose="02040502050405020303" pitchFamily="18" charset="0"/>
          </a:endParaRPr>
        </a:p>
      </dgm:t>
    </dgm:pt>
    <dgm:pt modelId="{2DC1FB56-B2BE-477C-BCBB-BE983CC59341}" type="parTrans" cxnId="{D9C15060-9C84-4CB4-A6E7-4796AC9AC700}">
      <dgm:prSet/>
      <dgm:spPr/>
      <dgm:t>
        <a:bodyPr/>
        <a:lstStyle/>
        <a:p>
          <a:endParaRPr lang="es-ES"/>
        </a:p>
      </dgm:t>
    </dgm:pt>
    <dgm:pt modelId="{98DB4C95-EA00-4C6E-9701-91635162C4C1}" type="sibTrans" cxnId="{D9C15060-9C84-4CB4-A6E7-4796AC9AC700}">
      <dgm:prSet/>
      <dgm:spPr/>
      <dgm:t>
        <a:bodyPr/>
        <a:lstStyle/>
        <a:p>
          <a:endParaRPr lang="es-ES"/>
        </a:p>
      </dgm:t>
    </dgm:pt>
    <dgm:pt modelId="{28377F2E-D2DA-41B6-AD14-176598F78B9C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Diseño de un Controlador de Velocidad</a:t>
          </a:r>
        </a:p>
      </dgm:t>
    </dgm:pt>
    <dgm:pt modelId="{2D200640-BF0E-4C99-82B1-D13A7042C4E6}" type="parTrans" cxnId="{1FF7F726-25C6-402C-9324-7537EA742B24}">
      <dgm:prSet/>
      <dgm:spPr/>
      <dgm:t>
        <a:bodyPr/>
        <a:lstStyle/>
        <a:p>
          <a:endParaRPr lang="es-ES"/>
        </a:p>
      </dgm:t>
    </dgm:pt>
    <dgm:pt modelId="{FF74B3AD-57F7-47C6-B0AC-537B96F117E9}" type="sibTrans" cxnId="{1FF7F726-25C6-402C-9324-7537EA742B24}">
      <dgm:prSet/>
      <dgm:spPr/>
      <dgm:t>
        <a:bodyPr/>
        <a:lstStyle/>
        <a:p>
          <a:endParaRPr lang="es-ES"/>
        </a:p>
      </dgm:t>
    </dgm:pt>
    <dgm:pt modelId="{5926769C-31B4-49E9-9928-69617EEB5D56}" type="pres">
      <dgm:prSet presAssocID="{4B07D29C-73A4-4F1A-AB14-0960E94317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F3413C7-A2DC-447C-94CC-66CF444964DE}" type="pres">
      <dgm:prSet presAssocID="{4B07D29C-73A4-4F1A-AB14-0960E943176D}" presName="Name1" presStyleCnt="0"/>
      <dgm:spPr/>
    </dgm:pt>
    <dgm:pt modelId="{97E6FA23-E58E-428E-8E75-95535F957D57}" type="pres">
      <dgm:prSet presAssocID="{4B07D29C-73A4-4F1A-AB14-0960E943176D}" presName="cycle" presStyleCnt="0"/>
      <dgm:spPr/>
    </dgm:pt>
    <dgm:pt modelId="{5BCD8B1A-FE0D-4760-AB63-25472C088230}" type="pres">
      <dgm:prSet presAssocID="{4B07D29C-73A4-4F1A-AB14-0960E943176D}" presName="srcNode" presStyleLbl="node1" presStyleIdx="0" presStyleCnt="6"/>
      <dgm:spPr/>
    </dgm:pt>
    <dgm:pt modelId="{9764FF90-3025-4EE3-84AC-EB4159113D04}" type="pres">
      <dgm:prSet presAssocID="{4B07D29C-73A4-4F1A-AB14-0960E943176D}" presName="conn" presStyleLbl="parChTrans1D2" presStyleIdx="0" presStyleCnt="1"/>
      <dgm:spPr/>
      <dgm:t>
        <a:bodyPr/>
        <a:lstStyle/>
        <a:p>
          <a:endParaRPr lang="es-ES"/>
        </a:p>
      </dgm:t>
    </dgm:pt>
    <dgm:pt modelId="{1DBFC52A-F3BF-46B2-967D-46460E3893ED}" type="pres">
      <dgm:prSet presAssocID="{4B07D29C-73A4-4F1A-AB14-0960E943176D}" presName="extraNode" presStyleLbl="node1" presStyleIdx="0" presStyleCnt="6"/>
      <dgm:spPr/>
    </dgm:pt>
    <dgm:pt modelId="{9922731C-7A13-419F-A803-07E4F3C43F3B}" type="pres">
      <dgm:prSet presAssocID="{4B07D29C-73A4-4F1A-AB14-0960E943176D}" presName="dstNode" presStyleLbl="node1" presStyleIdx="0" presStyleCnt="6"/>
      <dgm:spPr/>
    </dgm:pt>
    <dgm:pt modelId="{4CB3D477-F411-4D75-A034-731B3DDAF83B}" type="pres">
      <dgm:prSet presAssocID="{7EE97B10-DF95-4B08-A9FC-5660E63A3D5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FA5CE2-784D-48FB-B935-3AB47525AAE7}" type="pres">
      <dgm:prSet presAssocID="{7EE97B10-DF95-4B08-A9FC-5660E63A3D5B}" presName="accent_1" presStyleCnt="0"/>
      <dgm:spPr/>
    </dgm:pt>
    <dgm:pt modelId="{0236E033-2FE5-4F26-A8B1-E48DBA66FE4B}" type="pres">
      <dgm:prSet presAssocID="{7EE97B10-DF95-4B08-A9FC-5660E63A3D5B}" presName="accentRepeatNode" presStyleLbl="solidFgAcc1" presStyleIdx="0" presStyleCnt="6"/>
      <dgm:spPr/>
    </dgm:pt>
    <dgm:pt modelId="{F44E5304-9DC3-49F6-AF4A-2A47B211CBD6}" type="pres">
      <dgm:prSet presAssocID="{829721AC-C0A5-44D1-962D-3DEF99C219D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B275F5-CC88-4A38-926F-574C1687D4E8}" type="pres">
      <dgm:prSet presAssocID="{829721AC-C0A5-44D1-962D-3DEF99C219D0}" presName="accent_2" presStyleCnt="0"/>
      <dgm:spPr/>
    </dgm:pt>
    <dgm:pt modelId="{5DBDBDBA-2653-4003-BBF9-C594D52D8AB3}" type="pres">
      <dgm:prSet presAssocID="{829721AC-C0A5-44D1-962D-3DEF99C219D0}" presName="accentRepeatNode" presStyleLbl="solidFgAcc1" presStyleIdx="1" presStyleCnt="6"/>
      <dgm:spPr/>
    </dgm:pt>
    <dgm:pt modelId="{5D537F6F-E2CE-4097-AEDD-C3AC3D6C1D93}" type="pres">
      <dgm:prSet presAssocID="{165CD083-482A-4510-8549-E2CB27719A5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F876E4-AD23-4D85-A867-D698EC09B799}" type="pres">
      <dgm:prSet presAssocID="{165CD083-482A-4510-8549-E2CB27719A5B}" presName="accent_3" presStyleCnt="0"/>
      <dgm:spPr/>
    </dgm:pt>
    <dgm:pt modelId="{78E20D11-C727-4FE8-98FF-ED277C040CA9}" type="pres">
      <dgm:prSet presAssocID="{165CD083-482A-4510-8549-E2CB27719A5B}" presName="accentRepeatNode" presStyleLbl="solidFgAcc1" presStyleIdx="2" presStyleCnt="6"/>
      <dgm:spPr/>
    </dgm:pt>
    <dgm:pt modelId="{4A34EE87-CFC3-48AB-868B-10FC390226C1}" type="pres">
      <dgm:prSet presAssocID="{F34691C4-606D-4C79-9D5C-4F93621B0FB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489034-1108-4947-AA93-A8263E4EA1E6}" type="pres">
      <dgm:prSet presAssocID="{F34691C4-606D-4C79-9D5C-4F93621B0FB8}" presName="accent_4" presStyleCnt="0"/>
      <dgm:spPr/>
    </dgm:pt>
    <dgm:pt modelId="{34722C69-60DE-483B-ADAD-82FDB68587CC}" type="pres">
      <dgm:prSet presAssocID="{F34691C4-606D-4C79-9D5C-4F93621B0FB8}" presName="accentRepeatNode" presStyleLbl="solidFgAcc1" presStyleIdx="3" presStyleCnt="6"/>
      <dgm:spPr/>
    </dgm:pt>
    <dgm:pt modelId="{58DC395F-86EE-47C0-8CC3-3FB53B23B078}" type="pres">
      <dgm:prSet presAssocID="{40841D9C-5BC0-4CA2-88FB-67F8079E5AD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F08496-5B2E-43C2-B00F-9A2E61A620CF}" type="pres">
      <dgm:prSet presAssocID="{40841D9C-5BC0-4CA2-88FB-67F8079E5ADC}" presName="accent_5" presStyleCnt="0"/>
      <dgm:spPr/>
    </dgm:pt>
    <dgm:pt modelId="{84FEC278-B048-47DC-B9F8-40B87030C9C4}" type="pres">
      <dgm:prSet presAssocID="{40841D9C-5BC0-4CA2-88FB-67F8079E5ADC}" presName="accentRepeatNode" presStyleLbl="solidFgAcc1" presStyleIdx="4" presStyleCnt="6"/>
      <dgm:spPr/>
    </dgm:pt>
    <dgm:pt modelId="{670A8243-FC5A-4DE4-BEFD-6AB5D8D5E0D1}" type="pres">
      <dgm:prSet presAssocID="{28377F2E-D2DA-41B6-AD14-176598F78B9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E7500B-7374-4688-8D42-7AE3978D103D}" type="pres">
      <dgm:prSet presAssocID="{28377F2E-D2DA-41B6-AD14-176598F78B9C}" presName="accent_6" presStyleCnt="0"/>
      <dgm:spPr/>
    </dgm:pt>
    <dgm:pt modelId="{DB42D1D5-1DC0-4C8D-B9D2-1004CE50C4B0}" type="pres">
      <dgm:prSet presAssocID="{28377F2E-D2DA-41B6-AD14-176598F78B9C}" presName="accentRepeatNode" presStyleLbl="solidFgAcc1" presStyleIdx="5" presStyleCnt="6"/>
      <dgm:spPr/>
    </dgm:pt>
  </dgm:ptLst>
  <dgm:cxnLst>
    <dgm:cxn modelId="{A16A87EB-98A6-438F-AB5E-8CD2EA02AEEA}" type="presOf" srcId="{7EE97B10-DF95-4B08-A9FC-5660E63A3D5B}" destId="{4CB3D477-F411-4D75-A034-731B3DDAF83B}" srcOrd="0" destOrd="0" presId="urn:microsoft.com/office/officeart/2008/layout/VerticalCurvedList"/>
    <dgm:cxn modelId="{D9C15060-9C84-4CB4-A6E7-4796AC9AC700}" srcId="{4B07D29C-73A4-4F1A-AB14-0960E943176D}" destId="{40841D9C-5BC0-4CA2-88FB-67F8079E5ADC}" srcOrd="4" destOrd="0" parTransId="{2DC1FB56-B2BE-477C-BCBB-BE983CC59341}" sibTransId="{98DB4C95-EA00-4C6E-9701-91635162C4C1}"/>
    <dgm:cxn modelId="{AF36946C-C79E-41DE-A020-36852DFC3B23}" srcId="{4B07D29C-73A4-4F1A-AB14-0960E943176D}" destId="{F34691C4-606D-4C79-9D5C-4F93621B0FB8}" srcOrd="3" destOrd="0" parTransId="{7BEE9EF4-1BC5-4853-A137-E23EC00CA4A2}" sibTransId="{022C2A76-DE51-4063-90D5-C76A25C5C26A}"/>
    <dgm:cxn modelId="{3D99158A-7D9D-4FB6-9BE6-7BECE71068C7}" type="presOf" srcId="{F34691C4-606D-4C79-9D5C-4F93621B0FB8}" destId="{4A34EE87-CFC3-48AB-868B-10FC390226C1}" srcOrd="0" destOrd="0" presId="urn:microsoft.com/office/officeart/2008/layout/VerticalCurvedList"/>
    <dgm:cxn modelId="{BE475C09-A8EE-4E27-8A74-0A4E8234EA7A}" type="presOf" srcId="{28377F2E-D2DA-41B6-AD14-176598F78B9C}" destId="{670A8243-FC5A-4DE4-BEFD-6AB5D8D5E0D1}" srcOrd="0" destOrd="0" presId="urn:microsoft.com/office/officeart/2008/layout/VerticalCurvedList"/>
    <dgm:cxn modelId="{32A7AF8B-0515-46E4-9A85-AAD6C4F37A87}" srcId="{4B07D29C-73A4-4F1A-AB14-0960E943176D}" destId="{829721AC-C0A5-44D1-962D-3DEF99C219D0}" srcOrd="1" destOrd="0" parTransId="{1A562210-3916-4211-9C63-3B196EF1F00A}" sibTransId="{29044D72-39F5-4538-89AF-D7B71538EC52}"/>
    <dgm:cxn modelId="{C0FAD345-AE6D-42C6-AFE8-4E9E02F5BB4A}" type="presOf" srcId="{40841D9C-5BC0-4CA2-88FB-67F8079E5ADC}" destId="{58DC395F-86EE-47C0-8CC3-3FB53B23B078}" srcOrd="0" destOrd="0" presId="urn:microsoft.com/office/officeart/2008/layout/VerticalCurvedList"/>
    <dgm:cxn modelId="{5AF69639-B3F0-48A4-AF9A-6084940F5663}" srcId="{4B07D29C-73A4-4F1A-AB14-0960E943176D}" destId="{165CD083-482A-4510-8549-E2CB27719A5B}" srcOrd="2" destOrd="0" parTransId="{9B7B3F67-9731-455E-A065-EA745FBE828A}" sibTransId="{DB8D01AF-B54B-4B74-B0AD-3C63D162C620}"/>
    <dgm:cxn modelId="{3F503FA3-7915-4AA7-BC91-48E7826FB2C3}" type="presOf" srcId="{4B07D29C-73A4-4F1A-AB14-0960E943176D}" destId="{5926769C-31B4-49E9-9928-69617EEB5D56}" srcOrd="0" destOrd="0" presId="urn:microsoft.com/office/officeart/2008/layout/VerticalCurvedList"/>
    <dgm:cxn modelId="{A4CCB7F2-3DE6-4697-B904-E8B1B4D11F17}" type="presOf" srcId="{829721AC-C0A5-44D1-962D-3DEF99C219D0}" destId="{F44E5304-9DC3-49F6-AF4A-2A47B211CBD6}" srcOrd="0" destOrd="0" presId="urn:microsoft.com/office/officeart/2008/layout/VerticalCurvedList"/>
    <dgm:cxn modelId="{1FF7F726-25C6-402C-9324-7537EA742B24}" srcId="{4B07D29C-73A4-4F1A-AB14-0960E943176D}" destId="{28377F2E-D2DA-41B6-AD14-176598F78B9C}" srcOrd="5" destOrd="0" parTransId="{2D200640-BF0E-4C99-82B1-D13A7042C4E6}" sibTransId="{FF74B3AD-57F7-47C6-B0AC-537B96F117E9}"/>
    <dgm:cxn modelId="{FF6EE191-D6B8-4EB0-8D6B-427A64855B82}" type="presOf" srcId="{F3A8C826-5FE1-4718-B948-FA96BCE7D248}" destId="{9764FF90-3025-4EE3-84AC-EB4159113D04}" srcOrd="0" destOrd="0" presId="urn:microsoft.com/office/officeart/2008/layout/VerticalCurvedList"/>
    <dgm:cxn modelId="{B90F0EEB-A12B-4594-A04A-CFF92FA5E24B}" srcId="{4B07D29C-73A4-4F1A-AB14-0960E943176D}" destId="{7EE97B10-DF95-4B08-A9FC-5660E63A3D5B}" srcOrd="0" destOrd="0" parTransId="{3717090A-0716-40B8-BEAA-C6C9CA5C253B}" sibTransId="{F3A8C826-5FE1-4718-B948-FA96BCE7D248}"/>
    <dgm:cxn modelId="{804F6C6A-415E-4E8C-9F34-5DD84531B382}" type="presOf" srcId="{165CD083-482A-4510-8549-E2CB27719A5B}" destId="{5D537F6F-E2CE-4097-AEDD-C3AC3D6C1D93}" srcOrd="0" destOrd="0" presId="urn:microsoft.com/office/officeart/2008/layout/VerticalCurvedList"/>
    <dgm:cxn modelId="{8B6BA86E-CA08-4935-85AD-3BB5AFD78115}" type="presParOf" srcId="{5926769C-31B4-49E9-9928-69617EEB5D56}" destId="{4F3413C7-A2DC-447C-94CC-66CF444964DE}" srcOrd="0" destOrd="0" presId="urn:microsoft.com/office/officeart/2008/layout/VerticalCurvedList"/>
    <dgm:cxn modelId="{ED5B5650-86D4-43EF-8C28-8D3C7F1B89D2}" type="presParOf" srcId="{4F3413C7-A2DC-447C-94CC-66CF444964DE}" destId="{97E6FA23-E58E-428E-8E75-95535F957D57}" srcOrd="0" destOrd="0" presId="urn:microsoft.com/office/officeart/2008/layout/VerticalCurvedList"/>
    <dgm:cxn modelId="{FD15FF98-C7BD-43F4-9B09-95A55F11DE85}" type="presParOf" srcId="{97E6FA23-E58E-428E-8E75-95535F957D57}" destId="{5BCD8B1A-FE0D-4760-AB63-25472C088230}" srcOrd="0" destOrd="0" presId="urn:microsoft.com/office/officeart/2008/layout/VerticalCurvedList"/>
    <dgm:cxn modelId="{0857B150-C890-40D0-B3B7-0613E93F9363}" type="presParOf" srcId="{97E6FA23-E58E-428E-8E75-95535F957D57}" destId="{9764FF90-3025-4EE3-84AC-EB4159113D04}" srcOrd="1" destOrd="0" presId="urn:microsoft.com/office/officeart/2008/layout/VerticalCurvedList"/>
    <dgm:cxn modelId="{B7711855-D7E5-483D-B399-EC5F7322F4ED}" type="presParOf" srcId="{97E6FA23-E58E-428E-8E75-95535F957D57}" destId="{1DBFC52A-F3BF-46B2-967D-46460E3893ED}" srcOrd="2" destOrd="0" presId="urn:microsoft.com/office/officeart/2008/layout/VerticalCurvedList"/>
    <dgm:cxn modelId="{48F18099-60C7-4E6D-829E-3DE9BFB593D3}" type="presParOf" srcId="{97E6FA23-E58E-428E-8E75-95535F957D57}" destId="{9922731C-7A13-419F-A803-07E4F3C43F3B}" srcOrd="3" destOrd="0" presId="urn:microsoft.com/office/officeart/2008/layout/VerticalCurvedList"/>
    <dgm:cxn modelId="{573A7B2A-1D7C-4946-AE51-9B493ABEEBB0}" type="presParOf" srcId="{4F3413C7-A2DC-447C-94CC-66CF444964DE}" destId="{4CB3D477-F411-4D75-A034-731B3DDAF83B}" srcOrd="1" destOrd="0" presId="urn:microsoft.com/office/officeart/2008/layout/VerticalCurvedList"/>
    <dgm:cxn modelId="{8FEB0D39-ADD2-48B3-BF76-BDD7020CEEF4}" type="presParOf" srcId="{4F3413C7-A2DC-447C-94CC-66CF444964DE}" destId="{98FA5CE2-784D-48FB-B935-3AB47525AAE7}" srcOrd="2" destOrd="0" presId="urn:microsoft.com/office/officeart/2008/layout/VerticalCurvedList"/>
    <dgm:cxn modelId="{85F5127E-8DEA-4D46-821C-0B026AC301AC}" type="presParOf" srcId="{98FA5CE2-784D-48FB-B935-3AB47525AAE7}" destId="{0236E033-2FE5-4F26-A8B1-E48DBA66FE4B}" srcOrd="0" destOrd="0" presId="urn:microsoft.com/office/officeart/2008/layout/VerticalCurvedList"/>
    <dgm:cxn modelId="{FE865A78-A7B4-4EFF-ADCD-4AD0536C02E2}" type="presParOf" srcId="{4F3413C7-A2DC-447C-94CC-66CF444964DE}" destId="{F44E5304-9DC3-49F6-AF4A-2A47B211CBD6}" srcOrd="3" destOrd="0" presId="urn:microsoft.com/office/officeart/2008/layout/VerticalCurvedList"/>
    <dgm:cxn modelId="{15F0DD64-9647-4BA6-AF64-790CDFA3A7B1}" type="presParOf" srcId="{4F3413C7-A2DC-447C-94CC-66CF444964DE}" destId="{CAB275F5-CC88-4A38-926F-574C1687D4E8}" srcOrd="4" destOrd="0" presId="urn:microsoft.com/office/officeart/2008/layout/VerticalCurvedList"/>
    <dgm:cxn modelId="{88C4AB66-342F-4750-BE5A-70A563C51F2B}" type="presParOf" srcId="{CAB275F5-CC88-4A38-926F-574C1687D4E8}" destId="{5DBDBDBA-2653-4003-BBF9-C594D52D8AB3}" srcOrd="0" destOrd="0" presId="urn:microsoft.com/office/officeart/2008/layout/VerticalCurvedList"/>
    <dgm:cxn modelId="{2DBD9868-FD4F-4697-87E3-EF953116CAC4}" type="presParOf" srcId="{4F3413C7-A2DC-447C-94CC-66CF444964DE}" destId="{5D537F6F-E2CE-4097-AEDD-C3AC3D6C1D93}" srcOrd="5" destOrd="0" presId="urn:microsoft.com/office/officeart/2008/layout/VerticalCurvedList"/>
    <dgm:cxn modelId="{2DE59E58-0F27-4B36-94A4-2AF6224F9E1B}" type="presParOf" srcId="{4F3413C7-A2DC-447C-94CC-66CF444964DE}" destId="{00F876E4-AD23-4D85-A867-D698EC09B799}" srcOrd="6" destOrd="0" presId="urn:microsoft.com/office/officeart/2008/layout/VerticalCurvedList"/>
    <dgm:cxn modelId="{338530F1-92CD-4655-8A49-50F675506E9C}" type="presParOf" srcId="{00F876E4-AD23-4D85-A867-D698EC09B799}" destId="{78E20D11-C727-4FE8-98FF-ED277C040CA9}" srcOrd="0" destOrd="0" presId="urn:microsoft.com/office/officeart/2008/layout/VerticalCurvedList"/>
    <dgm:cxn modelId="{4F9FD70A-78D7-4815-9F05-FD9371FEB831}" type="presParOf" srcId="{4F3413C7-A2DC-447C-94CC-66CF444964DE}" destId="{4A34EE87-CFC3-48AB-868B-10FC390226C1}" srcOrd="7" destOrd="0" presId="urn:microsoft.com/office/officeart/2008/layout/VerticalCurvedList"/>
    <dgm:cxn modelId="{3EBEB4BD-B2CB-4A5B-A45D-8A2AD08458A3}" type="presParOf" srcId="{4F3413C7-A2DC-447C-94CC-66CF444964DE}" destId="{A2489034-1108-4947-AA93-A8263E4EA1E6}" srcOrd="8" destOrd="0" presId="urn:microsoft.com/office/officeart/2008/layout/VerticalCurvedList"/>
    <dgm:cxn modelId="{3A1572EB-C13D-4ED0-9C78-29FA5EB31439}" type="presParOf" srcId="{A2489034-1108-4947-AA93-A8263E4EA1E6}" destId="{34722C69-60DE-483B-ADAD-82FDB68587CC}" srcOrd="0" destOrd="0" presId="urn:microsoft.com/office/officeart/2008/layout/VerticalCurvedList"/>
    <dgm:cxn modelId="{33DFEA62-E491-4641-AE9A-6840EFBA267E}" type="presParOf" srcId="{4F3413C7-A2DC-447C-94CC-66CF444964DE}" destId="{58DC395F-86EE-47C0-8CC3-3FB53B23B078}" srcOrd="9" destOrd="0" presId="urn:microsoft.com/office/officeart/2008/layout/VerticalCurvedList"/>
    <dgm:cxn modelId="{5CC780A4-CB69-480D-A08E-18325937E103}" type="presParOf" srcId="{4F3413C7-A2DC-447C-94CC-66CF444964DE}" destId="{61F08496-5B2E-43C2-B00F-9A2E61A620CF}" srcOrd="10" destOrd="0" presId="urn:microsoft.com/office/officeart/2008/layout/VerticalCurvedList"/>
    <dgm:cxn modelId="{46128C4B-9A74-4E36-804F-A34B24A642C5}" type="presParOf" srcId="{61F08496-5B2E-43C2-B00F-9A2E61A620CF}" destId="{84FEC278-B048-47DC-B9F8-40B87030C9C4}" srcOrd="0" destOrd="0" presId="urn:microsoft.com/office/officeart/2008/layout/VerticalCurvedList"/>
    <dgm:cxn modelId="{6CFA19DD-F39C-421E-911A-80DBFAA7A5DF}" type="presParOf" srcId="{4F3413C7-A2DC-447C-94CC-66CF444964DE}" destId="{670A8243-FC5A-4DE4-BEFD-6AB5D8D5E0D1}" srcOrd="11" destOrd="0" presId="urn:microsoft.com/office/officeart/2008/layout/VerticalCurvedList"/>
    <dgm:cxn modelId="{68813C58-D50D-4DA3-BDED-587DE6399A5D}" type="presParOf" srcId="{4F3413C7-A2DC-447C-94CC-66CF444964DE}" destId="{92E7500B-7374-4688-8D42-7AE3978D103D}" srcOrd="12" destOrd="0" presId="urn:microsoft.com/office/officeart/2008/layout/VerticalCurvedList"/>
    <dgm:cxn modelId="{A70F27BE-20F7-46AD-8EE5-8A73D02CB6A5}" type="presParOf" srcId="{92E7500B-7374-4688-8D42-7AE3978D103D}" destId="{DB42D1D5-1DC0-4C8D-B9D2-1004CE50C4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7D29C-73A4-4F1A-AB14-0960E94317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EE97B10-DF95-4B08-A9FC-5660E63A3D5B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ES" noProof="0" smtClean="0">
              <a:solidFill>
                <a:schemeClr val="bg1"/>
              </a:solidFill>
              <a:latin typeface="Georgia" panose="02040502050405020303" pitchFamily="18" charset="0"/>
            </a:rPr>
            <a:t>Selección del Tipo de Motor</a:t>
          </a:r>
          <a:endParaRPr lang="es-ES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3717090A-0716-40B8-BEAA-C6C9CA5C253B}" type="parTrans" cxnId="{B90F0EEB-A12B-4594-A04A-CFF92FA5E24B}">
      <dgm:prSet/>
      <dgm:spPr/>
      <dgm:t>
        <a:bodyPr/>
        <a:lstStyle/>
        <a:p>
          <a:endParaRPr lang="es-ES"/>
        </a:p>
      </dgm:t>
    </dgm:pt>
    <dgm:pt modelId="{F3A8C826-5FE1-4718-B948-FA96BCE7D248}" type="sibTrans" cxnId="{B90F0EEB-A12B-4594-A04A-CFF92FA5E24B}">
      <dgm:prSet/>
      <dgm:spPr/>
      <dgm:t>
        <a:bodyPr/>
        <a:lstStyle/>
        <a:p>
          <a:endParaRPr lang="es-ES"/>
        </a:p>
      </dgm:t>
    </dgm:pt>
    <dgm:pt modelId="{829721AC-C0A5-44D1-962D-3DEF99C219D0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ES" b="0" noProof="0" smtClean="0">
              <a:solidFill>
                <a:schemeClr val="tx1"/>
              </a:solidFill>
              <a:latin typeface="Georgia" panose="02040502050405020303" pitchFamily="18" charset="0"/>
            </a:rPr>
            <a:t>Desarrollo de un Diseño Inicial</a:t>
          </a:r>
          <a:endParaRPr lang="es-ES" b="0" noProof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1A562210-3916-4211-9C63-3B196EF1F00A}" type="parTrans" cxnId="{32A7AF8B-0515-46E4-9A85-AAD6C4F37A87}">
      <dgm:prSet/>
      <dgm:spPr/>
      <dgm:t>
        <a:bodyPr/>
        <a:lstStyle/>
        <a:p>
          <a:endParaRPr lang="es-ES"/>
        </a:p>
      </dgm:t>
    </dgm:pt>
    <dgm:pt modelId="{29044D72-39F5-4538-89AF-D7B71538EC52}" type="sibTrans" cxnId="{32A7AF8B-0515-46E4-9A85-AAD6C4F37A87}">
      <dgm:prSet/>
      <dgm:spPr/>
      <dgm:t>
        <a:bodyPr/>
        <a:lstStyle/>
        <a:p>
          <a:endParaRPr lang="es-ES"/>
        </a:p>
      </dgm:t>
    </dgm:pt>
    <dgm:pt modelId="{165CD083-482A-4510-8549-E2CB27719A5B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Formulación del Problema de Optimización</a:t>
          </a:r>
          <a:endParaRPr lang="es-ES" noProof="0">
            <a:latin typeface="Georgia" panose="02040502050405020303" pitchFamily="18" charset="0"/>
          </a:endParaRPr>
        </a:p>
      </dgm:t>
    </dgm:pt>
    <dgm:pt modelId="{9B7B3F67-9731-455E-A065-EA745FBE828A}" type="parTrans" cxnId="{5AF69639-B3F0-48A4-AF9A-6084940F5663}">
      <dgm:prSet/>
      <dgm:spPr/>
      <dgm:t>
        <a:bodyPr/>
        <a:lstStyle/>
        <a:p>
          <a:endParaRPr lang="es-ES"/>
        </a:p>
      </dgm:t>
    </dgm:pt>
    <dgm:pt modelId="{DB8D01AF-B54B-4B74-B0AD-3C63D162C620}" type="sibTrans" cxnId="{5AF69639-B3F0-48A4-AF9A-6084940F5663}">
      <dgm:prSet/>
      <dgm:spPr/>
      <dgm:t>
        <a:bodyPr/>
        <a:lstStyle/>
        <a:p>
          <a:endParaRPr lang="es-ES"/>
        </a:p>
      </dgm:t>
    </dgm:pt>
    <dgm:pt modelId="{F34691C4-606D-4C79-9D5C-4F93621B0FB8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Construcción de un Metamodelo</a:t>
          </a:r>
          <a:endParaRPr lang="es-ES" noProof="0">
            <a:latin typeface="Georgia" panose="02040502050405020303" pitchFamily="18" charset="0"/>
          </a:endParaRPr>
        </a:p>
      </dgm:t>
    </dgm:pt>
    <dgm:pt modelId="{7BEE9EF4-1BC5-4853-A137-E23EC00CA4A2}" type="parTrans" cxnId="{AF36946C-C79E-41DE-A020-36852DFC3B23}">
      <dgm:prSet/>
      <dgm:spPr/>
      <dgm:t>
        <a:bodyPr/>
        <a:lstStyle/>
        <a:p>
          <a:endParaRPr lang="es-ES"/>
        </a:p>
      </dgm:t>
    </dgm:pt>
    <dgm:pt modelId="{022C2A76-DE51-4063-90D5-C76A25C5C26A}" type="sibTrans" cxnId="{AF36946C-C79E-41DE-A020-36852DFC3B23}">
      <dgm:prSet/>
      <dgm:spPr/>
      <dgm:t>
        <a:bodyPr/>
        <a:lstStyle/>
        <a:p>
          <a:endParaRPr lang="es-ES"/>
        </a:p>
      </dgm:t>
    </dgm:pt>
    <dgm:pt modelId="{40841D9C-5BC0-4CA2-88FB-67F8079E5ADC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Optimización del Diseño</a:t>
          </a:r>
          <a:endParaRPr lang="es-ES" noProof="0">
            <a:latin typeface="Georgia" panose="02040502050405020303" pitchFamily="18" charset="0"/>
          </a:endParaRPr>
        </a:p>
      </dgm:t>
    </dgm:pt>
    <dgm:pt modelId="{2DC1FB56-B2BE-477C-BCBB-BE983CC59341}" type="parTrans" cxnId="{D9C15060-9C84-4CB4-A6E7-4796AC9AC700}">
      <dgm:prSet/>
      <dgm:spPr/>
      <dgm:t>
        <a:bodyPr/>
        <a:lstStyle/>
        <a:p>
          <a:endParaRPr lang="es-ES"/>
        </a:p>
      </dgm:t>
    </dgm:pt>
    <dgm:pt modelId="{98DB4C95-EA00-4C6E-9701-91635162C4C1}" type="sibTrans" cxnId="{D9C15060-9C84-4CB4-A6E7-4796AC9AC700}">
      <dgm:prSet/>
      <dgm:spPr/>
      <dgm:t>
        <a:bodyPr/>
        <a:lstStyle/>
        <a:p>
          <a:endParaRPr lang="es-ES"/>
        </a:p>
      </dgm:t>
    </dgm:pt>
    <dgm:pt modelId="{28377F2E-D2DA-41B6-AD14-176598F78B9C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Diseño de un Controlador de Velocidad</a:t>
          </a:r>
        </a:p>
      </dgm:t>
    </dgm:pt>
    <dgm:pt modelId="{2D200640-BF0E-4C99-82B1-D13A7042C4E6}" type="parTrans" cxnId="{1FF7F726-25C6-402C-9324-7537EA742B24}">
      <dgm:prSet/>
      <dgm:spPr/>
      <dgm:t>
        <a:bodyPr/>
        <a:lstStyle/>
        <a:p>
          <a:endParaRPr lang="es-ES"/>
        </a:p>
      </dgm:t>
    </dgm:pt>
    <dgm:pt modelId="{FF74B3AD-57F7-47C6-B0AC-537B96F117E9}" type="sibTrans" cxnId="{1FF7F726-25C6-402C-9324-7537EA742B24}">
      <dgm:prSet/>
      <dgm:spPr/>
      <dgm:t>
        <a:bodyPr/>
        <a:lstStyle/>
        <a:p>
          <a:endParaRPr lang="es-ES"/>
        </a:p>
      </dgm:t>
    </dgm:pt>
    <dgm:pt modelId="{5926769C-31B4-49E9-9928-69617EEB5D56}" type="pres">
      <dgm:prSet presAssocID="{4B07D29C-73A4-4F1A-AB14-0960E94317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F3413C7-A2DC-447C-94CC-66CF444964DE}" type="pres">
      <dgm:prSet presAssocID="{4B07D29C-73A4-4F1A-AB14-0960E943176D}" presName="Name1" presStyleCnt="0"/>
      <dgm:spPr/>
    </dgm:pt>
    <dgm:pt modelId="{97E6FA23-E58E-428E-8E75-95535F957D57}" type="pres">
      <dgm:prSet presAssocID="{4B07D29C-73A4-4F1A-AB14-0960E943176D}" presName="cycle" presStyleCnt="0"/>
      <dgm:spPr/>
    </dgm:pt>
    <dgm:pt modelId="{5BCD8B1A-FE0D-4760-AB63-25472C088230}" type="pres">
      <dgm:prSet presAssocID="{4B07D29C-73A4-4F1A-AB14-0960E943176D}" presName="srcNode" presStyleLbl="node1" presStyleIdx="0" presStyleCnt="6"/>
      <dgm:spPr/>
    </dgm:pt>
    <dgm:pt modelId="{9764FF90-3025-4EE3-84AC-EB4159113D04}" type="pres">
      <dgm:prSet presAssocID="{4B07D29C-73A4-4F1A-AB14-0960E943176D}" presName="conn" presStyleLbl="parChTrans1D2" presStyleIdx="0" presStyleCnt="1"/>
      <dgm:spPr/>
      <dgm:t>
        <a:bodyPr/>
        <a:lstStyle/>
        <a:p>
          <a:endParaRPr lang="es-ES"/>
        </a:p>
      </dgm:t>
    </dgm:pt>
    <dgm:pt modelId="{1DBFC52A-F3BF-46B2-967D-46460E3893ED}" type="pres">
      <dgm:prSet presAssocID="{4B07D29C-73A4-4F1A-AB14-0960E943176D}" presName="extraNode" presStyleLbl="node1" presStyleIdx="0" presStyleCnt="6"/>
      <dgm:spPr/>
    </dgm:pt>
    <dgm:pt modelId="{9922731C-7A13-419F-A803-07E4F3C43F3B}" type="pres">
      <dgm:prSet presAssocID="{4B07D29C-73A4-4F1A-AB14-0960E943176D}" presName="dstNode" presStyleLbl="node1" presStyleIdx="0" presStyleCnt="6"/>
      <dgm:spPr/>
    </dgm:pt>
    <dgm:pt modelId="{4CB3D477-F411-4D75-A034-731B3DDAF83B}" type="pres">
      <dgm:prSet presAssocID="{7EE97B10-DF95-4B08-A9FC-5660E63A3D5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FA5CE2-784D-48FB-B935-3AB47525AAE7}" type="pres">
      <dgm:prSet presAssocID="{7EE97B10-DF95-4B08-A9FC-5660E63A3D5B}" presName="accent_1" presStyleCnt="0"/>
      <dgm:spPr/>
    </dgm:pt>
    <dgm:pt modelId="{0236E033-2FE5-4F26-A8B1-E48DBA66FE4B}" type="pres">
      <dgm:prSet presAssocID="{7EE97B10-DF95-4B08-A9FC-5660E63A3D5B}" presName="accentRepeatNode" presStyleLbl="solidFgAcc1" presStyleIdx="0" presStyleCnt="6"/>
      <dgm:spPr/>
    </dgm:pt>
    <dgm:pt modelId="{F44E5304-9DC3-49F6-AF4A-2A47B211CBD6}" type="pres">
      <dgm:prSet presAssocID="{829721AC-C0A5-44D1-962D-3DEF99C219D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B275F5-CC88-4A38-926F-574C1687D4E8}" type="pres">
      <dgm:prSet presAssocID="{829721AC-C0A5-44D1-962D-3DEF99C219D0}" presName="accent_2" presStyleCnt="0"/>
      <dgm:spPr/>
    </dgm:pt>
    <dgm:pt modelId="{5DBDBDBA-2653-4003-BBF9-C594D52D8AB3}" type="pres">
      <dgm:prSet presAssocID="{829721AC-C0A5-44D1-962D-3DEF99C219D0}" presName="accentRepeatNode" presStyleLbl="solidFgAcc1" presStyleIdx="1" presStyleCnt="6"/>
      <dgm:spPr/>
    </dgm:pt>
    <dgm:pt modelId="{5D537F6F-E2CE-4097-AEDD-C3AC3D6C1D93}" type="pres">
      <dgm:prSet presAssocID="{165CD083-482A-4510-8549-E2CB27719A5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F876E4-AD23-4D85-A867-D698EC09B799}" type="pres">
      <dgm:prSet presAssocID="{165CD083-482A-4510-8549-E2CB27719A5B}" presName="accent_3" presStyleCnt="0"/>
      <dgm:spPr/>
    </dgm:pt>
    <dgm:pt modelId="{78E20D11-C727-4FE8-98FF-ED277C040CA9}" type="pres">
      <dgm:prSet presAssocID="{165CD083-482A-4510-8549-E2CB27719A5B}" presName="accentRepeatNode" presStyleLbl="solidFgAcc1" presStyleIdx="2" presStyleCnt="6"/>
      <dgm:spPr/>
    </dgm:pt>
    <dgm:pt modelId="{4A34EE87-CFC3-48AB-868B-10FC390226C1}" type="pres">
      <dgm:prSet presAssocID="{F34691C4-606D-4C79-9D5C-4F93621B0FB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489034-1108-4947-AA93-A8263E4EA1E6}" type="pres">
      <dgm:prSet presAssocID="{F34691C4-606D-4C79-9D5C-4F93621B0FB8}" presName="accent_4" presStyleCnt="0"/>
      <dgm:spPr/>
    </dgm:pt>
    <dgm:pt modelId="{34722C69-60DE-483B-ADAD-82FDB68587CC}" type="pres">
      <dgm:prSet presAssocID="{F34691C4-606D-4C79-9D5C-4F93621B0FB8}" presName="accentRepeatNode" presStyleLbl="solidFgAcc1" presStyleIdx="3" presStyleCnt="6"/>
      <dgm:spPr/>
    </dgm:pt>
    <dgm:pt modelId="{58DC395F-86EE-47C0-8CC3-3FB53B23B078}" type="pres">
      <dgm:prSet presAssocID="{40841D9C-5BC0-4CA2-88FB-67F8079E5AD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F08496-5B2E-43C2-B00F-9A2E61A620CF}" type="pres">
      <dgm:prSet presAssocID="{40841D9C-5BC0-4CA2-88FB-67F8079E5ADC}" presName="accent_5" presStyleCnt="0"/>
      <dgm:spPr/>
    </dgm:pt>
    <dgm:pt modelId="{84FEC278-B048-47DC-B9F8-40B87030C9C4}" type="pres">
      <dgm:prSet presAssocID="{40841D9C-5BC0-4CA2-88FB-67F8079E5ADC}" presName="accentRepeatNode" presStyleLbl="solidFgAcc1" presStyleIdx="4" presStyleCnt="6"/>
      <dgm:spPr/>
    </dgm:pt>
    <dgm:pt modelId="{670A8243-FC5A-4DE4-BEFD-6AB5D8D5E0D1}" type="pres">
      <dgm:prSet presAssocID="{28377F2E-D2DA-41B6-AD14-176598F78B9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E7500B-7374-4688-8D42-7AE3978D103D}" type="pres">
      <dgm:prSet presAssocID="{28377F2E-D2DA-41B6-AD14-176598F78B9C}" presName="accent_6" presStyleCnt="0"/>
      <dgm:spPr/>
    </dgm:pt>
    <dgm:pt modelId="{DB42D1D5-1DC0-4C8D-B9D2-1004CE50C4B0}" type="pres">
      <dgm:prSet presAssocID="{28377F2E-D2DA-41B6-AD14-176598F78B9C}" presName="accentRepeatNode" presStyleLbl="solidFgAcc1" presStyleIdx="5" presStyleCnt="6"/>
      <dgm:spPr/>
    </dgm:pt>
  </dgm:ptLst>
  <dgm:cxnLst>
    <dgm:cxn modelId="{EC4C239E-1558-44D8-994F-07F082690E91}" type="presOf" srcId="{40841D9C-5BC0-4CA2-88FB-67F8079E5ADC}" destId="{58DC395F-86EE-47C0-8CC3-3FB53B23B078}" srcOrd="0" destOrd="0" presId="urn:microsoft.com/office/officeart/2008/layout/VerticalCurvedList"/>
    <dgm:cxn modelId="{2A08F8F9-B0B0-4F57-AE03-F89C37C0A1EB}" type="presOf" srcId="{4B07D29C-73A4-4F1A-AB14-0960E943176D}" destId="{5926769C-31B4-49E9-9928-69617EEB5D56}" srcOrd="0" destOrd="0" presId="urn:microsoft.com/office/officeart/2008/layout/VerticalCurvedList"/>
    <dgm:cxn modelId="{CC5A7A49-3E13-4FCD-98F0-D34B02C9BAAE}" type="presOf" srcId="{28377F2E-D2DA-41B6-AD14-176598F78B9C}" destId="{670A8243-FC5A-4DE4-BEFD-6AB5D8D5E0D1}" srcOrd="0" destOrd="0" presId="urn:microsoft.com/office/officeart/2008/layout/VerticalCurvedList"/>
    <dgm:cxn modelId="{57BA528D-4B0C-416B-A5A9-D7EED23DB895}" type="presOf" srcId="{F3A8C826-5FE1-4718-B948-FA96BCE7D248}" destId="{9764FF90-3025-4EE3-84AC-EB4159113D04}" srcOrd="0" destOrd="0" presId="urn:microsoft.com/office/officeart/2008/layout/VerticalCurvedList"/>
    <dgm:cxn modelId="{B90F0EEB-A12B-4594-A04A-CFF92FA5E24B}" srcId="{4B07D29C-73A4-4F1A-AB14-0960E943176D}" destId="{7EE97B10-DF95-4B08-A9FC-5660E63A3D5B}" srcOrd="0" destOrd="0" parTransId="{3717090A-0716-40B8-BEAA-C6C9CA5C253B}" sibTransId="{F3A8C826-5FE1-4718-B948-FA96BCE7D248}"/>
    <dgm:cxn modelId="{AF36946C-C79E-41DE-A020-36852DFC3B23}" srcId="{4B07D29C-73A4-4F1A-AB14-0960E943176D}" destId="{F34691C4-606D-4C79-9D5C-4F93621B0FB8}" srcOrd="3" destOrd="0" parTransId="{7BEE9EF4-1BC5-4853-A137-E23EC00CA4A2}" sibTransId="{022C2A76-DE51-4063-90D5-C76A25C5C26A}"/>
    <dgm:cxn modelId="{32A7AF8B-0515-46E4-9A85-AAD6C4F37A87}" srcId="{4B07D29C-73A4-4F1A-AB14-0960E943176D}" destId="{829721AC-C0A5-44D1-962D-3DEF99C219D0}" srcOrd="1" destOrd="0" parTransId="{1A562210-3916-4211-9C63-3B196EF1F00A}" sibTransId="{29044D72-39F5-4538-89AF-D7B71538EC52}"/>
    <dgm:cxn modelId="{D9C15060-9C84-4CB4-A6E7-4796AC9AC700}" srcId="{4B07D29C-73A4-4F1A-AB14-0960E943176D}" destId="{40841D9C-5BC0-4CA2-88FB-67F8079E5ADC}" srcOrd="4" destOrd="0" parTransId="{2DC1FB56-B2BE-477C-BCBB-BE983CC59341}" sibTransId="{98DB4C95-EA00-4C6E-9701-91635162C4C1}"/>
    <dgm:cxn modelId="{21BFA626-B125-4747-B3D5-95F136C8BCE8}" type="presOf" srcId="{165CD083-482A-4510-8549-E2CB27719A5B}" destId="{5D537F6F-E2CE-4097-AEDD-C3AC3D6C1D93}" srcOrd="0" destOrd="0" presId="urn:microsoft.com/office/officeart/2008/layout/VerticalCurvedList"/>
    <dgm:cxn modelId="{8A011EE5-7111-42A5-99C9-654BE398A077}" type="presOf" srcId="{829721AC-C0A5-44D1-962D-3DEF99C219D0}" destId="{F44E5304-9DC3-49F6-AF4A-2A47B211CBD6}" srcOrd="0" destOrd="0" presId="urn:microsoft.com/office/officeart/2008/layout/VerticalCurvedList"/>
    <dgm:cxn modelId="{5AF69639-B3F0-48A4-AF9A-6084940F5663}" srcId="{4B07D29C-73A4-4F1A-AB14-0960E943176D}" destId="{165CD083-482A-4510-8549-E2CB27719A5B}" srcOrd="2" destOrd="0" parTransId="{9B7B3F67-9731-455E-A065-EA745FBE828A}" sibTransId="{DB8D01AF-B54B-4B74-B0AD-3C63D162C620}"/>
    <dgm:cxn modelId="{78FFEE31-89BB-4941-8971-C352B1AC88D6}" type="presOf" srcId="{F34691C4-606D-4C79-9D5C-4F93621B0FB8}" destId="{4A34EE87-CFC3-48AB-868B-10FC390226C1}" srcOrd="0" destOrd="0" presId="urn:microsoft.com/office/officeart/2008/layout/VerticalCurvedList"/>
    <dgm:cxn modelId="{1FF7F726-25C6-402C-9324-7537EA742B24}" srcId="{4B07D29C-73A4-4F1A-AB14-0960E943176D}" destId="{28377F2E-D2DA-41B6-AD14-176598F78B9C}" srcOrd="5" destOrd="0" parTransId="{2D200640-BF0E-4C99-82B1-D13A7042C4E6}" sibTransId="{FF74B3AD-57F7-47C6-B0AC-537B96F117E9}"/>
    <dgm:cxn modelId="{1CA03A7E-B457-4492-A964-98D11F06ADB0}" type="presOf" srcId="{7EE97B10-DF95-4B08-A9FC-5660E63A3D5B}" destId="{4CB3D477-F411-4D75-A034-731B3DDAF83B}" srcOrd="0" destOrd="0" presId="urn:microsoft.com/office/officeart/2008/layout/VerticalCurvedList"/>
    <dgm:cxn modelId="{CD63A221-B670-4A9B-A258-878CFD953E78}" type="presParOf" srcId="{5926769C-31B4-49E9-9928-69617EEB5D56}" destId="{4F3413C7-A2DC-447C-94CC-66CF444964DE}" srcOrd="0" destOrd="0" presId="urn:microsoft.com/office/officeart/2008/layout/VerticalCurvedList"/>
    <dgm:cxn modelId="{DC599CBD-9F85-4F5F-B0A8-316E9FAFB131}" type="presParOf" srcId="{4F3413C7-A2DC-447C-94CC-66CF444964DE}" destId="{97E6FA23-E58E-428E-8E75-95535F957D57}" srcOrd="0" destOrd="0" presId="urn:microsoft.com/office/officeart/2008/layout/VerticalCurvedList"/>
    <dgm:cxn modelId="{E5DF3EE1-60BD-4B77-B04F-A46F357339D3}" type="presParOf" srcId="{97E6FA23-E58E-428E-8E75-95535F957D57}" destId="{5BCD8B1A-FE0D-4760-AB63-25472C088230}" srcOrd="0" destOrd="0" presId="urn:microsoft.com/office/officeart/2008/layout/VerticalCurvedList"/>
    <dgm:cxn modelId="{B3304032-52A3-42DB-BB57-B892A7C58754}" type="presParOf" srcId="{97E6FA23-E58E-428E-8E75-95535F957D57}" destId="{9764FF90-3025-4EE3-84AC-EB4159113D04}" srcOrd="1" destOrd="0" presId="urn:microsoft.com/office/officeart/2008/layout/VerticalCurvedList"/>
    <dgm:cxn modelId="{C1D1EA83-28D7-476E-9348-00CB554ECC07}" type="presParOf" srcId="{97E6FA23-E58E-428E-8E75-95535F957D57}" destId="{1DBFC52A-F3BF-46B2-967D-46460E3893ED}" srcOrd="2" destOrd="0" presId="urn:microsoft.com/office/officeart/2008/layout/VerticalCurvedList"/>
    <dgm:cxn modelId="{0C717C49-E84A-4C81-83FE-A692111D88CE}" type="presParOf" srcId="{97E6FA23-E58E-428E-8E75-95535F957D57}" destId="{9922731C-7A13-419F-A803-07E4F3C43F3B}" srcOrd="3" destOrd="0" presId="urn:microsoft.com/office/officeart/2008/layout/VerticalCurvedList"/>
    <dgm:cxn modelId="{3F0A006A-9F00-4F66-BB1B-EFE81631F47F}" type="presParOf" srcId="{4F3413C7-A2DC-447C-94CC-66CF444964DE}" destId="{4CB3D477-F411-4D75-A034-731B3DDAF83B}" srcOrd="1" destOrd="0" presId="urn:microsoft.com/office/officeart/2008/layout/VerticalCurvedList"/>
    <dgm:cxn modelId="{288D307A-CE06-4664-A6CA-9D24A4BDF9ED}" type="presParOf" srcId="{4F3413C7-A2DC-447C-94CC-66CF444964DE}" destId="{98FA5CE2-784D-48FB-B935-3AB47525AAE7}" srcOrd="2" destOrd="0" presId="urn:microsoft.com/office/officeart/2008/layout/VerticalCurvedList"/>
    <dgm:cxn modelId="{9EF0F8CA-6BB2-4AD0-B6A0-389E93F54886}" type="presParOf" srcId="{98FA5CE2-784D-48FB-B935-3AB47525AAE7}" destId="{0236E033-2FE5-4F26-A8B1-E48DBA66FE4B}" srcOrd="0" destOrd="0" presId="urn:microsoft.com/office/officeart/2008/layout/VerticalCurvedList"/>
    <dgm:cxn modelId="{BEBDBC29-4BFA-4DD9-8FC4-CAD6D902B206}" type="presParOf" srcId="{4F3413C7-A2DC-447C-94CC-66CF444964DE}" destId="{F44E5304-9DC3-49F6-AF4A-2A47B211CBD6}" srcOrd="3" destOrd="0" presId="urn:microsoft.com/office/officeart/2008/layout/VerticalCurvedList"/>
    <dgm:cxn modelId="{1A5A9EA7-C955-49AE-B911-594B4B988B0F}" type="presParOf" srcId="{4F3413C7-A2DC-447C-94CC-66CF444964DE}" destId="{CAB275F5-CC88-4A38-926F-574C1687D4E8}" srcOrd="4" destOrd="0" presId="urn:microsoft.com/office/officeart/2008/layout/VerticalCurvedList"/>
    <dgm:cxn modelId="{AEB6078C-1274-4190-9237-3B8737259A5B}" type="presParOf" srcId="{CAB275F5-CC88-4A38-926F-574C1687D4E8}" destId="{5DBDBDBA-2653-4003-BBF9-C594D52D8AB3}" srcOrd="0" destOrd="0" presId="urn:microsoft.com/office/officeart/2008/layout/VerticalCurvedList"/>
    <dgm:cxn modelId="{DD226F21-14E2-40E4-8AD6-D5FA2FC7ED71}" type="presParOf" srcId="{4F3413C7-A2DC-447C-94CC-66CF444964DE}" destId="{5D537F6F-E2CE-4097-AEDD-C3AC3D6C1D93}" srcOrd="5" destOrd="0" presId="urn:microsoft.com/office/officeart/2008/layout/VerticalCurvedList"/>
    <dgm:cxn modelId="{3800B569-2A36-4364-9CB5-4FF883AAC10E}" type="presParOf" srcId="{4F3413C7-A2DC-447C-94CC-66CF444964DE}" destId="{00F876E4-AD23-4D85-A867-D698EC09B799}" srcOrd="6" destOrd="0" presId="urn:microsoft.com/office/officeart/2008/layout/VerticalCurvedList"/>
    <dgm:cxn modelId="{182B8D87-AB1E-47A6-9B3D-5FF63760C71D}" type="presParOf" srcId="{00F876E4-AD23-4D85-A867-D698EC09B799}" destId="{78E20D11-C727-4FE8-98FF-ED277C040CA9}" srcOrd="0" destOrd="0" presId="urn:microsoft.com/office/officeart/2008/layout/VerticalCurvedList"/>
    <dgm:cxn modelId="{EC85E3A3-70AE-4615-BE64-AE1B566B85B2}" type="presParOf" srcId="{4F3413C7-A2DC-447C-94CC-66CF444964DE}" destId="{4A34EE87-CFC3-48AB-868B-10FC390226C1}" srcOrd="7" destOrd="0" presId="urn:microsoft.com/office/officeart/2008/layout/VerticalCurvedList"/>
    <dgm:cxn modelId="{323E15A5-1E22-4046-94B4-F9219A70AD87}" type="presParOf" srcId="{4F3413C7-A2DC-447C-94CC-66CF444964DE}" destId="{A2489034-1108-4947-AA93-A8263E4EA1E6}" srcOrd="8" destOrd="0" presId="urn:microsoft.com/office/officeart/2008/layout/VerticalCurvedList"/>
    <dgm:cxn modelId="{D985223D-9A45-491D-82C0-348D34EE5C16}" type="presParOf" srcId="{A2489034-1108-4947-AA93-A8263E4EA1E6}" destId="{34722C69-60DE-483B-ADAD-82FDB68587CC}" srcOrd="0" destOrd="0" presId="urn:microsoft.com/office/officeart/2008/layout/VerticalCurvedList"/>
    <dgm:cxn modelId="{FFA55BD4-77A7-446F-AD92-A1B080BB113E}" type="presParOf" srcId="{4F3413C7-A2DC-447C-94CC-66CF444964DE}" destId="{58DC395F-86EE-47C0-8CC3-3FB53B23B078}" srcOrd="9" destOrd="0" presId="urn:microsoft.com/office/officeart/2008/layout/VerticalCurvedList"/>
    <dgm:cxn modelId="{B7193241-305D-4B3A-90B1-D8BF8228E297}" type="presParOf" srcId="{4F3413C7-A2DC-447C-94CC-66CF444964DE}" destId="{61F08496-5B2E-43C2-B00F-9A2E61A620CF}" srcOrd="10" destOrd="0" presId="urn:microsoft.com/office/officeart/2008/layout/VerticalCurvedList"/>
    <dgm:cxn modelId="{78B800F2-FAD1-4FA2-845F-4657A3C8EBC7}" type="presParOf" srcId="{61F08496-5B2E-43C2-B00F-9A2E61A620CF}" destId="{84FEC278-B048-47DC-B9F8-40B87030C9C4}" srcOrd="0" destOrd="0" presId="urn:microsoft.com/office/officeart/2008/layout/VerticalCurvedList"/>
    <dgm:cxn modelId="{8306802B-32AC-4092-869E-0887EEC93B05}" type="presParOf" srcId="{4F3413C7-A2DC-447C-94CC-66CF444964DE}" destId="{670A8243-FC5A-4DE4-BEFD-6AB5D8D5E0D1}" srcOrd="11" destOrd="0" presId="urn:microsoft.com/office/officeart/2008/layout/VerticalCurvedList"/>
    <dgm:cxn modelId="{8A0350CB-8113-48A3-AAD8-D8A12EA6C688}" type="presParOf" srcId="{4F3413C7-A2DC-447C-94CC-66CF444964DE}" destId="{92E7500B-7374-4688-8D42-7AE3978D103D}" srcOrd="12" destOrd="0" presId="urn:microsoft.com/office/officeart/2008/layout/VerticalCurvedList"/>
    <dgm:cxn modelId="{7B9FC53D-3951-45C2-A766-F843C5252CE4}" type="presParOf" srcId="{92E7500B-7374-4688-8D42-7AE3978D103D}" destId="{DB42D1D5-1DC0-4C8D-B9D2-1004CE50C4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07D29C-73A4-4F1A-AB14-0960E94317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EE97B10-DF95-4B08-A9FC-5660E63A3D5B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ES" noProof="0" smtClean="0">
              <a:solidFill>
                <a:schemeClr val="bg1"/>
              </a:solidFill>
              <a:latin typeface="Georgia" panose="02040502050405020303" pitchFamily="18" charset="0"/>
            </a:rPr>
            <a:t>Selección del Tipo de Motor</a:t>
          </a:r>
          <a:endParaRPr lang="es-ES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3717090A-0716-40B8-BEAA-C6C9CA5C253B}" type="parTrans" cxnId="{B90F0EEB-A12B-4594-A04A-CFF92FA5E24B}">
      <dgm:prSet/>
      <dgm:spPr/>
      <dgm:t>
        <a:bodyPr/>
        <a:lstStyle/>
        <a:p>
          <a:endParaRPr lang="es-ES"/>
        </a:p>
      </dgm:t>
    </dgm:pt>
    <dgm:pt modelId="{F3A8C826-5FE1-4718-B948-FA96BCE7D248}" type="sibTrans" cxnId="{B90F0EEB-A12B-4594-A04A-CFF92FA5E24B}">
      <dgm:prSet/>
      <dgm:spPr/>
      <dgm:t>
        <a:bodyPr/>
        <a:lstStyle/>
        <a:p>
          <a:endParaRPr lang="es-ES"/>
        </a:p>
      </dgm:t>
    </dgm:pt>
    <dgm:pt modelId="{829721AC-C0A5-44D1-962D-3DEF99C219D0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ES" b="0" noProof="0" smtClean="0">
              <a:solidFill>
                <a:schemeClr val="bg1"/>
              </a:solidFill>
              <a:latin typeface="Georgia" panose="02040502050405020303" pitchFamily="18" charset="0"/>
            </a:rPr>
            <a:t>Desarrollo de un diseño inicial</a:t>
          </a:r>
          <a:endParaRPr lang="es-ES" b="0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1A562210-3916-4211-9C63-3B196EF1F00A}" type="parTrans" cxnId="{32A7AF8B-0515-46E4-9A85-AAD6C4F37A87}">
      <dgm:prSet/>
      <dgm:spPr/>
      <dgm:t>
        <a:bodyPr/>
        <a:lstStyle/>
        <a:p>
          <a:endParaRPr lang="es-ES"/>
        </a:p>
      </dgm:t>
    </dgm:pt>
    <dgm:pt modelId="{29044D72-39F5-4538-89AF-D7B71538EC52}" type="sibTrans" cxnId="{32A7AF8B-0515-46E4-9A85-AAD6C4F37A87}">
      <dgm:prSet/>
      <dgm:spPr/>
      <dgm:t>
        <a:bodyPr/>
        <a:lstStyle/>
        <a:p>
          <a:endParaRPr lang="es-ES"/>
        </a:p>
      </dgm:t>
    </dgm:pt>
    <dgm:pt modelId="{165CD083-482A-4510-8549-E2CB27719A5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noProof="0" smtClean="0">
              <a:solidFill>
                <a:schemeClr val="tx1"/>
              </a:solidFill>
              <a:latin typeface="Georgia" panose="02040502050405020303" pitchFamily="18" charset="0"/>
            </a:rPr>
            <a:t>Formulación del Problema de Optimización</a:t>
          </a:r>
          <a:endParaRPr lang="es-ES" noProof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9B7B3F67-9731-455E-A065-EA745FBE828A}" type="parTrans" cxnId="{5AF69639-B3F0-48A4-AF9A-6084940F5663}">
      <dgm:prSet/>
      <dgm:spPr/>
      <dgm:t>
        <a:bodyPr/>
        <a:lstStyle/>
        <a:p>
          <a:endParaRPr lang="es-ES"/>
        </a:p>
      </dgm:t>
    </dgm:pt>
    <dgm:pt modelId="{DB8D01AF-B54B-4B74-B0AD-3C63D162C620}" type="sibTrans" cxnId="{5AF69639-B3F0-48A4-AF9A-6084940F5663}">
      <dgm:prSet/>
      <dgm:spPr/>
      <dgm:t>
        <a:bodyPr/>
        <a:lstStyle/>
        <a:p>
          <a:endParaRPr lang="es-ES"/>
        </a:p>
      </dgm:t>
    </dgm:pt>
    <dgm:pt modelId="{F34691C4-606D-4C79-9D5C-4F93621B0FB8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Construcción de un Metamodelo</a:t>
          </a:r>
          <a:endParaRPr lang="es-ES" noProof="0">
            <a:latin typeface="Georgia" panose="02040502050405020303" pitchFamily="18" charset="0"/>
          </a:endParaRPr>
        </a:p>
      </dgm:t>
    </dgm:pt>
    <dgm:pt modelId="{7BEE9EF4-1BC5-4853-A137-E23EC00CA4A2}" type="parTrans" cxnId="{AF36946C-C79E-41DE-A020-36852DFC3B23}">
      <dgm:prSet/>
      <dgm:spPr/>
      <dgm:t>
        <a:bodyPr/>
        <a:lstStyle/>
        <a:p>
          <a:endParaRPr lang="es-ES"/>
        </a:p>
      </dgm:t>
    </dgm:pt>
    <dgm:pt modelId="{022C2A76-DE51-4063-90D5-C76A25C5C26A}" type="sibTrans" cxnId="{AF36946C-C79E-41DE-A020-36852DFC3B23}">
      <dgm:prSet/>
      <dgm:spPr/>
      <dgm:t>
        <a:bodyPr/>
        <a:lstStyle/>
        <a:p>
          <a:endParaRPr lang="es-ES"/>
        </a:p>
      </dgm:t>
    </dgm:pt>
    <dgm:pt modelId="{40841D9C-5BC0-4CA2-88FB-67F8079E5ADC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Optimización del Diseño</a:t>
          </a:r>
          <a:endParaRPr lang="es-ES" noProof="0">
            <a:latin typeface="Georgia" panose="02040502050405020303" pitchFamily="18" charset="0"/>
          </a:endParaRPr>
        </a:p>
      </dgm:t>
    </dgm:pt>
    <dgm:pt modelId="{2DC1FB56-B2BE-477C-BCBB-BE983CC59341}" type="parTrans" cxnId="{D9C15060-9C84-4CB4-A6E7-4796AC9AC700}">
      <dgm:prSet/>
      <dgm:spPr/>
      <dgm:t>
        <a:bodyPr/>
        <a:lstStyle/>
        <a:p>
          <a:endParaRPr lang="es-ES"/>
        </a:p>
      </dgm:t>
    </dgm:pt>
    <dgm:pt modelId="{98DB4C95-EA00-4C6E-9701-91635162C4C1}" type="sibTrans" cxnId="{D9C15060-9C84-4CB4-A6E7-4796AC9AC700}">
      <dgm:prSet/>
      <dgm:spPr/>
      <dgm:t>
        <a:bodyPr/>
        <a:lstStyle/>
        <a:p>
          <a:endParaRPr lang="es-ES"/>
        </a:p>
      </dgm:t>
    </dgm:pt>
    <dgm:pt modelId="{28377F2E-D2DA-41B6-AD14-176598F78B9C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Diseño de un Controlador de Velocidad</a:t>
          </a:r>
        </a:p>
      </dgm:t>
    </dgm:pt>
    <dgm:pt modelId="{2D200640-BF0E-4C99-82B1-D13A7042C4E6}" type="parTrans" cxnId="{1FF7F726-25C6-402C-9324-7537EA742B24}">
      <dgm:prSet/>
      <dgm:spPr/>
      <dgm:t>
        <a:bodyPr/>
        <a:lstStyle/>
        <a:p>
          <a:endParaRPr lang="es-ES"/>
        </a:p>
      </dgm:t>
    </dgm:pt>
    <dgm:pt modelId="{FF74B3AD-57F7-47C6-B0AC-537B96F117E9}" type="sibTrans" cxnId="{1FF7F726-25C6-402C-9324-7537EA742B24}">
      <dgm:prSet/>
      <dgm:spPr/>
      <dgm:t>
        <a:bodyPr/>
        <a:lstStyle/>
        <a:p>
          <a:endParaRPr lang="es-ES"/>
        </a:p>
      </dgm:t>
    </dgm:pt>
    <dgm:pt modelId="{5926769C-31B4-49E9-9928-69617EEB5D56}" type="pres">
      <dgm:prSet presAssocID="{4B07D29C-73A4-4F1A-AB14-0960E94317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F3413C7-A2DC-447C-94CC-66CF444964DE}" type="pres">
      <dgm:prSet presAssocID="{4B07D29C-73A4-4F1A-AB14-0960E943176D}" presName="Name1" presStyleCnt="0"/>
      <dgm:spPr/>
    </dgm:pt>
    <dgm:pt modelId="{97E6FA23-E58E-428E-8E75-95535F957D57}" type="pres">
      <dgm:prSet presAssocID="{4B07D29C-73A4-4F1A-AB14-0960E943176D}" presName="cycle" presStyleCnt="0"/>
      <dgm:spPr/>
    </dgm:pt>
    <dgm:pt modelId="{5BCD8B1A-FE0D-4760-AB63-25472C088230}" type="pres">
      <dgm:prSet presAssocID="{4B07D29C-73A4-4F1A-AB14-0960E943176D}" presName="srcNode" presStyleLbl="node1" presStyleIdx="0" presStyleCnt="6"/>
      <dgm:spPr/>
    </dgm:pt>
    <dgm:pt modelId="{9764FF90-3025-4EE3-84AC-EB4159113D04}" type="pres">
      <dgm:prSet presAssocID="{4B07D29C-73A4-4F1A-AB14-0960E943176D}" presName="conn" presStyleLbl="parChTrans1D2" presStyleIdx="0" presStyleCnt="1"/>
      <dgm:spPr/>
      <dgm:t>
        <a:bodyPr/>
        <a:lstStyle/>
        <a:p>
          <a:endParaRPr lang="es-ES"/>
        </a:p>
      </dgm:t>
    </dgm:pt>
    <dgm:pt modelId="{1DBFC52A-F3BF-46B2-967D-46460E3893ED}" type="pres">
      <dgm:prSet presAssocID="{4B07D29C-73A4-4F1A-AB14-0960E943176D}" presName="extraNode" presStyleLbl="node1" presStyleIdx="0" presStyleCnt="6"/>
      <dgm:spPr/>
    </dgm:pt>
    <dgm:pt modelId="{9922731C-7A13-419F-A803-07E4F3C43F3B}" type="pres">
      <dgm:prSet presAssocID="{4B07D29C-73A4-4F1A-AB14-0960E943176D}" presName="dstNode" presStyleLbl="node1" presStyleIdx="0" presStyleCnt="6"/>
      <dgm:spPr/>
    </dgm:pt>
    <dgm:pt modelId="{4CB3D477-F411-4D75-A034-731B3DDAF83B}" type="pres">
      <dgm:prSet presAssocID="{7EE97B10-DF95-4B08-A9FC-5660E63A3D5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FA5CE2-784D-48FB-B935-3AB47525AAE7}" type="pres">
      <dgm:prSet presAssocID="{7EE97B10-DF95-4B08-A9FC-5660E63A3D5B}" presName="accent_1" presStyleCnt="0"/>
      <dgm:spPr/>
    </dgm:pt>
    <dgm:pt modelId="{0236E033-2FE5-4F26-A8B1-E48DBA66FE4B}" type="pres">
      <dgm:prSet presAssocID="{7EE97B10-DF95-4B08-A9FC-5660E63A3D5B}" presName="accentRepeatNode" presStyleLbl="solidFgAcc1" presStyleIdx="0" presStyleCnt="6"/>
      <dgm:spPr/>
    </dgm:pt>
    <dgm:pt modelId="{F44E5304-9DC3-49F6-AF4A-2A47B211CBD6}" type="pres">
      <dgm:prSet presAssocID="{829721AC-C0A5-44D1-962D-3DEF99C219D0}" presName="text_2" presStyleLbl="node1" presStyleIdx="1" presStyleCnt="6" custLinFactNeighborX="1062" custLinFactNeighborY="897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B275F5-CC88-4A38-926F-574C1687D4E8}" type="pres">
      <dgm:prSet presAssocID="{829721AC-C0A5-44D1-962D-3DEF99C219D0}" presName="accent_2" presStyleCnt="0"/>
      <dgm:spPr/>
    </dgm:pt>
    <dgm:pt modelId="{5DBDBDBA-2653-4003-BBF9-C594D52D8AB3}" type="pres">
      <dgm:prSet presAssocID="{829721AC-C0A5-44D1-962D-3DEF99C219D0}" presName="accentRepeatNode" presStyleLbl="solidFgAcc1" presStyleIdx="1" presStyleCnt="6"/>
      <dgm:spPr/>
    </dgm:pt>
    <dgm:pt modelId="{5D537F6F-E2CE-4097-AEDD-C3AC3D6C1D93}" type="pres">
      <dgm:prSet presAssocID="{165CD083-482A-4510-8549-E2CB27719A5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F876E4-AD23-4D85-A867-D698EC09B799}" type="pres">
      <dgm:prSet presAssocID="{165CD083-482A-4510-8549-E2CB27719A5B}" presName="accent_3" presStyleCnt="0"/>
      <dgm:spPr/>
    </dgm:pt>
    <dgm:pt modelId="{78E20D11-C727-4FE8-98FF-ED277C040CA9}" type="pres">
      <dgm:prSet presAssocID="{165CD083-482A-4510-8549-E2CB27719A5B}" presName="accentRepeatNode" presStyleLbl="solidFgAcc1" presStyleIdx="2" presStyleCnt="6"/>
      <dgm:spPr/>
    </dgm:pt>
    <dgm:pt modelId="{4A34EE87-CFC3-48AB-868B-10FC390226C1}" type="pres">
      <dgm:prSet presAssocID="{F34691C4-606D-4C79-9D5C-4F93621B0FB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489034-1108-4947-AA93-A8263E4EA1E6}" type="pres">
      <dgm:prSet presAssocID="{F34691C4-606D-4C79-9D5C-4F93621B0FB8}" presName="accent_4" presStyleCnt="0"/>
      <dgm:spPr/>
    </dgm:pt>
    <dgm:pt modelId="{34722C69-60DE-483B-ADAD-82FDB68587CC}" type="pres">
      <dgm:prSet presAssocID="{F34691C4-606D-4C79-9D5C-4F93621B0FB8}" presName="accentRepeatNode" presStyleLbl="solidFgAcc1" presStyleIdx="3" presStyleCnt="6"/>
      <dgm:spPr/>
    </dgm:pt>
    <dgm:pt modelId="{58DC395F-86EE-47C0-8CC3-3FB53B23B078}" type="pres">
      <dgm:prSet presAssocID="{40841D9C-5BC0-4CA2-88FB-67F8079E5AD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F08496-5B2E-43C2-B00F-9A2E61A620CF}" type="pres">
      <dgm:prSet presAssocID="{40841D9C-5BC0-4CA2-88FB-67F8079E5ADC}" presName="accent_5" presStyleCnt="0"/>
      <dgm:spPr/>
    </dgm:pt>
    <dgm:pt modelId="{84FEC278-B048-47DC-B9F8-40B87030C9C4}" type="pres">
      <dgm:prSet presAssocID="{40841D9C-5BC0-4CA2-88FB-67F8079E5ADC}" presName="accentRepeatNode" presStyleLbl="solidFgAcc1" presStyleIdx="4" presStyleCnt="6"/>
      <dgm:spPr/>
    </dgm:pt>
    <dgm:pt modelId="{670A8243-FC5A-4DE4-BEFD-6AB5D8D5E0D1}" type="pres">
      <dgm:prSet presAssocID="{28377F2E-D2DA-41B6-AD14-176598F78B9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E7500B-7374-4688-8D42-7AE3978D103D}" type="pres">
      <dgm:prSet presAssocID="{28377F2E-D2DA-41B6-AD14-176598F78B9C}" presName="accent_6" presStyleCnt="0"/>
      <dgm:spPr/>
    </dgm:pt>
    <dgm:pt modelId="{DB42D1D5-1DC0-4C8D-B9D2-1004CE50C4B0}" type="pres">
      <dgm:prSet presAssocID="{28377F2E-D2DA-41B6-AD14-176598F78B9C}" presName="accentRepeatNode" presStyleLbl="solidFgAcc1" presStyleIdx="5" presStyleCnt="6"/>
      <dgm:spPr/>
    </dgm:pt>
  </dgm:ptLst>
  <dgm:cxnLst>
    <dgm:cxn modelId="{0BE997E8-1C7C-4024-8A86-2B71546507EE}" type="presOf" srcId="{40841D9C-5BC0-4CA2-88FB-67F8079E5ADC}" destId="{58DC395F-86EE-47C0-8CC3-3FB53B23B078}" srcOrd="0" destOrd="0" presId="urn:microsoft.com/office/officeart/2008/layout/VerticalCurvedList"/>
    <dgm:cxn modelId="{EB5FFC1A-C13F-4712-9DF9-B1967889D402}" type="presOf" srcId="{165CD083-482A-4510-8549-E2CB27719A5B}" destId="{5D537F6F-E2CE-4097-AEDD-C3AC3D6C1D93}" srcOrd="0" destOrd="0" presId="urn:microsoft.com/office/officeart/2008/layout/VerticalCurvedList"/>
    <dgm:cxn modelId="{D9C15060-9C84-4CB4-A6E7-4796AC9AC700}" srcId="{4B07D29C-73A4-4F1A-AB14-0960E943176D}" destId="{40841D9C-5BC0-4CA2-88FB-67F8079E5ADC}" srcOrd="4" destOrd="0" parTransId="{2DC1FB56-B2BE-477C-BCBB-BE983CC59341}" sibTransId="{98DB4C95-EA00-4C6E-9701-91635162C4C1}"/>
    <dgm:cxn modelId="{AF36946C-C79E-41DE-A020-36852DFC3B23}" srcId="{4B07D29C-73A4-4F1A-AB14-0960E943176D}" destId="{F34691C4-606D-4C79-9D5C-4F93621B0FB8}" srcOrd="3" destOrd="0" parTransId="{7BEE9EF4-1BC5-4853-A137-E23EC00CA4A2}" sibTransId="{022C2A76-DE51-4063-90D5-C76A25C5C26A}"/>
    <dgm:cxn modelId="{B3D5D5F3-9003-4EB4-BBEB-7983E6B012C1}" type="presOf" srcId="{4B07D29C-73A4-4F1A-AB14-0960E943176D}" destId="{5926769C-31B4-49E9-9928-69617EEB5D56}" srcOrd="0" destOrd="0" presId="urn:microsoft.com/office/officeart/2008/layout/VerticalCurvedList"/>
    <dgm:cxn modelId="{32A7AF8B-0515-46E4-9A85-AAD6C4F37A87}" srcId="{4B07D29C-73A4-4F1A-AB14-0960E943176D}" destId="{829721AC-C0A5-44D1-962D-3DEF99C219D0}" srcOrd="1" destOrd="0" parTransId="{1A562210-3916-4211-9C63-3B196EF1F00A}" sibTransId="{29044D72-39F5-4538-89AF-D7B71538EC52}"/>
    <dgm:cxn modelId="{DB1689C0-9B1F-41F0-B2D6-60AE9213BA52}" type="presOf" srcId="{7EE97B10-DF95-4B08-A9FC-5660E63A3D5B}" destId="{4CB3D477-F411-4D75-A034-731B3DDAF83B}" srcOrd="0" destOrd="0" presId="urn:microsoft.com/office/officeart/2008/layout/VerticalCurvedList"/>
    <dgm:cxn modelId="{E0AC5A36-DDB2-40F8-8F20-4A11F2C78582}" type="presOf" srcId="{F34691C4-606D-4C79-9D5C-4F93621B0FB8}" destId="{4A34EE87-CFC3-48AB-868B-10FC390226C1}" srcOrd="0" destOrd="0" presId="urn:microsoft.com/office/officeart/2008/layout/VerticalCurvedList"/>
    <dgm:cxn modelId="{5AF69639-B3F0-48A4-AF9A-6084940F5663}" srcId="{4B07D29C-73A4-4F1A-AB14-0960E943176D}" destId="{165CD083-482A-4510-8549-E2CB27719A5B}" srcOrd="2" destOrd="0" parTransId="{9B7B3F67-9731-455E-A065-EA745FBE828A}" sibTransId="{DB8D01AF-B54B-4B74-B0AD-3C63D162C620}"/>
    <dgm:cxn modelId="{72799A1E-17E3-4FB5-8946-227EE8929D2E}" type="presOf" srcId="{829721AC-C0A5-44D1-962D-3DEF99C219D0}" destId="{F44E5304-9DC3-49F6-AF4A-2A47B211CBD6}" srcOrd="0" destOrd="0" presId="urn:microsoft.com/office/officeart/2008/layout/VerticalCurvedList"/>
    <dgm:cxn modelId="{1FF7F726-25C6-402C-9324-7537EA742B24}" srcId="{4B07D29C-73A4-4F1A-AB14-0960E943176D}" destId="{28377F2E-D2DA-41B6-AD14-176598F78B9C}" srcOrd="5" destOrd="0" parTransId="{2D200640-BF0E-4C99-82B1-D13A7042C4E6}" sibTransId="{FF74B3AD-57F7-47C6-B0AC-537B96F117E9}"/>
    <dgm:cxn modelId="{94043434-513F-444C-9F0B-5C5EA07C9604}" type="presOf" srcId="{28377F2E-D2DA-41B6-AD14-176598F78B9C}" destId="{670A8243-FC5A-4DE4-BEFD-6AB5D8D5E0D1}" srcOrd="0" destOrd="0" presId="urn:microsoft.com/office/officeart/2008/layout/VerticalCurvedList"/>
    <dgm:cxn modelId="{B90F0EEB-A12B-4594-A04A-CFF92FA5E24B}" srcId="{4B07D29C-73A4-4F1A-AB14-0960E943176D}" destId="{7EE97B10-DF95-4B08-A9FC-5660E63A3D5B}" srcOrd="0" destOrd="0" parTransId="{3717090A-0716-40B8-BEAA-C6C9CA5C253B}" sibTransId="{F3A8C826-5FE1-4718-B948-FA96BCE7D248}"/>
    <dgm:cxn modelId="{9305E468-4F2E-4266-BF60-83240494E910}" type="presOf" srcId="{F3A8C826-5FE1-4718-B948-FA96BCE7D248}" destId="{9764FF90-3025-4EE3-84AC-EB4159113D04}" srcOrd="0" destOrd="0" presId="urn:microsoft.com/office/officeart/2008/layout/VerticalCurvedList"/>
    <dgm:cxn modelId="{38F1F9BC-2DF1-4556-941F-F2AF231B4AF1}" type="presParOf" srcId="{5926769C-31B4-49E9-9928-69617EEB5D56}" destId="{4F3413C7-A2DC-447C-94CC-66CF444964DE}" srcOrd="0" destOrd="0" presId="urn:microsoft.com/office/officeart/2008/layout/VerticalCurvedList"/>
    <dgm:cxn modelId="{076D14B2-8D94-48A4-A1F3-4A4ECE422106}" type="presParOf" srcId="{4F3413C7-A2DC-447C-94CC-66CF444964DE}" destId="{97E6FA23-E58E-428E-8E75-95535F957D57}" srcOrd="0" destOrd="0" presId="urn:microsoft.com/office/officeart/2008/layout/VerticalCurvedList"/>
    <dgm:cxn modelId="{F9B2C12A-C5C4-4423-AE10-BC7E4439C76B}" type="presParOf" srcId="{97E6FA23-E58E-428E-8E75-95535F957D57}" destId="{5BCD8B1A-FE0D-4760-AB63-25472C088230}" srcOrd="0" destOrd="0" presId="urn:microsoft.com/office/officeart/2008/layout/VerticalCurvedList"/>
    <dgm:cxn modelId="{D89D5342-5CFB-4FAB-8316-B44CF5016E26}" type="presParOf" srcId="{97E6FA23-E58E-428E-8E75-95535F957D57}" destId="{9764FF90-3025-4EE3-84AC-EB4159113D04}" srcOrd="1" destOrd="0" presId="urn:microsoft.com/office/officeart/2008/layout/VerticalCurvedList"/>
    <dgm:cxn modelId="{ADFB61AB-2829-47B1-9908-A7E6AB32411F}" type="presParOf" srcId="{97E6FA23-E58E-428E-8E75-95535F957D57}" destId="{1DBFC52A-F3BF-46B2-967D-46460E3893ED}" srcOrd="2" destOrd="0" presId="urn:microsoft.com/office/officeart/2008/layout/VerticalCurvedList"/>
    <dgm:cxn modelId="{3042FA68-6068-4A84-8E93-2C230E286508}" type="presParOf" srcId="{97E6FA23-E58E-428E-8E75-95535F957D57}" destId="{9922731C-7A13-419F-A803-07E4F3C43F3B}" srcOrd="3" destOrd="0" presId="urn:microsoft.com/office/officeart/2008/layout/VerticalCurvedList"/>
    <dgm:cxn modelId="{41EFA16D-8EBE-4867-811D-9A4CF563D03C}" type="presParOf" srcId="{4F3413C7-A2DC-447C-94CC-66CF444964DE}" destId="{4CB3D477-F411-4D75-A034-731B3DDAF83B}" srcOrd="1" destOrd="0" presId="urn:microsoft.com/office/officeart/2008/layout/VerticalCurvedList"/>
    <dgm:cxn modelId="{5BB5B754-041F-481D-8D52-64AAB2624F00}" type="presParOf" srcId="{4F3413C7-A2DC-447C-94CC-66CF444964DE}" destId="{98FA5CE2-784D-48FB-B935-3AB47525AAE7}" srcOrd="2" destOrd="0" presId="urn:microsoft.com/office/officeart/2008/layout/VerticalCurvedList"/>
    <dgm:cxn modelId="{3EC9FA05-861E-48D9-98E2-DD4A13E30118}" type="presParOf" srcId="{98FA5CE2-784D-48FB-B935-3AB47525AAE7}" destId="{0236E033-2FE5-4F26-A8B1-E48DBA66FE4B}" srcOrd="0" destOrd="0" presId="urn:microsoft.com/office/officeart/2008/layout/VerticalCurvedList"/>
    <dgm:cxn modelId="{0AF1B0D9-E376-46D0-B617-48442BCCD112}" type="presParOf" srcId="{4F3413C7-A2DC-447C-94CC-66CF444964DE}" destId="{F44E5304-9DC3-49F6-AF4A-2A47B211CBD6}" srcOrd="3" destOrd="0" presId="urn:microsoft.com/office/officeart/2008/layout/VerticalCurvedList"/>
    <dgm:cxn modelId="{E560E769-9991-43D3-AAA4-D1A373C29935}" type="presParOf" srcId="{4F3413C7-A2DC-447C-94CC-66CF444964DE}" destId="{CAB275F5-CC88-4A38-926F-574C1687D4E8}" srcOrd="4" destOrd="0" presId="urn:microsoft.com/office/officeart/2008/layout/VerticalCurvedList"/>
    <dgm:cxn modelId="{29138F7F-936D-4ADC-8260-767A6837C2CD}" type="presParOf" srcId="{CAB275F5-CC88-4A38-926F-574C1687D4E8}" destId="{5DBDBDBA-2653-4003-BBF9-C594D52D8AB3}" srcOrd="0" destOrd="0" presId="urn:microsoft.com/office/officeart/2008/layout/VerticalCurvedList"/>
    <dgm:cxn modelId="{55DE14B9-B9DD-45CA-88BC-26FFB124A0F4}" type="presParOf" srcId="{4F3413C7-A2DC-447C-94CC-66CF444964DE}" destId="{5D537F6F-E2CE-4097-AEDD-C3AC3D6C1D93}" srcOrd="5" destOrd="0" presId="urn:microsoft.com/office/officeart/2008/layout/VerticalCurvedList"/>
    <dgm:cxn modelId="{79B6BFD6-D3A6-4763-AD1B-694A7C4259F6}" type="presParOf" srcId="{4F3413C7-A2DC-447C-94CC-66CF444964DE}" destId="{00F876E4-AD23-4D85-A867-D698EC09B799}" srcOrd="6" destOrd="0" presId="urn:microsoft.com/office/officeart/2008/layout/VerticalCurvedList"/>
    <dgm:cxn modelId="{6998B0A8-3111-45AE-B82C-6C8A1EC7A843}" type="presParOf" srcId="{00F876E4-AD23-4D85-A867-D698EC09B799}" destId="{78E20D11-C727-4FE8-98FF-ED277C040CA9}" srcOrd="0" destOrd="0" presId="urn:microsoft.com/office/officeart/2008/layout/VerticalCurvedList"/>
    <dgm:cxn modelId="{F20B9101-33E3-461C-8A59-494CC993C588}" type="presParOf" srcId="{4F3413C7-A2DC-447C-94CC-66CF444964DE}" destId="{4A34EE87-CFC3-48AB-868B-10FC390226C1}" srcOrd="7" destOrd="0" presId="urn:microsoft.com/office/officeart/2008/layout/VerticalCurvedList"/>
    <dgm:cxn modelId="{5418772B-E510-4C81-99A0-22A7AF6A4FAE}" type="presParOf" srcId="{4F3413C7-A2DC-447C-94CC-66CF444964DE}" destId="{A2489034-1108-4947-AA93-A8263E4EA1E6}" srcOrd="8" destOrd="0" presId="urn:microsoft.com/office/officeart/2008/layout/VerticalCurvedList"/>
    <dgm:cxn modelId="{99D72669-A767-4BCB-84D5-473E846020EA}" type="presParOf" srcId="{A2489034-1108-4947-AA93-A8263E4EA1E6}" destId="{34722C69-60DE-483B-ADAD-82FDB68587CC}" srcOrd="0" destOrd="0" presId="urn:microsoft.com/office/officeart/2008/layout/VerticalCurvedList"/>
    <dgm:cxn modelId="{DF1156E1-7361-467F-A583-DAC8054AA0D2}" type="presParOf" srcId="{4F3413C7-A2DC-447C-94CC-66CF444964DE}" destId="{58DC395F-86EE-47C0-8CC3-3FB53B23B078}" srcOrd="9" destOrd="0" presId="urn:microsoft.com/office/officeart/2008/layout/VerticalCurvedList"/>
    <dgm:cxn modelId="{2C4C90EA-5D6A-4459-86AC-135928DB63C9}" type="presParOf" srcId="{4F3413C7-A2DC-447C-94CC-66CF444964DE}" destId="{61F08496-5B2E-43C2-B00F-9A2E61A620CF}" srcOrd="10" destOrd="0" presId="urn:microsoft.com/office/officeart/2008/layout/VerticalCurvedList"/>
    <dgm:cxn modelId="{8AFAF92E-5722-4EED-A2DF-9940CA9CE180}" type="presParOf" srcId="{61F08496-5B2E-43C2-B00F-9A2E61A620CF}" destId="{84FEC278-B048-47DC-B9F8-40B87030C9C4}" srcOrd="0" destOrd="0" presId="urn:microsoft.com/office/officeart/2008/layout/VerticalCurvedList"/>
    <dgm:cxn modelId="{264C8712-9AA5-496B-A24D-987096E27AA4}" type="presParOf" srcId="{4F3413C7-A2DC-447C-94CC-66CF444964DE}" destId="{670A8243-FC5A-4DE4-BEFD-6AB5D8D5E0D1}" srcOrd="11" destOrd="0" presId="urn:microsoft.com/office/officeart/2008/layout/VerticalCurvedList"/>
    <dgm:cxn modelId="{002E14E4-2E23-4C02-9E29-73CCBE184EF0}" type="presParOf" srcId="{4F3413C7-A2DC-447C-94CC-66CF444964DE}" destId="{92E7500B-7374-4688-8D42-7AE3978D103D}" srcOrd="12" destOrd="0" presId="urn:microsoft.com/office/officeart/2008/layout/VerticalCurvedList"/>
    <dgm:cxn modelId="{594AB36B-D6B6-41B2-949D-E9CEB4C9EB69}" type="presParOf" srcId="{92E7500B-7374-4688-8D42-7AE3978D103D}" destId="{DB42D1D5-1DC0-4C8D-B9D2-1004CE50C4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07D29C-73A4-4F1A-AB14-0960E94317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EE97B10-DF95-4B08-A9FC-5660E63A3D5B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ES" noProof="0" smtClean="0">
              <a:solidFill>
                <a:schemeClr val="bg1"/>
              </a:solidFill>
              <a:latin typeface="Georgia" panose="02040502050405020303" pitchFamily="18" charset="0"/>
            </a:rPr>
            <a:t>Selección del Tipo de Motor</a:t>
          </a:r>
          <a:endParaRPr lang="es-ES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3717090A-0716-40B8-BEAA-C6C9CA5C253B}" type="parTrans" cxnId="{B90F0EEB-A12B-4594-A04A-CFF92FA5E24B}">
      <dgm:prSet/>
      <dgm:spPr/>
      <dgm:t>
        <a:bodyPr/>
        <a:lstStyle/>
        <a:p>
          <a:endParaRPr lang="es-ES"/>
        </a:p>
      </dgm:t>
    </dgm:pt>
    <dgm:pt modelId="{F3A8C826-5FE1-4718-B948-FA96BCE7D248}" type="sibTrans" cxnId="{B90F0EEB-A12B-4594-A04A-CFF92FA5E24B}">
      <dgm:prSet/>
      <dgm:spPr/>
      <dgm:t>
        <a:bodyPr/>
        <a:lstStyle/>
        <a:p>
          <a:endParaRPr lang="es-ES"/>
        </a:p>
      </dgm:t>
    </dgm:pt>
    <dgm:pt modelId="{829721AC-C0A5-44D1-962D-3DEF99C219D0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ES" b="0" noProof="0" smtClean="0">
              <a:solidFill>
                <a:schemeClr val="bg1"/>
              </a:solidFill>
              <a:latin typeface="Georgia" panose="02040502050405020303" pitchFamily="18" charset="0"/>
            </a:rPr>
            <a:t>Desarrollo de un diseño inicial</a:t>
          </a:r>
          <a:endParaRPr lang="es-ES" b="0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1A562210-3916-4211-9C63-3B196EF1F00A}" type="parTrans" cxnId="{32A7AF8B-0515-46E4-9A85-AAD6C4F37A87}">
      <dgm:prSet/>
      <dgm:spPr/>
      <dgm:t>
        <a:bodyPr/>
        <a:lstStyle/>
        <a:p>
          <a:endParaRPr lang="es-ES"/>
        </a:p>
      </dgm:t>
    </dgm:pt>
    <dgm:pt modelId="{29044D72-39F5-4538-89AF-D7B71538EC52}" type="sibTrans" cxnId="{32A7AF8B-0515-46E4-9A85-AAD6C4F37A87}">
      <dgm:prSet/>
      <dgm:spPr/>
      <dgm:t>
        <a:bodyPr/>
        <a:lstStyle/>
        <a:p>
          <a:endParaRPr lang="es-ES"/>
        </a:p>
      </dgm:t>
    </dgm:pt>
    <dgm:pt modelId="{165CD083-482A-4510-8549-E2CB27719A5B}">
      <dgm:prSet phldrT="[Text]"/>
      <dgm:spPr>
        <a:solidFill>
          <a:schemeClr val="accent1"/>
        </a:solidFill>
      </dgm:spPr>
      <dgm:t>
        <a:bodyPr/>
        <a:lstStyle/>
        <a:p>
          <a:r>
            <a:rPr lang="es-ES" noProof="0" smtClean="0">
              <a:solidFill>
                <a:schemeClr val="bg1"/>
              </a:solidFill>
              <a:latin typeface="Georgia" panose="02040502050405020303" pitchFamily="18" charset="0"/>
            </a:rPr>
            <a:t>Formulación del Problema de Optimización</a:t>
          </a:r>
          <a:endParaRPr lang="es-ES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9B7B3F67-9731-455E-A065-EA745FBE828A}" type="parTrans" cxnId="{5AF69639-B3F0-48A4-AF9A-6084940F5663}">
      <dgm:prSet/>
      <dgm:spPr/>
      <dgm:t>
        <a:bodyPr/>
        <a:lstStyle/>
        <a:p>
          <a:endParaRPr lang="es-ES"/>
        </a:p>
      </dgm:t>
    </dgm:pt>
    <dgm:pt modelId="{DB8D01AF-B54B-4B74-B0AD-3C63D162C620}" type="sibTrans" cxnId="{5AF69639-B3F0-48A4-AF9A-6084940F5663}">
      <dgm:prSet/>
      <dgm:spPr/>
      <dgm:t>
        <a:bodyPr/>
        <a:lstStyle/>
        <a:p>
          <a:endParaRPr lang="es-ES"/>
        </a:p>
      </dgm:t>
    </dgm:pt>
    <dgm:pt modelId="{F34691C4-606D-4C79-9D5C-4F93621B0FB8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noProof="0" smtClean="0">
              <a:solidFill>
                <a:schemeClr val="tx1"/>
              </a:solidFill>
              <a:latin typeface="Georgia" panose="02040502050405020303" pitchFamily="18" charset="0"/>
            </a:rPr>
            <a:t>Construcción de un Metamodelo</a:t>
          </a:r>
          <a:endParaRPr lang="es-ES" noProof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7BEE9EF4-1BC5-4853-A137-E23EC00CA4A2}" type="parTrans" cxnId="{AF36946C-C79E-41DE-A020-36852DFC3B23}">
      <dgm:prSet/>
      <dgm:spPr/>
      <dgm:t>
        <a:bodyPr/>
        <a:lstStyle/>
        <a:p>
          <a:endParaRPr lang="es-ES"/>
        </a:p>
      </dgm:t>
    </dgm:pt>
    <dgm:pt modelId="{022C2A76-DE51-4063-90D5-C76A25C5C26A}" type="sibTrans" cxnId="{AF36946C-C79E-41DE-A020-36852DFC3B23}">
      <dgm:prSet/>
      <dgm:spPr/>
      <dgm:t>
        <a:bodyPr/>
        <a:lstStyle/>
        <a:p>
          <a:endParaRPr lang="es-ES"/>
        </a:p>
      </dgm:t>
    </dgm:pt>
    <dgm:pt modelId="{40841D9C-5BC0-4CA2-88FB-67F8079E5ADC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Optimización del Diseño</a:t>
          </a:r>
          <a:endParaRPr lang="es-ES" noProof="0">
            <a:latin typeface="Georgia" panose="02040502050405020303" pitchFamily="18" charset="0"/>
          </a:endParaRPr>
        </a:p>
      </dgm:t>
    </dgm:pt>
    <dgm:pt modelId="{2DC1FB56-B2BE-477C-BCBB-BE983CC59341}" type="parTrans" cxnId="{D9C15060-9C84-4CB4-A6E7-4796AC9AC700}">
      <dgm:prSet/>
      <dgm:spPr/>
      <dgm:t>
        <a:bodyPr/>
        <a:lstStyle/>
        <a:p>
          <a:endParaRPr lang="es-ES"/>
        </a:p>
      </dgm:t>
    </dgm:pt>
    <dgm:pt modelId="{98DB4C95-EA00-4C6E-9701-91635162C4C1}" type="sibTrans" cxnId="{D9C15060-9C84-4CB4-A6E7-4796AC9AC700}">
      <dgm:prSet/>
      <dgm:spPr/>
      <dgm:t>
        <a:bodyPr/>
        <a:lstStyle/>
        <a:p>
          <a:endParaRPr lang="es-ES"/>
        </a:p>
      </dgm:t>
    </dgm:pt>
    <dgm:pt modelId="{28377F2E-D2DA-41B6-AD14-176598F78B9C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Diseño de un Controlador de Velocidad</a:t>
          </a:r>
        </a:p>
      </dgm:t>
    </dgm:pt>
    <dgm:pt modelId="{2D200640-BF0E-4C99-82B1-D13A7042C4E6}" type="parTrans" cxnId="{1FF7F726-25C6-402C-9324-7537EA742B24}">
      <dgm:prSet/>
      <dgm:spPr/>
      <dgm:t>
        <a:bodyPr/>
        <a:lstStyle/>
        <a:p>
          <a:endParaRPr lang="es-ES"/>
        </a:p>
      </dgm:t>
    </dgm:pt>
    <dgm:pt modelId="{FF74B3AD-57F7-47C6-B0AC-537B96F117E9}" type="sibTrans" cxnId="{1FF7F726-25C6-402C-9324-7537EA742B24}">
      <dgm:prSet/>
      <dgm:spPr/>
      <dgm:t>
        <a:bodyPr/>
        <a:lstStyle/>
        <a:p>
          <a:endParaRPr lang="es-ES"/>
        </a:p>
      </dgm:t>
    </dgm:pt>
    <dgm:pt modelId="{5926769C-31B4-49E9-9928-69617EEB5D56}" type="pres">
      <dgm:prSet presAssocID="{4B07D29C-73A4-4F1A-AB14-0960E94317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F3413C7-A2DC-447C-94CC-66CF444964DE}" type="pres">
      <dgm:prSet presAssocID="{4B07D29C-73A4-4F1A-AB14-0960E943176D}" presName="Name1" presStyleCnt="0"/>
      <dgm:spPr/>
    </dgm:pt>
    <dgm:pt modelId="{97E6FA23-E58E-428E-8E75-95535F957D57}" type="pres">
      <dgm:prSet presAssocID="{4B07D29C-73A4-4F1A-AB14-0960E943176D}" presName="cycle" presStyleCnt="0"/>
      <dgm:spPr/>
    </dgm:pt>
    <dgm:pt modelId="{5BCD8B1A-FE0D-4760-AB63-25472C088230}" type="pres">
      <dgm:prSet presAssocID="{4B07D29C-73A4-4F1A-AB14-0960E943176D}" presName="srcNode" presStyleLbl="node1" presStyleIdx="0" presStyleCnt="6"/>
      <dgm:spPr/>
    </dgm:pt>
    <dgm:pt modelId="{9764FF90-3025-4EE3-84AC-EB4159113D04}" type="pres">
      <dgm:prSet presAssocID="{4B07D29C-73A4-4F1A-AB14-0960E943176D}" presName="conn" presStyleLbl="parChTrans1D2" presStyleIdx="0" presStyleCnt="1"/>
      <dgm:spPr/>
      <dgm:t>
        <a:bodyPr/>
        <a:lstStyle/>
        <a:p>
          <a:endParaRPr lang="es-ES"/>
        </a:p>
      </dgm:t>
    </dgm:pt>
    <dgm:pt modelId="{1DBFC52A-F3BF-46B2-967D-46460E3893ED}" type="pres">
      <dgm:prSet presAssocID="{4B07D29C-73A4-4F1A-AB14-0960E943176D}" presName="extraNode" presStyleLbl="node1" presStyleIdx="0" presStyleCnt="6"/>
      <dgm:spPr/>
    </dgm:pt>
    <dgm:pt modelId="{9922731C-7A13-419F-A803-07E4F3C43F3B}" type="pres">
      <dgm:prSet presAssocID="{4B07D29C-73A4-4F1A-AB14-0960E943176D}" presName="dstNode" presStyleLbl="node1" presStyleIdx="0" presStyleCnt="6"/>
      <dgm:spPr/>
    </dgm:pt>
    <dgm:pt modelId="{4CB3D477-F411-4D75-A034-731B3DDAF83B}" type="pres">
      <dgm:prSet presAssocID="{7EE97B10-DF95-4B08-A9FC-5660E63A3D5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FA5CE2-784D-48FB-B935-3AB47525AAE7}" type="pres">
      <dgm:prSet presAssocID="{7EE97B10-DF95-4B08-A9FC-5660E63A3D5B}" presName="accent_1" presStyleCnt="0"/>
      <dgm:spPr/>
    </dgm:pt>
    <dgm:pt modelId="{0236E033-2FE5-4F26-A8B1-E48DBA66FE4B}" type="pres">
      <dgm:prSet presAssocID="{7EE97B10-DF95-4B08-A9FC-5660E63A3D5B}" presName="accentRepeatNode" presStyleLbl="solidFgAcc1" presStyleIdx="0" presStyleCnt="6"/>
      <dgm:spPr/>
    </dgm:pt>
    <dgm:pt modelId="{F44E5304-9DC3-49F6-AF4A-2A47B211CBD6}" type="pres">
      <dgm:prSet presAssocID="{829721AC-C0A5-44D1-962D-3DEF99C219D0}" presName="text_2" presStyleLbl="node1" presStyleIdx="1" presStyleCnt="6" custLinFactNeighborX="1062" custLinFactNeighborY="897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B275F5-CC88-4A38-926F-574C1687D4E8}" type="pres">
      <dgm:prSet presAssocID="{829721AC-C0A5-44D1-962D-3DEF99C219D0}" presName="accent_2" presStyleCnt="0"/>
      <dgm:spPr/>
    </dgm:pt>
    <dgm:pt modelId="{5DBDBDBA-2653-4003-BBF9-C594D52D8AB3}" type="pres">
      <dgm:prSet presAssocID="{829721AC-C0A5-44D1-962D-3DEF99C219D0}" presName="accentRepeatNode" presStyleLbl="solidFgAcc1" presStyleIdx="1" presStyleCnt="6"/>
      <dgm:spPr/>
    </dgm:pt>
    <dgm:pt modelId="{5D537F6F-E2CE-4097-AEDD-C3AC3D6C1D93}" type="pres">
      <dgm:prSet presAssocID="{165CD083-482A-4510-8549-E2CB27719A5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F876E4-AD23-4D85-A867-D698EC09B799}" type="pres">
      <dgm:prSet presAssocID="{165CD083-482A-4510-8549-E2CB27719A5B}" presName="accent_3" presStyleCnt="0"/>
      <dgm:spPr/>
    </dgm:pt>
    <dgm:pt modelId="{78E20D11-C727-4FE8-98FF-ED277C040CA9}" type="pres">
      <dgm:prSet presAssocID="{165CD083-482A-4510-8549-E2CB27719A5B}" presName="accentRepeatNode" presStyleLbl="solidFgAcc1" presStyleIdx="2" presStyleCnt="6"/>
      <dgm:spPr/>
    </dgm:pt>
    <dgm:pt modelId="{4A34EE87-CFC3-48AB-868B-10FC390226C1}" type="pres">
      <dgm:prSet presAssocID="{F34691C4-606D-4C79-9D5C-4F93621B0FB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489034-1108-4947-AA93-A8263E4EA1E6}" type="pres">
      <dgm:prSet presAssocID="{F34691C4-606D-4C79-9D5C-4F93621B0FB8}" presName="accent_4" presStyleCnt="0"/>
      <dgm:spPr/>
    </dgm:pt>
    <dgm:pt modelId="{34722C69-60DE-483B-ADAD-82FDB68587CC}" type="pres">
      <dgm:prSet presAssocID="{F34691C4-606D-4C79-9D5C-4F93621B0FB8}" presName="accentRepeatNode" presStyleLbl="solidFgAcc1" presStyleIdx="3" presStyleCnt="6"/>
      <dgm:spPr/>
    </dgm:pt>
    <dgm:pt modelId="{58DC395F-86EE-47C0-8CC3-3FB53B23B078}" type="pres">
      <dgm:prSet presAssocID="{40841D9C-5BC0-4CA2-88FB-67F8079E5AD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F08496-5B2E-43C2-B00F-9A2E61A620CF}" type="pres">
      <dgm:prSet presAssocID="{40841D9C-5BC0-4CA2-88FB-67F8079E5ADC}" presName="accent_5" presStyleCnt="0"/>
      <dgm:spPr/>
    </dgm:pt>
    <dgm:pt modelId="{84FEC278-B048-47DC-B9F8-40B87030C9C4}" type="pres">
      <dgm:prSet presAssocID="{40841D9C-5BC0-4CA2-88FB-67F8079E5ADC}" presName="accentRepeatNode" presStyleLbl="solidFgAcc1" presStyleIdx="4" presStyleCnt="6"/>
      <dgm:spPr/>
    </dgm:pt>
    <dgm:pt modelId="{670A8243-FC5A-4DE4-BEFD-6AB5D8D5E0D1}" type="pres">
      <dgm:prSet presAssocID="{28377F2E-D2DA-41B6-AD14-176598F78B9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E7500B-7374-4688-8D42-7AE3978D103D}" type="pres">
      <dgm:prSet presAssocID="{28377F2E-D2DA-41B6-AD14-176598F78B9C}" presName="accent_6" presStyleCnt="0"/>
      <dgm:spPr/>
    </dgm:pt>
    <dgm:pt modelId="{DB42D1D5-1DC0-4C8D-B9D2-1004CE50C4B0}" type="pres">
      <dgm:prSet presAssocID="{28377F2E-D2DA-41B6-AD14-176598F78B9C}" presName="accentRepeatNode" presStyleLbl="solidFgAcc1" presStyleIdx="5" presStyleCnt="6"/>
      <dgm:spPr/>
    </dgm:pt>
  </dgm:ptLst>
  <dgm:cxnLst>
    <dgm:cxn modelId="{FD4C2EC6-EF94-4619-A5A5-F6B0F3B5C261}" type="presOf" srcId="{40841D9C-5BC0-4CA2-88FB-67F8079E5ADC}" destId="{58DC395F-86EE-47C0-8CC3-3FB53B23B078}" srcOrd="0" destOrd="0" presId="urn:microsoft.com/office/officeart/2008/layout/VerticalCurvedList"/>
    <dgm:cxn modelId="{BA4CE9D2-971F-490A-A279-D983961672C0}" type="presOf" srcId="{F3A8C826-5FE1-4718-B948-FA96BCE7D248}" destId="{9764FF90-3025-4EE3-84AC-EB4159113D04}" srcOrd="0" destOrd="0" presId="urn:microsoft.com/office/officeart/2008/layout/VerticalCurvedList"/>
    <dgm:cxn modelId="{DD8FF5E0-7069-4F9C-A6D3-5E8529A7E855}" type="presOf" srcId="{829721AC-C0A5-44D1-962D-3DEF99C219D0}" destId="{F44E5304-9DC3-49F6-AF4A-2A47B211CBD6}" srcOrd="0" destOrd="0" presId="urn:microsoft.com/office/officeart/2008/layout/VerticalCurvedList"/>
    <dgm:cxn modelId="{1FF7F726-25C6-402C-9324-7537EA742B24}" srcId="{4B07D29C-73A4-4F1A-AB14-0960E943176D}" destId="{28377F2E-D2DA-41B6-AD14-176598F78B9C}" srcOrd="5" destOrd="0" parTransId="{2D200640-BF0E-4C99-82B1-D13A7042C4E6}" sibTransId="{FF74B3AD-57F7-47C6-B0AC-537B96F117E9}"/>
    <dgm:cxn modelId="{B90F0EEB-A12B-4594-A04A-CFF92FA5E24B}" srcId="{4B07D29C-73A4-4F1A-AB14-0960E943176D}" destId="{7EE97B10-DF95-4B08-A9FC-5660E63A3D5B}" srcOrd="0" destOrd="0" parTransId="{3717090A-0716-40B8-BEAA-C6C9CA5C253B}" sibTransId="{F3A8C826-5FE1-4718-B948-FA96BCE7D248}"/>
    <dgm:cxn modelId="{32A7AF8B-0515-46E4-9A85-AAD6C4F37A87}" srcId="{4B07D29C-73A4-4F1A-AB14-0960E943176D}" destId="{829721AC-C0A5-44D1-962D-3DEF99C219D0}" srcOrd="1" destOrd="0" parTransId="{1A562210-3916-4211-9C63-3B196EF1F00A}" sibTransId="{29044D72-39F5-4538-89AF-D7B71538EC52}"/>
    <dgm:cxn modelId="{4A8CFF63-799F-40BC-BB11-C0D2F77902CB}" type="presOf" srcId="{165CD083-482A-4510-8549-E2CB27719A5B}" destId="{5D537F6F-E2CE-4097-AEDD-C3AC3D6C1D93}" srcOrd="0" destOrd="0" presId="urn:microsoft.com/office/officeart/2008/layout/VerticalCurvedList"/>
    <dgm:cxn modelId="{49B63DAC-D588-4F47-A917-4ADC1E98ADE1}" type="presOf" srcId="{4B07D29C-73A4-4F1A-AB14-0960E943176D}" destId="{5926769C-31B4-49E9-9928-69617EEB5D56}" srcOrd="0" destOrd="0" presId="urn:microsoft.com/office/officeart/2008/layout/VerticalCurvedList"/>
    <dgm:cxn modelId="{0DCD08B4-9D81-45C6-8293-D1517F7C23C5}" type="presOf" srcId="{28377F2E-D2DA-41B6-AD14-176598F78B9C}" destId="{670A8243-FC5A-4DE4-BEFD-6AB5D8D5E0D1}" srcOrd="0" destOrd="0" presId="urn:microsoft.com/office/officeart/2008/layout/VerticalCurvedList"/>
    <dgm:cxn modelId="{AF36946C-C79E-41DE-A020-36852DFC3B23}" srcId="{4B07D29C-73A4-4F1A-AB14-0960E943176D}" destId="{F34691C4-606D-4C79-9D5C-4F93621B0FB8}" srcOrd="3" destOrd="0" parTransId="{7BEE9EF4-1BC5-4853-A137-E23EC00CA4A2}" sibTransId="{022C2A76-DE51-4063-90D5-C76A25C5C26A}"/>
    <dgm:cxn modelId="{9ADD7DA5-EE0D-446E-B72A-DC4D2DE163E9}" type="presOf" srcId="{F34691C4-606D-4C79-9D5C-4F93621B0FB8}" destId="{4A34EE87-CFC3-48AB-868B-10FC390226C1}" srcOrd="0" destOrd="0" presId="urn:microsoft.com/office/officeart/2008/layout/VerticalCurvedList"/>
    <dgm:cxn modelId="{742164CC-2256-4EFF-AB5A-FDAA60A68561}" type="presOf" srcId="{7EE97B10-DF95-4B08-A9FC-5660E63A3D5B}" destId="{4CB3D477-F411-4D75-A034-731B3DDAF83B}" srcOrd="0" destOrd="0" presId="urn:microsoft.com/office/officeart/2008/layout/VerticalCurvedList"/>
    <dgm:cxn modelId="{D9C15060-9C84-4CB4-A6E7-4796AC9AC700}" srcId="{4B07D29C-73A4-4F1A-AB14-0960E943176D}" destId="{40841D9C-5BC0-4CA2-88FB-67F8079E5ADC}" srcOrd="4" destOrd="0" parTransId="{2DC1FB56-B2BE-477C-BCBB-BE983CC59341}" sibTransId="{98DB4C95-EA00-4C6E-9701-91635162C4C1}"/>
    <dgm:cxn modelId="{5AF69639-B3F0-48A4-AF9A-6084940F5663}" srcId="{4B07D29C-73A4-4F1A-AB14-0960E943176D}" destId="{165CD083-482A-4510-8549-E2CB27719A5B}" srcOrd="2" destOrd="0" parTransId="{9B7B3F67-9731-455E-A065-EA745FBE828A}" sibTransId="{DB8D01AF-B54B-4B74-B0AD-3C63D162C620}"/>
    <dgm:cxn modelId="{6D967DE5-DD61-4927-8C3C-D8961CD92D3D}" type="presParOf" srcId="{5926769C-31B4-49E9-9928-69617EEB5D56}" destId="{4F3413C7-A2DC-447C-94CC-66CF444964DE}" srcOrd="0" destOrd="0" presId="urn:microsoft.com/office/officeart/2008/layout/VerticalCurvedList"/>
    <dgm:cxn modelId="{4494D375-116A-4BF4-8FAD-93F9326BD7F6}" type="presParOf" srcId="{4F3413C7-A2DC-447C-94CC-66CF444964DE}" destId="{97E6FA23-E58E-428E-8E75-95535F957D57}" srcOrd="0" destOrd="0" presId="urn:microsoft.com/office/officeart/2008/layout/VerticalCurvedList"/>
    <dgm:cxn modelId="{28EFD8DD-8F5E-467D-8BB7-863E20682400}" type="presParOf" srcId="{97E6FA23-E58E-428E-8E75-95535F957D57}" destId="{5BCD8B1A-FE0D-4760-AB63-25472C088230}" srcOrd="0" destOrd="0" presId="urn:microsoft.com/office/officeart/2008/layout/VerticalCurvedList"/>
    <dgm:cxn modelId="{945DAC68-B13F-4530-B5EA-C26424D81BCA}" type="presParOf" srcId="{97E6FA23-E58E-428E-8E75-95535F957D57}" destId="{9764FF90-3025-4EE3-84AC-EB4159113D04}" srcOrd="1" destOrd="0" presId="urn:microsoft.com/office/officeart/2008/layout/VerticalCurvedList"/>
    <dgm:cxn modelId="{4B7EF7A3-A956-493A-BBAD-9B18FA44511F}" type="presParOf" srcId="{97E6FA23-E58E-428E-8E75-95535F957D57}" destId="{1DBFC52A-F3BF-46B2-967D-46460E3893ED}" srcOrd="2" destOrd="0" presId="urn:microsoft.com/office/officeart/2008/layout/VerticalCurvedList"/>
    <dgm:cxn modelId="{1192DBE8-71ED-4283-9EC0-2D5E685F5A9E}" type="presParOf" srcId="{97E6FA23-E58E-428E-8E75-95535F957D57}" destId="{9922731C-7A13-419F-A803-07E4F3C43F3B}" srcOrd="3" destOrd="0" presId="urn:microsoft.com/office/officeart/2008/layout/VerticalCurvedList"/>
    <dgm:cxn modelId="{6D83024E-475A-472B-B4E0-A648273BE8AB}" type="presParOf" srcId="{4F3413C7-A2DC-447C-94CC-66CF444964DE}" destId="{4CB3D477-F411-4D75-A034-731B3DDAF83B}" srcOrd="1" destOrd="0" presId="urn:microsoft.com/office/officeart/2008/layout/VerticalCurvedList"/>
    <dgm:cxn modelId="{074DEEC0-77A7-4F9E-95B8-AEC5F5093E60}" type="presParOf" srcId="{4F3413C7-A2DC-447C-94CC-66CF444964DE}" destId="{98FA5CE2-784D-48FB-B935-3AB47525AAE7}" srcOrd="2" destOrd="0" presId="urn:microsoft.com/office/officeart/2008/layout/VerticalCurvedList"/>
    <dgm:cxn modelId="{588108CA-D2C5-4066-B930-9AD996A1621A}" type="presParOf" srcId="{98FA5CE2-784D-48FB-B935-3AB47525AAE7}" destId="{0236E033-2FE5-4F26-A8B1-E48DBA66FE4B}" srcOrd="0" destOrd="0" presId="urn:microsoft.com/office/officeart/2008/layout/VerticalCurvedList"/>
    <dgm:cxn modelId="{54BAF8C8-C0CF-46CC-830C-F7489BBF9B67}" type="presParOf" srcId="{4F3413C7-A2DC-447C-94CC-66CF444964DE}" destId="{F44E5304-9DC3-49F6-AF4A-2A47B211CBD6}" srcOrd="3" destOrd="0" presId="urn:microsoft.com/office/officeart/2008/layout/VerticalCurvedList"/>
    <dgm:cxn modelId="{FB72E893-5265-4A1F-A341-B14C8730A3EB}" type="presParOf" srcId="{4F3413C7-A2DC-447C-94CC-66CF444964DE}" destId="{CAB275F5-CC88-4A38-926F-574C1687D4E8}" srcOrd="4" destOrd="0" presId="urn:microsoft.com/office/officeart/2008/layout/VerticalCurvedList"/>
    <dgm:cxn modelId="{B55BC994-A3D4-485E-8BB1-5DA28930F6FA}" type="presParOf" srcId="{CAB275F5-CC88-4A38-926F-574C1687D4E8}" destId="{5DBDBDBA-2653-4003-BBF9-C594D52D8AB3}" srcOrd="0" destOrd="0" presId="urn:microsoft.com/office/officeart/2008/layout/VerticalCurvedList"/>
    <dgm:cxn modelId="{7564A480-62D5-414F-8621-43EE0A8B0F81}" type="presParOf" srcId="{4F3413C7-A2DC-447C-94CC-66CF444964DE}" destId="{5D537F6F-E2CE-4097-AEDD-C3AC3D6C1D93}" srcOrd="5" destOrd="0" presId="urn:microsoft.com/office/officeart/2008/layout/VerticalCurvedList"/>
    <dgm:cxn modelId="{56F5E5D5-74A3-4A01-94F9-F31C73BA5E77}" type="presParOf" srcId="{4F3413C7-A2DC-447C-94CC-66CF444964DE}" destId="{00F876E4-AD23-4D85-A867-D698EC09B799}" srcOrd="6" destOrd="0" presId="urn:microsoft.com/office/officeart/2008/layout/VerticalCurvedList"/>
    <dgm:cxn modelId="{DE06FA37-90CD-4AD8-A877-A58230774722}" type="presParOf" srcId="{00F876E4-AD23-4D85-A867-D698EC09B799}" destId="{78E20D11-C727-4FE8-98FF-ED277C040CA9}" srcOrd="0" destOrd="0" presId="urn:microsoft.com/office/officeart/2008/layout/VerticalCurvedList"/>
    <dgm:cxn modelId="{AC6A87CA-FF2D-47EE-A0A5-9139D494DB01}" type="presParOf" srcId="{4F3413C7-A2DC-447C-94CC-66CF444964DE}" destId="{4A34EE87-CFC3-48AB-868B-10FC390226C1}" srcOrd="7" destOrd="0" presId="urn:microsoft.com/office/officeart/2008/layout/VerticalCurvedList"/>
    <dgm:cxn modelId="{307F6C7E-0C88-4396-A762-7A655214E0F0}" type="presParOf" srcId="{4F3413C7-A2DC-447C-94CC-66CF444964DE}" destId="{A2489034-1108-4947-AA93-A8263E4EA1E6}" srcOrd="8" destOrd="0" presId="urn:microsoft.com/office/officeart/2008/layout/VerticalCurvedList"/>
    <dgm:cxn modelId="{0CC6D38E-A9A6-453E-BE9F-8414ED078D7C}" type="presParOf" srcId="{A2489034-1108-4947-AA93-A8263E4EA1E6}" destId="{34722C69-60DE-483B-ADAD-82FDB68587CC}" srcOrd="0" destOrd="0" presId="urn:microsoft.com/office/officeart/2008/layout/VerticalCurvedList"/>
    <dgm:cxn modelId="{B62E322A-2ED9-4792-B04E-CDE99CBA7B05}" type="presParOf" srcId="{4F3413C7-A2DC-447C-94CC-66CF444964DE}" destId="{58DC395F-86EE-47C0-8CC3-3FB53B23B078}" srcOrd="9" destOrd="0" presId="urn:microsoft.com/office/officeart/2008/layout/VerticalCurvedList"/>
    <dgm:cxn modelId="{5743ACEB-91B3-4B68-9EAA-6D2354B9B22A}" type="presParOf" srcId="{4F3413C7-A2DC-447C-94CC-66CF444964DE}" destId="{61F08496-5B2E-43C2-B00F-9A2E61A620CF}" srcOrd="10" destOrd="0" presId="urn:microsoft.com/office/officeart/2008/layout/VerticalCurvedList"/>
    <dgm:cxn modelId="{8374883D-B73C-470B-83AD-E0E2D0EF01DC}" type="presParOf" srcId="{61F08496-5B2E-43C2-B00F-9A2E61A620CF}" destId="{84FEC278-B048-47DC-B9F8-40B87030C9C4}" srcOrd="0" destOrd="0" presId="urn:microsoft.com/office/officeart/2008/layout/VerticalCurvedList"/>
    <dgm:cxn modelId="{F184524F-BB39-4C41-84FB-25C603C7C6E9}" type="presParOf" srcId="{4F3413C7-A2DC-447C-94CC-66CF444964DE}" destId="{670A8243-FC5A-4DE4-BEFD-6AB5D8D5E0D1}" srcOrd="11" destOrd="0" presId="urn:microsoft.com/office/officeart/2008/layout/VerticalCurvedList"/>
    <dgm:cxn modelId="{C5FC82FC-DE33-4781-AECE-09193E7251D9}" type="presParOf" srcId="{4F3413C7-A2DC-447C-94CC-66CF444964DE}" destId="{92E7500B-7374-4688-8D42-7AE3978D103D}" srcOrd="12" destOrd="0" presId="urn:microsoft.com/office/officeart/2008/layout/VerticalCurvedList"/>
    <dgm:cxn modelId="{6C886ED0-C211-43DA-A600-B29AA50B1F94}" type="presParOf" srcId="{92E7500B-7374-4688-8D42-7AE3978D103D}" destId="{DB42D1D5-1DC0-4C8D-B9D2-1004CE50C4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07D29C-73A4-4F1A-AB14-0960E94317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EE97B10-DF95-4B08-A9FC-5660E63A3D5B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ES" noProof="0" smtClean="0">
              <a:solidFill>
                <a:schemeClr val="bg1"/>
              </a:solidFill>
              <a:latin typeface="Georgia" panose="02040502050405020303" pitchFamily="18" charset="0"/>
            </a:rPr>
            <a:t>Selección del Tipo de Motor</a:t>
          </a:r>
          <a:endParaRPr lang="es-ES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3717090A-0716-40B8-BEAA-C6C9CA5C253B}" type="parTrans" cxnId="{B90F0EEB-A12B-4594-A04A-CFF92FA5E24B}">
      <dgm:prSet/>
      <dgm:spPr/>
      <dgm:t>
        <a:bodyPr/>
        <a:lstStyle/>
        <a:p>
          <a:endParaRPr lang="es-ES"/>
        </a:p>
      </dgm:t>
    </dgm:pt>
    <dgm:pt modelId="{F3A8C826-5FE1-4718-B948-FA96BCE7D248}" type="sibTrans" cxnId="{B90F0EEB-A12B-4594-A04A-CFF92FA5E24B}">
      <dgm:prSet/>
      <dgm:spPr/>
      <dgm:t>
        <a:bodyPr/>
        <a:lstStyle/>
        <a:p>
          <a:endParaRPr lang="es-ES"/>
        </a:p>
      </dgm:t>
    </dgm:pt>
    <dgm:pt modelId="{829721AC-C0A5-44D1-962D-3DEF99C219D0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ES" b="0" noProof="0" smtClean="0">
              <a:solidFill>
                <a:schemeClr val="bg1"/>
              </a:solidFill>
              <a:latin typeface="Georgia" panose="02040502050405020303" pitchFamily="18" charset="0"/>
            </a:rPr>
            <a:t>Desarrollo de un diseño inicial</a:t>
          </a:r>
          <a:endParaRPr lang="es-ES" b="0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1A562210-3916-4211-9C63-3B196EF1F00A}" type="parTrans" cxnId="{32A7AF8B-0515-46E4-9A85-AAD6C4F37A87}">
      <dgm:prSet/>
      <dgm:spPr/>
      <dgm:t>
        <a:bodyPr/>
        <a:lstStyle/>
        <a:p>
          <a:endParaRPr lang="es-ES"/>
        </a:p>
      </dgm:t>
    </dgm:pt>
    <dgm:pt modelId="{29044D72-39F5-4538-89AF-D7B71538EC52}" type="sibTrans" cxnId="{32A7AF8B-0515-46E4-9A85-AAD6C4F37A87}">
      <dgm:prSet/>
      <dgm:spPr/>
      <dgm:t>
        <a:bodyPr/>
        <a:lstStyle/>
        <a:p>
          <a:endParaRPr lang="es-ES"/>
        </a:p>
      </dgm:t>
    </dgm:pt>
    <dgm:pt modelId="{165CD083-482A-4510-8549-E2CB27719A5B}">
      <dgm:prSet phldrT="[Text]"/>
      <dgm:spPr>
        <a:solidFill>
          <a:schemeClr val="accent1"/>
        </a:solidFill>
      </dgm:spPr>
      <dgm:t>
        <a:bodyPr/>
        <a:lstStyle/>
        <a:p>
          <a:r>
            <a:rPr lang="es-ES" noProof="0" smtClean="0">
              <a:solidFill>
                <a:schemeClr val="bg1"/>
              </a:solidFill>
              <a:latin typeface="Georgia" panose="02040502050405020303" pitchFamily="18" charset="0"/>
            </a:rPr>
            <a:t>Formulación del Problema de Optimización</a:t>
          </a:r>
          <a:endParaRPr lang="es-ES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9B7B3F67-9731-455E-A065-EA745FBE828A}" type="parTrans" cxnId="{5AF69639-B3F0-48A4-AF9A-6084940F5663}">
      <dgm:prSet/>
      <dgm:spPr/>
      <dgm:t>
        <a:bodyPr/>
        <a:lstStyle/>
        <a:p>
          <a:endParaRPr lang="es-ES"/>
        </a:p>
      </dgm:t>
    </dgm:pt>
    <dgm:pt modelId="{DB8D01AF-B54B-4B74-B0AD-3C63D162C620}" type="sibTrans" cxnId="{5AF69639-B3F0-48A4-AF9A-6084940F5663}">
      <dgm:prSet/>
      <dgm:spPr/>
      <dgm:t>
        <a:bodyPr/>
        <a:lstStyle/>
        <a:p>
          <a:endParaRPr lang="es-ES"/>
        </a:p>
      </dgm:t>
    </dgm:pt>
    <dgm:pt modelId="{F34691C4-606D-4C79-9D5C-4F93621B0FB8}">
      <dgm:prSet phldrT="[Text]"/>
      <dgm:spPr>
        <a:solidFill>
          <a:schemeClr val="accent1"/>
        </a:solidFill>
      </dgm:spPr>
      <dgm:t>
        <a:bodyPr/>
        <a:lstStyle/>
        <a:p>
          <a:r>
            <a:rPr lang="es-ES" noProof="0" smtClean="0">
              <a:solidFill>
                <a:schemeClr val="bg1"/>
              </a:solidFill>
              <a:latin typeface="Georgia" panose="02040502050405020303" pitchFamily="18" charset="0"/>
            </a:rPr>
            <a:t>Construcción de un Metamodelo</a:t>
          </a:r>
          <a:endParaRPr lang="es-ES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7BEE9EF4-1BC5-4853-A137-E23EC00CA4A2}" type="parTrans" cxnId="{AF36946C-C79E-41DE-A020-36852DFC3B23}">
      <dgm:prSet/>
      <dgm:spPr/>
      <dgm:t>
        <a:bodyPr/>
        <a:lstStyle/>
        <a:p>
          <a:endParaRPr lang="es-ES"/>
        </a:p>
      </dgm:t>
    </dgm:pt>
    <dgm:pt modelId="{022C2A76-DE51-4063-90D5-C76A25C5C26A}" type="sibTrans" cxnId="{AF36946C-C79E-41DE-A020-36852DFC3B23}">
      <dgm:prSet/>
      <dgm:spPr/>
      <dgm:t>
        <a:bodyPr/>
        <a:lstStyle/>
        <a:p>
          <a:endParaRPr lang="es-ES"/>
        </a:p>
      </dgm:t>
    </dgm:pt>
    <dgm:pt modelId="{40841D9C-5BC0-4CA2-88FB-67F8079E5ADC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noProof="0" smtClean="0">
              <a:solidFill>
                <a:schemeClr val="tx1"/>
              </a:solidFill>
              <a:latin typeface="Georgia" panose="02040502050405020303" pitchFamily="18" charset="0"/>
            </a:rPr>
            <a:t>Optimización del Diseño</a:t>
          </a:r>
          <a:endParaRPr lang="es-ES" noProof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2DC1FB56-B2BE-477C-BCBB-BE983CC59341}" type="parTrans" cxnId="{D9C15060-9C84-4CB4-A6E7-4796AC9AC700}">
      <dgm:prSet/>
      <dgm:spPr/>
      <dgm:t>
        <a:bodyPr/>
        <a:lstStyle/>
        <a:p>
          <a:endParaRPr lang="es-ES"/>
        </a:p>
      </dgm:t>
    </dgm:pt>
    <dgm:pt modelId="{98DB4C95-EA00-4C6E-9701-91635162C4C1}" type="sibTrans" cxnId="{D9C15060-9C84-4CB4-A6E7-4796AC9AC700}">
      <dgm:prSet/>
      <dgm:spPr/>
      <dgm:t>
        <a:bodyPr/>
        <a:lstStyle/>
        <a:p>
          <a:endParaRPr lang="es-ES"/>
        </a:p>
      </dgm:t>
    </dgm:pt>
    <dgm:pt modelId="{28377F2E-D2DA-41B6-AD14-176598F78B9C}">
      <dgm:prSet phldrT="[Text]"/>
      <dgm:spPr/>
      <dgm:t>
        <a:bodyPr/>
        <a:lstStyle/>
        <a:p>
          <a:r>
            <a:rPr lang="es-ES" noProof="0" smtClean="0">
              <a:latin typeface="Georgia" panose="02040502050405020303" pitchFamily="18" charset="0"/>
            </a:rPr>
            <a:t>Diseño de un Controlador de Velocidad</a:t>
          </a:r>
        </a:p>
      </dgm:t>
    </dgm:pt>
    <dgm:pt modelId="{2D200640-BF0E-4C99-82B1-D13A7042C4E6}" type="parTrans" cxnId="{1FF7F726-25C6-402C-9324-7537EA742B24}">
      <dgm:prSet/>
      <dgm:spPr/>
      <dgm:t>
        <a:bodyPr/>
        <a:lstStyle/>
        <a:p>
          <a:endParaRPr lang="es-ES"/>
        </a:p>
      </dgm:t>
    </dgm:pt>
    <dgm:pt modelId="{FF74B3AD-57F7-47C6-B0AC-537B96F117E9}" type="sibTrans" cxnId="{1FF7F726-25C6-402C-9324-7537EA742B24}">
      <dgm:prSet/>
      <dgm:spPr/>
      <dgm:t>
        <a:bodyPr/>
        <a:lstStyle/>
        <a:p>
          <a:endParaRPr lang="es-ES"/>
        </a:p>
      </dgm:t>
    </dgm:pt>
    <dgm:pt modelId="{5926769C-31B4-49E9-9928-69617EEB5D56}" type="pres">
      <dgm:prSet presAssocID="{4B07D29C-73A4-4F1A-AB14-0960E94317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F3413C7-A2DC-447C-94CC-66CF444964DE}" type="pres">
      <dgm:prSet presAssocID="{4B07D29C-73A4-4F1A-AB14-0960E943176D}" presName="Name1" presStyleCnt="0"/>
      <dgm:spPr/>
    </dgm:pt>
    <dgm:pt modelId="{97E6FA23-E58E-428E-8E75-95535F957D57}" type="pres">
      <dgm:prSet presAssocID="{4B07D29C-73A4-4F1A-AB14-0960E943176D}" presName="cycle" presStyleCnt="0"/>
      <dgm:spPr/>
    </dgm:pt>
    <dgm:pt modelId="{5BCD8B1A-FE0D-4760-AB63-25472C088230}" type="pres">
      <dgm:prSet presAssocID="{4B07D29C-73A4-4F1A-AB14-0960E943176D}" presName="srcNode" presStyleLbl="node1" presStyleIdx="0" presStyleCnt="6"/>
      <dgm:spPr/>
    </dgm:pt>
    <dgm:pt modelId="{9764FF90-3025-4EE3-84AC-EB4159113D04}" type="pres">
      <dgm:prSet presAssocID="{4B07D29C-73A4-4F1A-AB14-0960E943176D}" presName="conn" presStyleLbl="parChTrans1D2" presStyleIdx="0" presStyleCnt="1"/>
      <dgm:spPr/>
      <dgm:t>
        <a:bodyPr/>
        <a:lstStyle/>
        <a:p>
          <a:endParaRPr lang="es-ES"/>
        </a:p>
      </dgm:t>
    </dgm:pt>
    <dgm:pt modelId="{1DBFC52A-F3BF-46B2-967D-46460E3893ED}" type="pres">
      <dgm:prSet presAssocID="{4B07D29C-73A4-4F1A-AB14-0960E943176D}" presName="extraNode" presStyleLbl="node1" presStyleIdx="0" presStyleCnt="6"/>
      <dgm:spPr/>
    </dgm:pt>
    <dgm:pt modelId="{9922731C-7A13-419F-A803-07E4F3C43F3B}" type="pres">
      <dgm:prSet presAssocID="{4B07D29C-73A4-4F1A-AB14-0960E943176D}" presName="dstNode" presStyleLbl="node1" presStyleIdx="0" presStyleCnt="6"/>
      <dgm:spPr/>
    </dgm:pt>
    <dgm:pt modelId="{4CB3D477-F411-4D75-A034-731B3DDAF83B}" type="pres">
      <dgm:prSet presAssocID="{7EE97B10-DF95-4B08-A9FC-5660E63A3D5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FA5CE2-784D-48FB-B935-3AB47525AAE7}" type="pres">
      <dgm:prSet presAssocID="{7EE97B10-DF95-4B08-A9FC-5660E63A3D5B}" presName="accent_1" presStyleCnt="0"/>
      <dgm:spPr/>
    </dgm:pt>
    <dgm:pt modelId="{0236E033-2FE5-4F26-A8B1-E48DBA66FE4B}" type="pres">
      <dgm:prSet presAssocID="{7EE97B10-DF95-4B08-A9FC-5660E63A3D5B}" presName="accentRepeatNode" presStyleLbl="solidFgAcc1" presStyleIdx="0" presStyleCnt="6"/>
      <dgm:spPr/>
    </dgm:pt>
    <dgm:pt modelId="{F44E5304-9DC3-49F6-AF4A-2A47B211CBD6}" type="pres">
      <dgm:prSet presAssocID="{829721AC-C0A5-44D1-962D-3DEF99C219D0}" presName="text_2" presStyleLbl="node1" presStyleIdx="1" presStyleCnt="6" custLinFactNeighborX="1062" custLinFactNeighborY="897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B275F5-CC88-4A38-926F-574C1687D4E8}" type="pres">
      <dgm:prSet presAssocID="{829721AC-C0A5-44D1-962D-3DEF99C219D0}" presName="accent_2" presStyleCnt="0"/>
      <dgm:spPr/>
    </dgm:pt>
    <dgm:pt modelId="{5DBDBDBA-2653-4003-BBF9-C594D52D8AB3}" type="pres">
      <dgm:prSet presAssocID="{829721AC-C0A5-44D1-962D-3DEF99C219D0}" presName="accentRepeatNode" presStyleLbl="solidFgAcc1" presStyleIdx="1" presStyleCnt="6"/>
      <dgm:spPr/>
    </dgm:pt>
    <dgm:pt modelId="{5D537F6F-E2CE-4097-AEDD-C3AC3D6C1D93}" type="pres">
      <dgm:prSet presAssocID="{165CD083-482A-4510-8549-E2CB27719A5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F876E4-AD23-4D85-A867-D698EC09B799}" type="pres">
      <dgm:prSet presAssocID="{165CD083-482A-4510-8549-E2CB27719A5B}" presName="accent_3" presStyleCnt="0"/>
      <dgm:spPr/>
    </dgm:pt>
    <dgm:pt modelId="{78E20D11-C727-4FE8-98FF-ED277C040CA9}" type="pres">
      <dgm:prSet presAssocID="{165CD083-482A-4510-8549-E2CB27719A5B}" presName="accentRepeatNode" presStyleLbl="solidFgAcc1" presStyleIdx="2" presStyleCnt="6"/>
      <dgm:spPr/>
    </dgm:pt>
    <dgm:pt modelId="{4A34EE87-CFC3-48AB-868B-10FC390226C1}" type="pres">
      <dgm:prSet presAssocID="{F34691C4-606D-4C79-9D5C-4F93621B0FB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489034-1108-4947-AA93-A8263E4EA1E6}" type="pres">
      <dgm:prSet presAssocID="{F34691C4-606D-4C79-9D5C-4F93621B0FB8}" presName="accent_4" presStyleCnt="0"/>
      <dgm:spPr/>
    </dgm:pt>
    <dgm:pt modelId="{34722C69-60DE-483B-ADAD-82FDB68587CC}" type="pres">
      <dgm:prSet presAssocID="{F34691C4-606D-4C79-9D5C-4F93621B0FB8}" presName="accentRepeatNode" presStyleLbl="solidFgAcc1" presStyleIdx="3" presStyleCnt="6"/>
      <dgm:spPr/>
    </dgm:pt>
    <dgm:pt modelId="{58DC395F-86EE-47C0-8CC3-3FB53B23B078}" type="pres">
      <dgm:prSet presAssocID="{40841D9C-5BC0-4CA2-88FB-67F8079E5AD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F08496-5B2E-43C2-B00F-9A2E61A620CF}" type="pres">
      <dgm:prSet presAssocID="{40841D9C-5BC0-4CA2-88FB-67F8079E5ADC}" presName="accent_5" presStyleCnt="0"/>
      <dgm:spPr/>
    </dgm:pt>
    <dgm:pt modelId="{84FEC278-B048-47DC-B9F8-40B87030C9C4}" type="pres">
      <dgm:prSet presAssocID="{40841D9C-5BC0-4CA2-88FB-67F8079E5ADC}" presName="accentRepeatNode" presStyleLbl="solidFgAcc1" presStyleIdx="4" presStyleCnt="6"/>
      <dgm:spPr/>
    </dgm:pt>
    <dgm:pt modelId="{670A8243-FC5A-4DE4-BEFD-6AB5D8D5E0D1}" type="pres">
      <dgm:prSet presAssocID="{28377F2E-D2DA-41B6-AD14-176598F78B9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E7500B-7374-4688-8D42-7AE3978D103D}" type="pres">
      <dgm:prSet presAssocID="{28377F2E-D2DA-41B6-AD14-176598F78B9C}" presName="accent_6" presStyleCnt="0"/>
      <dgm:spPr/>
    </dgm:pt>
    <dgm:pt modelId="{DB42D1D5-1DC0-4C8D-B9D2-1004CE50C4B0}" type="pres">
      <dgm:prSet presAssocID="{28377F2E-D2DA-41B6-AD14-176598F78B9C}" presName="accentRepeatNode" presStyleLbl="solidFgAcc1" presStyleIdx="5" presStyleCnt="6"/>
      <dgm:spPr/>
    </dgm:pt>
  </dgm:ptLst>
  <dgm:cxnLst>
    <dgm:cxn modelId="{C074B195-DE0F-486E-9692-81ABC48E7E4C}" type="presOf" srcId="{F34691C4-606D-4C79-9D5C-4F93621B0FB8}" destId="{4A34EE87-CFC3-48AB-868B-10FC390226C1}" srcOrd="0" destOrd="0" presId="urn:microsoft.com/office/officeart/2008/layout/VerticalCurvedList"/>
    <dgm:cxn modelId="{F6AE5C24-7017-438E-9D83-CE1E9F6ACC2C}" type="presOf" srcId="{7EE97B10-DF95-4B08-A9FC-5660E63A3D5B}" destId="{4CB3D477-F411-4D75-A034-731B3DDAF83B}" srcOrd="0" destOrd="0" presId="urn:microsoft.com/office/officeart/2008/layout/VerticalCurvedList"/>
    <dgm:cxn modelId="{F22F798E-3A1E-47A6-B04C-3C36ADBB7B13}" type="presOf" srcId="{F3A8C826-5FE1-4718-B948-FA96BCE7D248}" destId="{9764FF90-3025-4EE3-84AC-EB4159113D04}" srcOrd="0" destOrd="0" presId="urn:microsoft.com/office/officeart/2008/layout/VerticalCurvedList"/>
    <dgm:cxn modelId="{B90F0EEB-A12B-4594-A04A-CFF92FA5E24B}" srcId="{4B07D29C-73A4-4F1A-AB14-0960E943176D}" destId="{7EE97B10-DF95-4B08-A9FC-5660E63A3D5B}" srcOrd="0" destOrd="0" parTransId="{3717090A-0716-40B8-BEAA-C6C9CA5C253B}" sibTransId="{F3A8C826-5FE1-4718-B948-FA96BCE7D248}"/>
    <dgm:cxn modelId="{AF36946C-C79E-41DE-A020-36852DFC3B23}" srcId="{4B07D29C-73A4-4F1A-AB14-0960E943176D}" destId="{F34691C4-606D-4C79-9D5C-4F93621B0FB8}" srcOrd="3" destOrd="0" parTransId="{7BEE9EF4-1BC5-4853-A137-E23EC00CA4A2}" sibTransId="{022C2A76-DE51-4063-90D5-C76A25C5C26A}"/>
    <dgm:cxn modelId="{FB71E284-0536-4C1C-B9F7-4D60D898D676}" type="presOf" srcId="{829721AC-C0A5-44D1-962D-3DEF99C219D0}" destId="{F44E5304-9DC3-49F6-AF4A-2A47B211CBD6}" srcOrd="0" destOrd="0" presId="urn:microsoft.com/office/officeart/2008/layout/VerticalCurvedList"/>
    <dgm:cxn modelId="{32A7AF8B-0515-46E4-9A85-AAD6C4F37A87}" srcId="{4B07D29C-73A4-4F1A-AB14-0960E943176D}" destId="{829721AC-C0A5-44D1-962D-3DEF99C219D0}" srcOrd="1" destOrd="0" parTransId="{1A562210-3916-4211-9C63-3B196EF1F00A}" sibTransId="{29044D72-39F5-4538-89AF-D7B71538EC52}"/>
    <dgm:cxn modelId="{D9C15060-9C84-4CB4-A6E7-4796AC9AC700}" srcId="{4B07D29C-73A4-4F1A-AB14-0960E943176D}" destId="{40841D9C-5BC0-4CA2-88FB-67F8079E5ADC}" srcOrd="4" destOrd="0" parTransId="{2DC1FB56-B2BE-477C-BCBB-BE983CC59341}" sibTransId="{98DB4C95-EA00-4C6E-9701-91635162C4C1}"/>
    <dgm:cxn modelId="{5AF69639-B3F0-48A4-AF9A-6084940F5663}" srcId="{4B07D29C-73A4-4F1A-AB14-0960E943176D}" destId="{165CD083-482A-4510-8549-E2CB27719A5B}" srcOrd="2" destOrd="0" parTransId="{9B7B3F67-9731-455E-A065-EA745FBE828A}" sibTransId="{DB8D01AF-B54B-4B74-B0AD-3C63D162C620}"/>
    <dgm:cxn modelId="{D9498D2D-CD6E-401B-9E44-B9FA75DE144F}" type="presOf" srcId="{28377F2E-D2DA-41B6-AD14-176598F78B9C}" destId="{670A8243-FC5A-4DE4-BEFD-6AB5D8D5E0D1}" srcOrd="0" destOrd="0" presId="urn:microsoft.com/office/officeart/2008/layout/VerticalCurvedList"/>
    <dgm:cxn modelId="{8A4352BB-B649-4202-9597-AB08839C4CDA}" type="presOf" srcId="{40841D9C-5BC0-4CA2-88FB-67F8079E5ADC}" destId="{58DC395F-86EE-47C0-8CC3-3FB53B23B078}" srcOrd="0" destOrd="0" presId="urn:microsoft.com/office/officeart/2008/layout/VerticalCurvedList"/>
    <dgm:cxn modelId="{A4E6FE0D-04EC-44BE-B12B-5C79BAA1AD5C}" type="presOf" srcId="{4B07D29C-73A4-4F1A-AB14-0960E943176D}" destId="{5926769C-31B4-49E9-9928-69617EEB5D56}" srcOrd="0" destOrd="0" presId="urn:microsoft.com/office/officeart/2008/layout/VerticalCurvedList"/>
    <dgm:cxn modelId="{1FF7F726-25C6-402C-9324-7537EA742B24}" srcId="{4B07D29C-73A4-4F1A-AB14-0960E943176D}" destId="{28377F2E-D2DA-41B6-AD14-176598F78B9C}" srcOrd="5" destOrd="0" parTransId="{2D200640-BF0E-4C99-82B1-D13A7042C4E6}" sibTransId="{FF74B3AD-57F7-47C6-B0AC-537B96F117E9}"/>
    <dgm:cxn modelId="{4A1A8BC2-AF86-4171-B7C0-168E28A33922}" type="presOf" srcId="{165CD083-482A-4510-8549-E2CB27719A5B}" destId="{5D537F6F-E2CE-4097-AEDD-C3AC3D6C1D93}" srcOrd="0" destOrd="0" presId="urn:microsoft.com/office/officeart/2008/layout/VerticalCurvedList"/>
    <dgm:cxn modelId="{2756F0E0-8E8D-41FD-A6BB-AE2CF175E067}" type="presParOf" srcId="{5926769C-31B4-49E9-9928-69617EEB5D56}" destId="{4F3413C7-A2DC-447C-94CC-66CF444964DE}" srcOrd="0" destOrd="0" presId="urn:microsoft.com/office/officeart/2008/layout/VerticalCurvedList"/>
    <dgm:cxn modelId="{315AC877-49D2-4922-8F3B-41165F5E8C68}" type="presParOf" srcId="{4F3413C7-A2DC-447C-94CC-66CF444964DE}" destId="{97E6FA23-E58E-428E-8E75-95535F957D57}" srcOrd="0" destOrd="0" presId="urn:microsoft.com/office/officeart/2008/layout/VerticalCurvedList"/>
    <dgm:cxn modelId="{DA70E8C1-881F-4345-ABA5-3A44DE67F809}" type="presParOf" srcId="{97E6FA23-E58E-428E-8E75-95535F957D57}" destId="{5BCD8B1A-FE0D-4760-AB63-25472C088230}" srcOrd="0" destOrd="0" presId="urn:microsoft.com/office/officeart/2008/layout/VerticalCurvedList"/>
    <dgm:cxn modelId="{DB19EAED-6BBD-41C9-9067-22E3104F94ED}" type="presParOf" srcId="{97E6FA23-E58E-428E-8E75-95535F957D57}" destId="{9764FF90-3025-4EE3-84AC-EB4159113D04}" srcOrd="1" destOrd="0" presId="urn:microsoft.com/office/officeart/2008/layout/VerticalCurvedList"/>
    <dgm:cxn modelId="{5AAB823D-C3E2-44F2-942A-993457197D62}" type="presParOf" srcId="{97E6FA23-E58E-428E-8E75-95535F957D57}" destId="{1DBFC52A-F3BF-46B2-967D-46460E3893ED}" srcOrd="2" destOrd="0" presId="urn:microsoft.com/office/officeart/2008/layout/VerticalCurvedList"/>
    <dgm:cxn modelId="{F3F8787E-36D1-4557-8B12-D185D6DB22B1}" type="presParOf" srcId="{97E6FA23-E58E-428E-8E75-95535F957D57}" destId="{9922731C-7A13-419F-A803-07E4F3C43F3B}" srcOrd="3" destOrd="0" presId="urn:microsoft.com/office/officeart/2008/layout/VerticalCurvedList"/>
    <dgm:cxn modelId="{DD49CCA7-8B24-42C1-892B-97E3B4BD56D4}" type="presParOf" srcId="{4F3413C7-A2DC-447C-94CC-66CF444964DE}" destId="{4CB3D477-F411-4D75-A034-731B3DDAF83B}" srcOrd="1" destOrd="0" presId="urn:microsoft.com/office/officeart/2008/layout/VerticalCurvedList"/>
    <dgm:cxn modelId="{C0289454-EF05-4BB4-B699-96D8A0D7B5CC}" type="presParOf" srcId="{4F3413C7-A2DC-447C-94CC-66CF444964DE}" destId="{98FA5CE2-784D-48FB-B935-3AB47525AAE7}" srcOrd="2" destOrd="0" presId="urn:microsoft.com/office/officeart/2008/layout/VerticalCurvedList"/>
    <dgm:cxn modelId="{1EA58BB3-7C55-41F5-A717-51D4965CF75F}" type="presParOf" srcId="{98FA5CE2-784D-48FB-B935-3AB47525AAE7}" destId="{0236E033-2FE5-4F26-A8B1-E48DBA66FE4B}" srcOrd="0" destOrd="0" presId="urn:microsoft.com/office/officeart/2008/layout/VerticalCurvedList"/>
    <dgm:cxn modelId="{B8539B00-7434-45DA-A6E0-6CE58FED1AF5}" type="presParOf" srcId="{4F3413C7-A2DC-447C-94CC-66CF444964DE}" destId="{F44E5304-9DC3-49F6-AF4A-2A47B211CBD6}" srcOrd="3" destOrd="0" presId="urn:microsoft.com/office/officeart/2008/layout/VerticalCurvedList"/>
    <dgm:cxn modelId="{6799FA9B-B11B-409E-A186-17CAEED7A7D8}" type="presParOf" srcId="{4F3413C7-A2DC-447C-94CC-66CF444964DE}" destId="{CAB275F5-CC88-4A38-926F-574C1687D4E8}" srcOrd="4" destOrd="0" presId="urn:microsoft.com/office/officeart/2008/layout/VerticalCurvedList"/>
    <dgm:cxn modelId="{A09170DF-8093-471B-A9D4-E97E8B354971}" type="presParOf" srcId="{CAB275F5-CC88-4A38-926F-574C1687D4E8}" destId="{5DBDBDBA-2653-4003-BBF9-C594D52D8AB3}" srcOrd="0" destOrd="0" presId="urn:microsoft.com/office/officeart/2008/layout/VerticalCurvedList"/>
    <dgm:cxn modelId="{2CA4A793-A706-4648-BB18-D75F3EE02C66}" type="presParOf" srcId="{4F3413C7-A2DC-447C-94CC-66CF444964DE}" destId="{5D537F6F-E2CE-4097-AEDD-C3AC3D6C1D93}" srcOrd="5" destOrd="0" presId="urn:microsoft.com/office/officeart/2008/layout/VerticalCurvedList"/>
    <dgm:cxn modelId="{E86F032F-6044-4D51-833B-65E1E4825782}" type="presParOf" srcId="{4F3413C7-A2DC-447C-94CC-66CF444964DE}" destId="{00F876E4-AD23-4D85-A867-D698EC09B799}" srcOrd="6" destOrd="0" presId="urn:microsoft.com/office/officeart/2008/layout/VerticalCurvedList"/>
    <dgm:cxn modelId="{50B3C2CE-A4A7-4BB8-80C5-ABDEFEDAD56E}" type="presParOf" srcId="{00F876E4-AD23-4D85-A867-D698EC09B799}" destId="{78E20D11-C727-4FE8-98FF-ED277C040CA9}" srcOrd="0" destOrd="0" presId="urn:microsoft.com/office/officeart/2008/layout/VerticalCurvedList"/>
    <dgm:cxn modelId="{1C5020A8-F8E1-404E-8536-8F19B913753E}" type="presParOf" srcId="{4F3413C7-A2DC-447C-94CC-66CF444964DE}" destId="{4A34EE87-CFC3-48AB-868B-10FC390226C1}" srcOrd="7" destOrd="0" presId="urn:microsoft.com/office/officeart/2008/layout/VerticalCurvedList"/>
    <dgm:cxn modelId="{640CFEF9-C6C9-4353-AFB8-C478615BBA4D}" type="presParOf" srcId="{4F3413C7-A2DC-447C-94CC-66CF444964DE}" destId="{A2489034-1108-4947-AA93-A8263E4EA1E6}" srcOrd="8" destOrd="0" presId="urn:microsoft.com/office/officeart/2008/layout/VerticalCurvedList"/>
    <dgm:cxn modelId="{9CA539B9-45A6-4AF6-B483-BE632B2F9F24}" type="presParOf" srcId="{A2489034-1108-4947-AA93-A8263E4EA1E6}" destId="{34722C69-60DE-483B-ADAD-82FDB68587CC}" srcOrd="0" destOrd="0" presId="urn:microsoft.com/office/officeart/2008/layout/VerticalCurvedList"/>
    <dgm:cxn modelId="{BFC3405A-71F4-42E0-9210-4F2B0D902BCA}" type="presParOf" srcId="{4F3413C7-A2DC-447C-94CC-66CF444964DE}" destId="{58DC395F-86EE-47C0-8CC3-3FB53B23B078}" srcOrd="9" destOrd="0" presId="urn:microsoft.com/office/officeart/2008/layout/VerticalCurvedList"/>
    <dgm:cxn modelId="{6A2839FA-949A-4EB7-9098-DCC627A795C6}" type="presParOf" srcId="{4F3413C7-A2DC-447C-94CC-66CF444964DE}" destId="{61F08496-5B2E-43C2-B00F-9A2E61A620CF}" srcOrd="10" destOrd="0" presId="urn:microsoft.com/office/officeart/2008/layout/VerticalCurvedList"/>
    <dgm:cxn modelId="{F4D611ED-0367-4D92-B37E-7062A10CFEC2}" type="presParOf" srcId="{61F08496-5B2E-43C2-B00F-9A2E61A620CF}" destId="{84FEC278-B048-47DC-B9F8-40B87030C9C4}" srcOrd="0" destOrd="0" presId="urn:microsoft.com/office/officeart/2008/layout/VerticalCurvedList"/>
    <dgm:cxn modelId="{7EFEDE2C-2CA1-45C7-BB54-70E933F68B3B}" type="presParOf" srcId="{4F3413C7-A2DC-447C-94CC-66CF444964DE}" destId="{670A8243-FC5A-4DE4-BEFD-6AB5D8D5E0D1}" srcOrd="11" destOrd="0" presId="urn:microsoft.com/office/officeart/2008/layout/VerticalCurvedList"/>
    <dgm:cxn modelId="{93EB83B7-B2F2-40F9-ABEA-86F9C5EB3BB0}" type="presParOf" srcId="{4F3413C7-A2DC-447C-94CC-66CF444964DE}" destId="{92E7500B-7374-4688-8D42-7AE3978D103D}" srcOrd="12" destOrd="0" presId="urn:microsoft.com/office/officeart/2008/layout/VerticalCurvedList"/>
    <dgm:cxn modelId="{A6102012-5EDD-4C46-8689-258C4EE71CEC}" type="presParOf" srcId="{92E7500B-7374-4688-8D42-7AE3978D103D}" destId="{DB42D1D5-1DC0-4C8D-B9D2-1004CE50C4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07D29C-73A4-4F1A-AB14-0960E94317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EE97B10-DF95-4B08-A9FC-5660E63A3D5B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ES" noProof="0" smtClean="0">
              <a:solidFill>
                <a:schemeClr val="bg1"/>
              </a:solidFill>
              <a:latin typeface="Georgia" panose="02040502050405020303" pitchFamily="18" charset="0"/>
            </a:rPr>
            <a:t>Selección del Tipo de Motor</a:t>
          </a:r>
          <a:endParaRPr lang="es-ES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3717090A-0716-40B8-BEAA-C6C9CA5C253B}" type="parTrans" cxnId="{B90F0EEB-A12B-4594-A04A-CFF92FA5E24B}">
      <dgm:prSet/>
      <dgm:spPr/>
      <dgm:t>
        <a:bodyPr/>
        <a:lstStyle/>
        <a:p>
          <a:endParaRPr lang="es-ES"/>
        </a:p>
      </dgm:t>
    </dgm:pt>
    <dgm:pt modelId="{F3A8C826-5FE1-4718-B948-FA96BCE7D248}" type="sibTrans" cxnId="{B90F0EEB-A12B-4594-A04A-CFF92FA5E24B}">
      <dgm:prSet/>
      <dgm:spPr/>
      <dgm:t>
        <a:bodyPr/>
        <a:lstStyle/>
        <a:p>
          <a:endParaRPr lang="es-ES"/>
        </a:p>
      </dgm:t>
    </dgm:pt>
    <dgm:pt modelId="{829721AC-C0A5-44D1-962D-3DEF99C219D0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ES" b="0" noProof="0" smtClean="0">
              <a:solidFill>
                <a:schemeClr val="bg1"/>
              </a:solidFill>
              <a:latin typeface="Georgia" panose="02040502050405020303" pitchFamily="18" charset="0"/>
            </a:rPr>
            <a:t>Desarrollo de un diseño inicial</a:t>
          </a:r>
          <a:endParaRPr lang="es-ES" b="0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1A562210-3916-4211-9C63-3B196EF1F00A}" type="parTrans" cxnId="{32A7AF8B-0515-46E4-9A85-AAD6C4F37A87}">
      <dgm:prSet/>
      <dgm:spPr/>
      <dgm:t>
        <a:bodyPr/>
        <a:lstStyle/>
        <a:p>
          <a:endParaRPr lang="es-ES"/>
        </a:p>
      </dgm:t>
    </dgm:pt>
    <dgm:pt modelId="{29044D72-39F5-4538-89AF-D7B71538EC52}" type="sibTrans" cxnId="{32A7AF8B-0515-46E4-9A85-AAD6C4F37A87}">
      <dgm:prSet/>
      <dgm:spPr/>
      <dgm:t>
        <a:bodyPr/>
        <a:lstStyle/>
        <a:p>
          <a:endParaRPr lang="es-ES"/>
        </a:p>
      </dgm:t>
    </dgm:pt>
    <dgm:pt modelId="{165CD083-482A-4510-8549-E2CB27719A5B}">
      <dgm:prSet phldrT="[Text]"/>
      <dgm:spPr>
        <a:solidFill>
          <a:schemeClr val="accent1"/>
        </a:solidFill>
      </dgm:spPr>
      <dgm:t>
        <a:bodyPr/>
        <a:lstStyle/>
        <a:p>
          <a:r>
            <a:rPr lang="es-ES" noProof="0" smtClean="0">
              <a:solidFill>
                <a:schemeClr val="bg1"/>
              </a:solidFill>
              <a:latin typeface="Georgia" panose="02040502050405020303" pitchFamily="18" charset="0"/>
            </a:rPr>
            <a:t>Formulación del Problema de Optimización</a:t>
          </a:r>
          <a:endParaRPr lang="es-ES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9B7B3F67-9731-455E-A065-EA745FBE828A}" type="parTrans" cxnId="{5AF69639-B3F0-48A4-AF9A-6084940F5663}">
      <dgm:prSet/>
      <dgm:spPr/>
      <dgm:t>
        <a:bodyPr/>
        <a:lstStyle/>
        <a:p>
          <a:endParaRPr lang="es-ES"/>
        </a:p>
      </dgm:t>
    </dgm:pt>
    <dgm:pt modelId="{DB8D01AF-B54B-4B74-B0AD-3C63D162C620}" type="sibTrans" cxnId="{5AF69639-B3F0-48A4-AF9A-6084940F5663}">
      <dgm:prSet/>
      <dgm:spPr/>
      <dgm:t>
        <a:bodyPr/>
        <a:lstStyle/>
        <a:p>
          <a:endParaRPr lang="es-ES"/>
        </a:p>
      </dgm:t>
    </dgm:pt>
    <dgm:pt modelId="{F34691C4-606D-4C79-9D5C-4F93621B0FB8}">
      <dgm:prSet phldrT="[Text]"/>
      <dgm:spPr>
        <a:solidFill>
          <a:schemeClr val="accent1"/>
        </a:solidFill>
      </dgm:spPr>
      <dgm:t>
        <a:bodyPr/>
        <a:lstStyle/>
        <a:p>
          <a:r>
            <a:rPr lang="es-ES" noProof="0" smtClean="0">
              <a:solidFill>
                <a:schemeClr val="bg1"/>
              </a:solidFill>
              <a:latin typeface="Georgia" panose="02040502050405020303" pitchFamily="18" charset="0"/>
            </a:rPr>
            <a:t>Construcción de un Metamodelo</a:t>
          </a:r>
          <a:endParaRPr lang="es-ES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7BEE9EF4-1BC5-4853-A137-E23EC00CA4A2}" type="parTrans" cxnId="{AF36946C-C79E-41DE-A020-36852DFC3B23}">
      <dgm:prSet/>
      <dgm:spPr/>
      <dgm:t>
        <a:bodyPr/>
        <a:lstStyle/>
        <a:p>
          <a:endParaRPr lang="es-ES"/>
        </a:p>
      </dgm:t>
    </dgm:pt>
    <dgm:pt modelId="{022C2A76-DE51-4063-90D5-C76A25C5C26A}" type="sibTrans" cxnId="{AF36946C-C79E-41DE-A020-36852DFC3B23}">
      <dgm:prSet/>
      <dgm:spPr/>
      <dgm:t>
        <a:bodyPr/>
        <a:lstStyle/>
        <a:p>
          <a:endParaRPr lang="es-ES"/>
        </a:p>
      </dgm:t>
    </dgm:pt>
    <dgm:pt modelId="{40841D9C-5BC0-4CA2-88FB-67F8079E5ADC}">
      <dgm:prSet phldrT="[Text]"/>
      <dgm:spPr>
        <a:solidFill>
          <a:schemeClr val="accent1"/>
        </a:solidFill>
      </dgm:spPr>
      <dgm:t>
        <a:bodyPr/>
        <a:lstStyle/>
        <a:p>
          <a:r>
            <a:rPr lang="es-ES" noProof="0" smtClean="0">
              <a:solidFill>
                <a:schemeClr val="bg1"/>
              </a:solidFill>
              <a:latin typeface="Georgia" panose="02040502050405020303" pitchFamily="18" charset="0"/>
            </a:rPr>
            <a:t>Optimización del Diseño</a:t>
          </a:r>
          <a:endParaRPr lang="es-ES" noProof="0">
            <a:solidFill>
              <a:schemeClr val="bg1"/>
            </a:solidFill>
            <a:latin typeface="Georgia" panose="02040502050405020303" pitchFamily="18" charset="0"/>
          </a:endParaRPr>
        </a:p>
      </dgm:t>
    </dgm:pt>
    <dgm:pt modelId="{2DC1FB56-B2BE-477C-BCBB-BE983CC59341}" type="parTrans" cxnId="{D9C15060-9C84-4CB4-A6E7-4796AC9AC700}">
      <dgm:prSet/>
      <dgm:spPr/>
      <dgm:t>
        <a:bodyPr/>
        <a:lstStyle/>
        <a:p>
          <a:endParaRPr lang="es-ES"/>
        </a:p>
      </dgm:t>
    </dgm:pt>
    <dgm:pt modelId="{98DB4C95-EA00-4C6E-9701-91635162C4C1}" type="sibTrans" cxnId="{D9C15060-9C84-4CB4-A6E7-4796AC9AC700}">
      <dgm:prSet/>
      <dgm:spPr/>
      <dgm:t>
        <a:bodyPr/>
        <a:lstStyle/>
        <a:p>
          <a:endParaRPr lang="es-ES"/>
        </a:p>
      </dgm:t>
    </dgm:pt>
    <dgm:pt modelId="{28377F2E-D2DA-41B6-AD14-176598F78B9C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noProof="0" smtClean="0">
              <a:solidFill>
                <a:schemeClr val="tx1"/>
              </a:solidFill>
              <a:latin typeface="Georgia" panose="02040502050405020303" pitchFamily="18" charset="0"/>
            </a:rPr>
            <a:t>Diseño de un Controlador de Velocidad</a:t>
          </a:r>
        </a:p>
      </dgm:t>
    </dgm:pt>
    <dgm:pt modelId="{2D200640-BF0E-4C99-82B1-D13A7042C4E6}" type="parTrans" cxnId="{1FF7F726-25C6-402C-9324-7537EA742B24}">
      <dgm:prSet/>
      <dgm:spPr/>
      <dgm:t>
        <a:bodyPr/>
        <a:lstStyle/>
        <a:p>
          <a:endParaRPr lang="es-ES"/>
        </a:p>
      </dgm:t>
    </dgm:pt>
    <dgm:pt modelId="{FF74B3AD-57F7-47C6-B0AC-537B96F117E9}" type="sibTrans" cxnId="{1FF7F726-25C6-402C-9324-7537EA742B24}">
      <dgm:prSet/>
      <dgm:spPr/>
      <dgm:t>
        <a:bodyPr/>
        <a:lstStyle/>
        <a:p>
          <a:endParaRPr lang="es-ES"/>
        </a:p>
      </dgm:t>
    </dgm:pt>
    <dgm:pt modelId="{5926769C-31B4-49E9-9928-69617EEB5D56}" type="pres">
      <dgm:prSet presAssocID="{4B07D29C-73A4-4F1A-AB14-0960E94317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F3413C7-A2DC-447C-94CC-66CF444964DE}" type="pres">
      <dgm:prSet presAssocID="{4B07D29C-73A4-4F1A-AB14-0960E943176D}" presName="Name1" presStyleCnt="0"/>
      <dgm:spPr/>
    </dgm:pt>
    <dgm:pt modelId="{97E6FA23-E58E-428E-8E75-95535F957D57}" type="pres">
      <dgm:prSet presAssocID="{4B07D29C-73A4-4F1A-AB14-0960E943176D}" presName="cycle" presStyleCnt="0"/>
      <dgm:spPr/>
    </dgm:pt>
    <dgm:pt modelId="{5BCD8B1A-FE0D-4760-AB63-25472C088230}" type="pres">
      <dgm:prSet presAssocID="{4B07D29C-73A4-4F1A-AB14-0960E943176D}" presName="srcNode" presStyleLbl="node1" presStyleIdx="0" presStyleCnt="6"/>
      <dgm:spPr/>
    </dgm:pt>
    <dgm:pt modelId="{9764FF90-3025-4EE3-84AC-EB4159113D04}" type="pres">
      <dgm:prSet presAssocID="{4B07D29C-73A4-4F1A-AB14-0960E943176D}" presName="conn" presStyleLbl="parChTrans1D2" presStyleIdx="0" presStyleCnt="1"/>
      <dgm:spPr/>
      <dgm:t>
        <a:bodyPr/>
        <a:lstStyle/>
        <a:p>
          <a:endParaRPr lang="es-ES"/>
        </a:p>
      </dgm:t>
    </dgm:pt>
    <dgm:pt modelId="{1DBFC52A-F3BF-46B2-967D-46460E3893ED}" type="pres">
      <dgm:prSet presAssocID="{4B07D29C-73A4-4F1A-AB14-0960E943176D}" presName="extraNode" presStyleLbl="node1" presStyleIdx="0" presStyleCnt="6"/>
      <dgm:spPr/>
    </dgm:pt>
    <dgm:pt modelId="{9922731C-7A13-419F-A803-07E4F3C43F3B}" type="pres">
      <dgm:prSet presAssocID="{4B07D29C-73A4-4F1A-AB14-0960E943176D}" presName="dstNode" presStyleLbl="node1" presStyleIdx="0" presStyleCnt="6"/>
      <dgm:spPr/>
    </dgm:pt>
    <dgm:pt modelId="{4CB3D477-F411-4D75-A034-731B3DDAF83B}" type="pres">
      <dgm:prSet presAssocID="{7EE97B10-DF95-4B08-A9FC-5660E63A3D5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FA5CE2-784D-48FB-B935-3AB47525AAE7}" type="pres">
      <dgm:prSet presAssocID="{7EE97B10-DF95-4B08-A9FC-5660E63A3D5B}" presName="accent_1" presStyleCnt="0"/>
      <dgm:spPr/>
    </dgm:pt>
    <dgm:pt modelId="{0236E033-2FE5-4F26-A8B1-E48DBA66FE4B}" type="pres">
      <dgm:prSet presAssocID="{7EE97B10-DF95-4B08-A9FC-5660E63A3D5B}" presName="accentRepeatNode" presStyleLbl="solidFgAcc1" presStyleIdx="0" presStyleCnt="6"/>
      <dgm:spPr/>
    </dgm:pt>
    <dgm:pt modelId="{F44E5304-9DC3-49F6-AF4A-2A47B211CBD6}" type="pres">
      <dgm:prSet presAssocID="{829721AC-C0A5-44D1-962D-3DEF99C219D0}" presName="text_2" presStyleLbl="node1" presStyleIdx="1" presStyleCnt="6" custLinFactNeighborX="1062" custLinFactNeighborY="897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B275F5-CC88-4A38-926F-574C1687D4E8}" type="pres">
      <dgm:prSet presAssocID="{829721AC-C0A5-44D1-962D-3DEF99C219D0}" presName="accent_2" presStyleCnt="0"/>
      <dgm:spPr/>
    </dgm:pt>
    <dgm:pt modelId="{5DBDBDBA-2653-4003-BBF9-C594D52D8AB3}" type="pres">
      <dgm:prSet presAssocID="{829721AC-C0A5-44D1-962D-3DEF99C219D0}" presName="accentRepeatNode" presStyleLbl="solidFgAcc1" presStyleIdx="1" presStyleCnt="6"/>
      <dgm:spPr/>
    </dgm:pt>
    <dgm:pt modelId="{5D537F6F-E2CE-4097-AEDD-C3AC3D6C1D93}" type="pres">
      <dgm:prSet presAssocID="{165CD083-482A-4510-8549-E2CB27719A5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F876E4-AD23-4D85-A867-D698EC09B799}" type="pres">
      <dgm:prSet presAssocID="{165CD083-482A-4510-8549-E2CB27719A5B}" presName="accent_3" presStyleCnt="0"/>
      <dgm:spPr/>
    </dgm:pt>
    <dgm:pt modelId="{78E20D11-C727-4FE8-98FF-ED277C040CA9}" type="pres">
      <dgm:prSet presAssocID="{165CD083-482A-4510-8549-E2CB27719A5B}" presName="accentRepeatNode" presStyleLbl="solidFgAcc1" presStyleIdx="2" presStyleCnt="6"/>
      <dgm:spPr/>
    </dgm:pt>
    <dgm:pt modelId="{4A34EE87-CFC3-48AB-868B-10FC390226C1}" type="pres">
      <dgm:prSet presAssocID="{F34691C4-606D-4C79-9D5C-4F93621B0FB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489034-1108-4947-AA93-A8263E4EA1E6}" type="pres">
      <dgm:prSet presAssocID="{F34691C4-606D-4C79-9D5C-4F93621B0FB8}" presName="accent_4" presStyleCnt="0"/>
      <dgm:spPr/>
    </dgm:pt>
    <dgm:pt modelId="{34722C69-60DE-483B-ADAD-82FDB68587CC}" type="pres">
      <dgm:prSet presAssocID="{F34691C4-606D-4C79-9D5C-4F93621B0FB8}" presName="accentRepeatNode" presStyleLbl="solidFgAcc1" presStyleIdx="3" presStyleCnt="6"/>
      <dgm:spPr/>
    </dgm:pt>
    <dgm:pt modelId="{58DC395F-86EE-47C0-8CC3-3FB53B23B078}" type="pres">
      <dgm:prSet presAssocID="{40841D9C-5BC0-4CA2-88FB-67F8079E5AD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F08496-5B2E-43C2-B00F-9A2E61A620CF}" type="pres">
      <dgm:prSet presAssocID="{40841D9C-5BC0-4CA2-88FB-67F8079E5ADC}" presName="accent_5" presStyleCnt="0"/>
      <dgm:spPr/>
    </dgm:pt>
    <dgm:pt modelId="{84FEC278-B048-47DC-B9F8-40B87030C9C4}" type="pres">
      <dgm:prSet presAssocID="{40841D9C-5BC0-4CA2-88FB-67F8079E5ADC}" presName="accentRepeatNode" presStyleLbl="solidFgAcc1" presStyleIdx="4" presStyleCnt="6"/>
      <dgm:spPr/>
    </dgm:pt>
    <dgm:pt modelId="{670A8243-FC5A-4DE4-BEFD-6AB5D8D5E0D1}" type="pres">
      <dgm:prSet presAssocID="{28377F2E-D2DA-41B6-AD14-176598F78B9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E7500B-7374-4688-8D42-7AE3978D103D}" type="pres">
      <dgm:prSet presAssocID="{28377F2E-D2DA-41B6-AD14-176598F78B9C}" presName="accent_6" presStyleCnt="0"/>
      <dgm:spPr/>
    </dgm:pt>
    <dgm:pt modelId="{DB42D1D5-1DC0-4C8D-B9D2-1004CE50C4B0}" type="pres">
      <dgm:prSet presAssocID="{28377F2E-D2DA-41B6-AD14-176598F78B9C}" presName="accentRepeatNode" presStyleLbl="solidFgAcc1" presStyleIdx="5" presStyleCnt="6"/>
      <dgm:spPr/>
    </dgm:pt>
  </dgm:ptLst>
  <dgm:cxnLst>
    <dgm:cxn modelId="{AF36946C-C79E-41DE-A020-36852DFC3B23}" srcId="{4B07D29C-73A4-4F1A-AB14-0960E943176D}" destId="{F34691C4-606D-4C79-9D5C-4F93621B0FB8}" srcOrd="3" destOrd="0" parTransId="{7BEE9EF4-1BC5-4853-A137-E23EC00CA4A2}" sibTransId="{022C2A76-DE51-4063-90D5-C76A25C5C26A}"/>
    <dgm:cxn modelId="{D9C15060-9C84-4CB4-A6E7-4796AC9AC700}" srcId="{4B07D29C-73A4-4F1A-AB14-0960E943176D}" destId="{40841D9C-5BC0-4CA2-88FB-67F8079E5ADC}" srcOrd="4" destOrd="0" parTransId="{2DC1FB56-B2BE-477C-BCBB-BE983CC59341}" sibTransId="{98DB4C95-EA00-4C6E-9701-91635162C4C1}"/>
    <dgm:cxn modelId="{381465C2-AD74-43CB-B78E-EB5D6DA71279}" type="presOf" srcId="{F3A8C826-5FE1-4718-B948-FA96BCE7D248}" destId="{9764FF90-3025-4EE3-84AC-EB4159113D04}" srcOrd="0" destOrd="0" presId="urn:microsoft.com/office/officeart/2008/layout/VerticalCurvedList"/>
    <dgm:cxn modelId="{F3E27220-AAC3-4C57-A81E-8222FAB2C2F6}" type="presOf" srcId="{7EE97B10-DF95-4B08-A9FC-5660E63A3D5B}" destId="{4CB3D477-F411-4D75-A034-731B3DDAF83B}" srcOrd="0" destOrd="0" presId="urn:microsoft.com/office/officeart/2008/layout/VerticalCurvedList"/>
    <dgm:cxn modelId="{745ED556-A516-4ECE-8445-1F92E361607D}" type="presOf" srcId="{40841D9C-5BC0-4CA2-88FB-67F8079E5ADC}" destId="{58DC395F-86EE-47C0-8CC3-3FB53B23B078}" srcOrd="0" destOrd="0" presId="urn:microsoft.com/office/officeart/2008/layout/VerticalCurvedList"/>
    <dgm:cxn modelId="{32A7AF8B-0515-46E4-9A85-AAD6C4F37A87}" srcId="{4B07D29C-73A4-4F1A-AB14-0960E943176D}" destId="{829721AC-C0A5-44D1-962D-3DEF99C219D0}" srcOrd="1" destOrd="0" parTransId="{1A562210-3916-4211-9C63-3B196EF1F00A}" sibTransId="{29044D72-39F5-4538-89AF-D7B71538EC52}"/>
    <dgm:cxn modelId="{287757D0-78FA-499B-9AC5-320038EDD0BB}" type="presOf" srcId="{28377F2E-D2DA-41B6-AD14-176598F78B9C}" destId="{670A8243-FC5A-4DE4-BEFD-6AB5D8D5E0D1}" srcOrd="0" destOrd="0" presId="urn:microsoft.com/office/officeart/2008/layout/VerticalCurvedList"/>
    <dgm:cxn modelId="{5AF69639-B3F0-48A4-AF9A-6084940F5663}" srcId="{4B07D29C-73A4-4F1A-AB14-0960E943176D}" destId="{165CD083-482A-4510-8549-E2CB27719A5B}" srcOrd="2" destOrd="0" parTransId="{9B7B3F67-9731-455E-A065-EA745FBE828A}" sibTransId="{DB8D01AF-B54B-4B74-B0AD-3C63D162C620}"/>
    <dgm:cxn modelId="{1FF7F726-25C6-402C-9324-7537EA742B24}" srcId="{4B07D29C-73A4-4F1A-AB14-0960E943176D}" destId="{28377F2E-D2DA-41B6-AD14-176598F78B9C}" srcOrd="5" destOrd="0" parTransId="{2D200640-BF0E-4C99-82B1-D13A7042C4E6}" sibTransId="{FF74B3AD-57F7-47C6-B0AC-537B96F117E9}"/>
    <dgm:cxn modelId="{5705B4F6-1CD5-467B-B1DC-B6776E68FA52}" type="presOf" srcId="{F34691C4-606D-4C79-9D5C-4F93621B0FB8}" destId="{4A34EE87-CFC3-48AB-868B-10FC390226C1}" srcOrd="0" destOrd="0" presId="urn:microsoft.com/office/officeart/2008/layout/VerticalCurvedList"/>
    <dgm:cxn modelId="{B90F0EEB-A12B-4594-A04A-CFF92FA5E24B}" srcId="{4B07D29C-73A4-4F1A-AB14-0960E943176D}" destId="{7EE97B10-DF95-4B08-A9FC-5660E63A3D5B}" srcOrd="0" destOrd="0" parTransId="{3717090A-0716-40B8-BEAA-C6C9CA5C253B}" sibTransId="{F3A8C826-5FE1-4718-B948-FA96BCE7D248}"/>
    <dgm:cxn modelId="{D65A0A4A-E80C-436E-9CBD-E32B0E5C8FC1}" type="presOf" srcId="{165CD083-482A-4510-8549-E2CB27719A5B}" destId="{5D537F6F-E2CE-4097-AEDD-C3AC3D6C1D93}" srcOrd="0" destOrd="0" presId="urn:microsoft.com/office/officeart/2008/layout/VerticalCurvedList"/>
    <dgm:cxn modelId="{AF1F7657-C12C-49A5-9538-3F0D707EE900}" type="presOf" srcId="{4B07D29C-73A4-4F1A-AB14-0960E943176D}" destId="{5926769C-31B4-49E9-9928-69617EEB5D56}" srcOrd="0" destOrd="0" presId="urn:microsoft.com/office/officeart/2008/layout/VerticalCurvedList"/>
    <dgm:cxn modelId="{284EF46A-A79E-4C0F-8261-667CE69EEA9D}" type="presOf" srcId="{829721AC-C0A5-44D1-962D-3DEF99C219D0}" destId="{F44E5304-9DC3-49F6-AF4A-2A47B211CBD6}" srcOrd="0" destOrd="0" presId="urn:microsoft.com/office/officeart/2008/layout/VerticalCurvedList"/>
    <dgm:cxn modelId="{C6DDA750-85BE-4D74-A2CB-ED86840DB499}" type="presParOf" srcId="{5926769C-31B4-49E9-9928-69617EEB5D56}" destId="{4F3413C7-A2DC-447C-94CC-66CF444964DE}" srcOrd="0" destOrd="0" presId="urn:microsoft.com/office/officeart/2008/layout/VerticalCurvedList"/>
    <dgm:cxn modelId="{B937CEA2-9262-4501-95A5-07B3E02F11B4}" type="presParOf" srcId="{4F3413C7-A2DC-447C-94CC-66CF444964DE}" destId="{97E6FA23-E58E-428E-8E75-95535F957D57}" srcOrd="0" destOrd="0" presId="urn:microsoft.com/office/officeart/2008/layout/VerticalCurvedList"/>
    <dgm:cxn modelId="{59406FC2-AB74-42CE-8A12-C01347F81BC7}" type="presParOf" srcId="{97E6FA23-E58E-428E-8E75-95535F957D57}" destId="{5BCD8B1A-FE0D-4760-AB63-25472C088230}" srcOrd="0" destOrd="0" presId="urn:microsoft.com/office/officeart/2008/layout/VerticalCurvedList"/>
    <dgm:cxn modelId="{AFE7B6C4-CC1F-459F-8A0C-1026056CB762}" type="presParOf" srcId="{97E6FA23-E58E-428E-8E75-95535F957D57}" destId="{9764FF90-3025-4EE3-84AC-EB4159113D04}" srcOrd="1" destOrd="0" presId="urn:microsoft.com/office/officeart/2008/layout/VerticalCurvedList"/>
    <dgm:cxn modelId="{9D49AE71-482F-4D18-ABBA-286A5E887408}" type="presParOf" srcId="{97E6FA23-E58E-428E-8E75-95535F957D57}" destId="{1DBFC52A-F3BF-46B2-967D-46460E3893ED}" srcOrd="2" destOrd="0" presId="urn:microsoft.com/office/officeart/2008/layout/VerticalCurvedList"/>
    <dgm:cxn modelId="{7A8BAE4B-0B56-4CE1-B2C0-99E023FA3359}" type="presParOf" srcId="{97E6FA23-E58E-428E-8E75-95535F957D57}" destId="{9922731C-7A13-419F-A803-07E4F3C43F3B}" srcOrd="3" destOrd="0" presId="urn:microsoft.com/office/officeart/2008/layout/VerticalCurvedList"/>
    <dgm:cxn modelId="{4B90730F-AB32-4B93-A3D9-133717E1E628}" type="presParOf" srcId="{4F3413C7-A2DC-447C-94CC-66CF444964DE}" destId="{4CB3D477-F411-4D75-A034-731B3DDAF83B}" srcOrd="1" destOrd="0" presId="urn:microsoft.com/office/officeart/2008/layout/VerticalCurvedList"/>
    <dgm:cxn modelId="{BB8FDE2B-A1B8-4318-ABFC-22FEF49A7379}" type="presParOf" srcId="{4F3413C7-A2DC-447C-94CC-66CF444964DE}" destId="{98FA5CE2-784D-48FB-B935-3AB47525AAE7}" srcOrd="2" destOrd="0" presId="urn:microsoft.com/office/officeart/2008/layout/VerticalCurvedList"/>
    <dgm:cxn modelId="{EBF5E7EE-AF17-43A6-A4E7-DC0B63FD8287}" type="presParOf" srcId="{98FA5CE2-784D-48FB-B935-3AB47525AAE7}" destId="{0236E033-2FE5-4F26-A8B1-E48DBA66FE4B}" srcOrd="0" destOrd="0" presId="urn:microsoft.com/office/officeart/2008/layout/VerticalCurvedList"/>
    <dgm:cxn modelId="{E1230D3F-DE47-412E-9292-66F62E6457A4}" type="presParOf" srcId="{4F3413C7-A2DC-447C-94CC-66CF444964DE}" destId="{F44E5304-9DC3-49F6-AF4A-2A47B211CBD6}" srcOrd="3" destOrd="0" presId="urn:microsoft.com/office/officeart/2008/layout/VerticalCurvedList"/>
    <dgm:cxn modelId="{6B8F65B4-932F-4BF4-AB01-BAD90240C117}" type="presParOf" srcId="{4F3413C7-A2DC-447C-94CC-66CF444964DE}" destId="{CAB275F5-CC88-4A38-926F-574C1687D4E8}" srcOrd="4" destOrd="0" presId="urn:microsoft.com/office/officeart/2008/layout/VerticalCurvedList"/>
    <dgm:cxn modelId="{E96412D4-7336-4884-BB85-6A257845FB33}" type="presParOf" srcId="{CAB275F5-CC88-4A38-926F-574C1687D4E8}" destId="{5DBDBDBA-2653-4003-BBF9-C594D52D8AB3}" srcOrd="0" destOrd="0" presId="urn:microsoft.com/office/officeart/2008/layout/VerticalCurvedList"/>
    <dgm:cxn modelId="{F552B868-FE4B-4C2B-9D92-067C9659D18E}" type="presParOf" srcId="{4F3413C7-A2DC-447C-94CC-66CF444964DE}" destId="{5D537F6F-E2CE-4097-AEDD-C3AC3D6C1D93}" srcOrd="5" destOrd="0" presId="urn:microsoft.com/office/officeart/2008/layout/VerticalCurvedList"/>
    <dgm:cxn modelId="{A2E3BF56-6EFB-46CF-9E4E-DB9759046AD6}" type="presParOf" srcId="{4F3413C7-A2DC-447C-94CC-66CF444964DE}" destId="{00F876E4-AD23-4D85-A867-D698EC09B799}" srcOrd="6" destOrd="0" presId="urn:microsoft.com/office/officeart/2008/layout/VerticalCurvedList"/>
    <dgm:cxn modelId="{294B8DBF-B8D8-4708-A8A4-69C2BB71B1F8}" type="presParOf" srcId="{00F876E4-AD23-4D85-A867-D698EC09B799}" destId="{78E20D11-C727-4FE8-98FF-ED277C040CA9}" srcOrd="0" destOrd="0" presId="urn:microsoft.com/office/officeart/2008/layout/VerticalCurvedList"/>
    <dgm:cxn modelId="{9FE12C5C-81BF-4C17-B015-7B4CB63E4D1E}" type="presParOf" srcId="{4F3413C7-A2DC-447C-94CC-66CF444964DE}" destId="{4A34EE87-CFC3-48AB-868B-10FC390226C1}" srcOrd="7" destOrd="0" presId="urn:microsoft.com/office/officeart/2008/layout/VerticalCurvedList"/>
    <dgm:cxn modelId="{A562B25C-ED4C-429D-8027-4FF4954DD725}" type="presParOf" srcId="{4F3413C7-A2DC-447C-94CC-66CF444964DE}" destId="{A2489034-1108-4947-AA93-A8263E4EA1E6}" srcOrd="8" destOrd="0" presId="urn:microsoft.com/office/officeart/2008/layout/VerticalCurvedList"/>
    <dgm:cxn modelId="{9256A491-88B3-4F8B-BE62-EA34F4999755}" type="presParOf" srcId="{A2489034-1108-4947-AA93-A8263E4EA1E6}" destId="{34722C69-60DE-483B-ADAD-82FDB68587CC}" srcOrd="0" destOrd="0" presId="urn:microsoft.com/office/officeart/2008/layout/VerticalCurvedList"/>
    <dgm:cxn modelId="{0B57AF31-1E11-431F-B1B4-8AC5AFA25D64}" type="presParOf" srcId="{4F3413C7-A2DC-447C-94CC-66CF444964DE}" destId="{58DC395F-86EE-47C0-8CC3-3FB53B23B078}" srcOrd="9" destOrd="0" presId="urn:microsoft.com/office/officeart/2008/layout/VerticalCurvedList"/>
    <dgm:cxn modelId="{4A7D3480-220C-4283-911C-C3DCC9F374A4}" type="presParOf" srcId="{4F3413C7-A2DC-447C-94CC-66CF444964DE}" destId="{61F08496-5B2E-43C2-B00F-9A2E61A620CF}" srcOrd="10" destOrd="0" presId="urn:microsoft.com/office/officeart/2008/layout/VerticalCurvedList"/>
    <dgm:cxn modelId="{40F6380B-E568-48CC-AF3E-8FD0FA69922B}" type="presParOf" srcId="{61F08496-5B2E-43C2-B00F-9A2E61A620CF}" destId="{84FEC278-B048-47DC-B9F8-40B87030C9C4}" srcOrd="0" destOrd="0" presId="urn:microsoft.com/office/officeart/2008/layout/VerticalCurvedList"/>
    <dgm:cxn modelId="{FB7A1836-FB71-49D4-AA52-D051E62BB57E}" type="presParOf" srcId="{4F3413C7-A2DC-447C-94CC-66CF444964DE}" destId="{670A8243-FC5A-4DE4-BEFD-6AB5D8D5E0D1}" srcOrd="11" destOrd="0" presId="urn:microsoft.com/office/officeart/2008/layout/VerticalCurvedList"/>
    <dgm:cxn modelId="{93D78A1D-98EE-46B2-A44F-426EBEFA2D0F}" type="presParOf" srcId="{4F3413C7-A2DC-447C-94CC-66CF444964DE}" destId="{92E7500B-7374-4688-8D42-7AE3978D103D}" srcOrd="12" destOrd="0" presId="urn:microsoft.com/office/officeart/2008/layout/VerticalCurvedList"/>
    <dgm:cxn modelId="{070496E7-EE65-41F5-9F01-326D13E11DEF}" type="presParOf" srcId="{92E7500B-7374-4688-8D42-7AE3978D103D}" destId="{DB42D1D5-1DC0-4C8D-B9D2-1004CE50C4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4FF90-3025-4EE3-84AC-EB4159113D04}">
      <dsp:nvSpPr>
        <dsp:cNvPr id="0" name=""/>
        <dsp:cNvSpPr/>
      </dsp:nvSpPr>
      <dsp:spPr>
        <a:xfrm>
          <a:off x="-5921099" y="-906111"/>
          <a:ext cx="7048915" cy="7048915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3D477-F411-4D75-A034-731B3DDAF83B}">
      <dsp:nvSpPr>
        <dsp:cNvPr id="0" name=""/>
        <dsp:cNvSpPr/>
      </dsp:nvSpPr>
      <dsp:spPr>
        <a:xfrm>
          <a:off x="420112" y="275764"/>
          <a:ext cx="7392879" cy="5513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tx1"/>
              </a:solidFill>
              <a:latin typeface="Georgia" panose="02040502050405020303" pitchFamily="18" charset="0"/>
            </a:rPr>
            <a:t>Selección del Tipo de Motor</a:t>
          </a:r>
          <a:endParaRPr lang="es-ES" sz="2500" kern="1200" noProof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420112" y="275764"/>
        <a:ext cx="7392879" cy="551319"/>
      </dsp:txXfrm>
    </dsp:sp>
    <dsp:sp modelId="{0236E033-2FE5-4F26-A8B1-E48DBA66FE4B}">
      <dsp:nvSpPr>
        <dsp:cNvPr id="0" name=""/>
        <dsp:cNvSpPr/>
      </dsp:nvSpPr>
      <dsp:spPr>
        <a:xfrm>
          <a:off x="75537" y="206849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E5304-9DC3-49F6-AF4A-2A47B211CBD6}">
      <dsp:nvSpPr>
        <dsp:cNvPr id="0" name=""/>
        <dsp:cNvSpPr/>
      </dsp:nvSpPr>
      <dsp:spPr>
        <a:xfrm>
          <a:off x="873609" y="1102638"/>
          <a:ext cx="6939382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Desarrollo de un diseño inicial</a:t>
          </a:r>
          <a:endParaRPr lang="es-ES" sz="2500" kern="1200" noProof="0">
            <a:latin typeface="Georgia" panose="02040502050405020303" pitchFamily="18" charset="0"/>
          </a:endParaRPr>
        </a:p>
      </dsp:txBody>
      <dsp:txXfrm>
        <a:off x="873609" y="1102638"/>
        <a:ext cx="6939382" cy="551319"/>
      </dsp:txXfrm>
    </dsp:sp>
    <dsp:sp modelId="{5DBDBDBA-2653-4003-BBF9-C594D52D8AB3}">
      <dsp:nvSpPr>
        <dsp:cNvPr id="0" name=""/>
        <dsp:cNvSpPr/>
      </dsp:nvSpPr>
      <dsp:spPr>
        <a:xfrm>
          <a:off x="529035" y="1033723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37F6F-E2CE-4097-AEDD-C3AC3D6C1D93}">
      <dsp:nvSpPr>
        <dsp:cNvPr id="0" name=""/>
        <dsp:cNvSpPr/>
      </dsp:nvSpPr>
      <dsp:spPr>
        <a:xfrm>
          <a:off x="1080982" y="1929511"/>
          <a:ext cx="6732009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Formulación del Problema de Optimización</a:t>
          </a:r>
          <a:endParaRPr lang="es-ES" sz="2500" kern="1200" noProof="0">
            <a:latin typeface="Georgia" panose="02040502050405020303" pitchFamily="18" charset="0"/>
          </a:endParaRPr>
        </a:p>
      </dsp:txBody>
      <dsp:txXfrm>
        <a:off x="1080982" y="1929511"/>
        <a:ext cx="6732009" cy="551319"/>
      </dsp:txXfrm>
    </dsp:sp>
    <dsp:sp modelId="{78E20D11-C727-4FE8-98FF-ED277C040CA9}">
      <dsp:nvSpPr>
        <dsp:cNvPr id="0" name=""/>
        <dsp:cNvSpPr/>
      </dsp:nvSpPr>
      <dsp:spPr>
        <a:xfrm>
          <a:off x="736408" y="186059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4EE87-CFC3-48AB-868B-10FC390226C1}">
      <dsp:nvSpPr>
        <dsp:cNvPr id="0" name=""/>
        <dsp:cNvSpPr/>
      </dsp:nvSpPr>
      <dsp:spPr>
        <a:xfrm>
          <a:off x="1080982" y="2755862"/>
          <a:ext cx="6732009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Construcción de un Metamodelo</a:t>
          </a:r>
          <a:endParaRPr lang="es-ES" sz="2500" kern="1200" noProof="0">
            <a:latin typeface="Georgia" panose="02040502050405020303" pitchFamily="18" charset="0"/>
          </a:endParaRPr>
        </a:p>
      </dsp:txBody>
      <dsp:txXfrm>
        <a:off x="1080982" y="2755862"/>
        <a:ext cx="6732009" cy="551319"/>
      </dsp:txXfrm>
    </dsp:sp>
    <dsp:sp modelId="{34722C69-60DE-483B-ADAD-82FDB68587CC}">
      <dsp:nvSpPr>
        <dsp:cNvPr id="0" name=""/>
        <dsp:cNvSpPr/>
      </dsp:nvSpPr>
      <dsp:spPr>
        <a:xfrm>
          <a:off x="736408" y="268694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C395F-86EE-47C0-8CC3-3FB53B23B078}">
      <dsp:nvSpPr>
        <dsp:cNvPr id="0" name=""/>
        <dsp:cNvSpPr/>
      </dsp:nvSpPr>
      <dsp:spPr>
        <a:xfrm>
          <a:off x="873609" y="3582735"/>
          <a:ext cx="6939382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Optimización del Diseño</a:t>
          </a:r>
          <a:endParaRPr lang="es-ES" sz="2500" kern="1200" noProof="0">
            <a:latin typeface="Georgia" panose="02040502050405020303" pitchFamily="18" charset="0"/>
          </a:endParaRPr>
        </a:p>
      </dsp:txBody>
      <dsp:txXfrm>
        <a:off x="873609" y="3582735"/>
        <a:ext cx="6939382" cy="551319"/>
      </dsp:txXfrm>
    </dsp:sp>
    <dsp:sp modelId="{84FEC278-B048-47DC-B9F8-40B87030C9C4}">
      <dsp:nvSpPr>
        <dsp:cNvPr id="0" name=""/>
        <dsp:cNvSpPr/>
      </dsp:nvSpPr>
      <dsp:spPr>
        <a:xfrm>
          <a:off x="529035" y="3513821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A8243-FC5A-4DE4-BEFD-6AB5D8D5E0D1}">
      <dsp:nvSpPr>
        <dsp:cNvPr id="0" name=""/>
        <dsp:cNvSpPr/>
      </dsp:nvSpPr>
      <dsp:spPr>
        <a:xfrm>
          <a:off x="420112" y="4409609"/>
          <a:ext cx="7392879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Diseño de un Controlador de Velocidad</a:t>
          </a:r>
        </a:p>
      </dsp:txBody>
      <dsp:txXfrm>
        <a:off x="420112" y="4409609"/>
        <a:ext cx="7392879" cy="551319"/>
      </dsp:txXfrm>
    </dsp:sp>
    <dsp:sp modelId="{DB42D1D5-1DC0-4C8D-B9D2-1004CE50C4B0}">
      <dsp:nvSpPr>
        <dsp:cNvPr id="0" name=""/>
        <dsp:cNvSpPr/>
      </dsp:nvSpPr>
      <dsp:spPr>
        <a:xfrm>
          <a:off x="75537" y="4340694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4FF90-3025-4EE3-84AC-EB4159113D04}">
      <dsp:nvSpPr>
        <dsp:cNvPr id="0" name=""/>
        <dsp:cNvSpPr/>
      </dsp:nvSpPr>
      <dsp:spPr>
        <a:xfrm>
          <a:off x="-5921099" y="-906111"/>
          <a:ext cx="7048915" cy="7048915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3D477-F411-4D75-A034-731B3DDAF83B}">
      <dsp:nvSpPr>
        <dsp:cNvPr id="0" name=""/>
        <dsp:cNvSpPr/>
      </dsp:nvSpPr>
      <dsp:spPr>
        <a:xfrm>
          <a:off x="420112" y="275764"/>
          <a:ext cx="7392879" cy="55131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Selección del Tipo de Motor</a:t>
          </a:r>
          <a:endParaRPr lang="es-ES" sz="250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420112" y="275764"/>
        <a:ext cx="7392879" cy="551319"/>
      </dsp:txXfrm>
    </dsp:sp>
    <dsp:sp modelId="{0236E033-2FE5-4F26-A8B1-E48DBA66FE4B}">
      <dsp:nvSpPr>
        <dsp:cNvPr id="0" name=""/>
        <dsp:cNvSpPr/>
      </dsp:nvSpPr>
      <dsp:spPr>
        <a:xfrm>
          <a:off x="75537" y="206849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E5304-9DC3-49F6-AF4A-2A47B211CBD6}">
      <dsp:nvSpPr>
        <dsp:cNvPr id="0" name=""/>
        <dsp:cNvSpPr/>
      </dsp:nvSpPr>
      <dsp:spPr>
        <a:xfrm>
          <a:off x="873609" y="1102638"/>
          <a:ext cx="6939382" cy="5513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0" kern="1200" noProof="0" smtClean="0">
              <a:solidFill>
                <a:schemeClr val="tx1"/>
              </a:solidFill>
              <a:latin typeface="Georgia" panose="02040502050405020303" pitchFamily="18" charset="0"/>
            </a:rPr>
            <a:t>Desarrollo de un Diseño Inicial</a:t>
          </a:r>
          <a:endParaRPr lang="es-ES" sz="2500" b="0" kern="1200" noProof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873609" y="1102638"/>
        <a:ext cx="6939382" cy="551319"/>
      </dsp:txXfrm>
    </dsp:sp>
    <dsp:sp modelId="{5DBDBDBA-2653-4003-BBF9-C594D52D8AB3}">
      <dsp:nvSpPr>
        <dsp:cNvPr id="0" name=""/>
        <dsp:cNvSpPr/>
      </dsp:nvSpPr>
      <dsp:spPr>
        <a:xfrm>
          <a:off x="529035" y="1033723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37F6F-E2CE-4097-AEDD-C3AC3D6C1D93}">
      <dsp:nvSpPr>
        <dsp:cNvPr id="0" name=""/>
        <dsp:cNvSpPr/>
      </dsp:nvSpPr>
      <dsp:spPr>
        <a:xfrm>
          <a:off x="1080982" y="1929511"/>
          <a:ext cx="6732009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Formulación del Problema de Optimización</a:t>
          </a:r>
          <a:endParaRPr lang="es-ES" sz="2500" kern="1200" noProof="0">
            <a:latin typeface="Georgia" panose="02040502050405020303" pitchFamily="18" charset="0"/>
          </a:endParaRPr>
        </a:p>
      </dsp:txBody>
      <dsp:txXfrm>
        <a:off x="1080982" y="1929511"/>
        <a:ext cx="6732009" cy="551319"/>
      </dsp:txXfrm>
    </dsp:sp>
    <dsp:sp modelId="{78E20D11-C727-4FE8-98FF-ED277C040CA9}">
      <dsp:nvSpPr>
        <dsp:cNvPr id="0" name=""/>
        <dsp:cNvSpPr/>
      </dsp:nvSpPr>
      <dsp:spPr>
        <a:xfrm>
          <a:off x="736408" y="186059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4EE87-CFC3-48AB-868B-10FC390226C1}">
      <dsp:nvSpPr>
        <dsp:cNvPr id="0" name=""/>
        <dsp:cNvSpPr/>
      </dsp:nvSpPr>
      <dsp:spPr>
        <a:xfrm>
          <a:off x="1080982" y="2755862"/>
          <a:ext cx="6732009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Construcción de un Metamodelo</a:t>
          </a:r>
          <a:endParaRPr lang="es-ES" sz="2500" kern="1200" noProof="0">
            <a:latin typeface="Georgia" panose="02040502050405020303" pitchFamily="18" charset="0"/>
          </a:endParaRPr>
        </a:p>
      </dsp:txBody>
      <dsp:txXfrm>
        <a:off x="1080982" y="2755862"/>
        <a:ext cx="6732009" cy="551319"/>
      </dsp:txXfrm>
    </dsp:sp>
    <dsp:sp modelId="{34722C69-60DE-483B-ADAD-82FDB68587CC}">
      <dsp:nvSpPr>
        <dsp:cNvPr id="0" name=""/>
        <dsp:cNvSpPr/>
      </dsp:nvSpPr>
      <dsp:spPr>
        <a:xfrm>
          <a:off x="736408" y="268694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C395F-86EE-47C0-8CC3-3FB53B23B078}">
      <dsp:nvSpPr>
        <dsp:cNvPr id="0" name=""/>
        <dsp:cNvSpPr/>
      </dsp:nvSpPr>
      <dsp:spPr>
        <a:xfrm>
          <a:off x="873609" y="3582735"/>
          <a:ext cx="6939382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Optimización del Diseño</a:t>
          </a:r>
          <a:endParaRPr lang="es-ES" sz="2500" kern="1200" noProof="0">
            <a:latin typeface="Georgia" panose="02040502050405020303" pitchFamily="18" charset="0"/>
          </a:endParaRPr>
        </a:p>
      </dsp:txBody>
      <dsp:txXfrm>
        <a:off x="873609" y="3582735"/>
        <a:ext cx="6939382" cy="551319"/>
      </dsp:txXfrm>
    </dsp:sp>
    <dsp:sp modelId="{84FEC278-B048-47DC-B9F8-40B87030C9C4}">
      <dsp:nvSpPr>
        <dsp:cNvPr id="0" name=""/>
        <dsp:cNvSpPr/>
      </dsp:nvSpPr>
      <dsp:spPr>
        <a:xfrm>
          <a:off x="529035" y="3513821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A8243-FC5A-4DE4-BEFD-6AB5D8D5E0D1}">
      <dsp:nvSpPr>
        <dsp:cNvPr id="0" name=""/>
        <dsp:cNvSpPr/>
      </dsp:nvSpPr>
      <dsp:spPr>
        <a:xfrm>
          <a:off x="420112" y="4409609"/>
          <a:ext cx="7392879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Diseño de un Controlador de Velocidad</a:t>
          </a:r>
        </a:p>
      </dsp:txBody>
      <dsp:txXfrm>
        <a:off x="420112" y="4409609"/>
        <a:ext cx="7392879" cy="551319"/>
      </dsp:txXfrm>
    </dsp:sp>
    <dsp:sp modelId="{DB42D1D5-1DC0-4C8D-B9D2-1004CE50C4B0}">
      <dsp:nvSpPr>
        <dsp:cNvPr id="0" name=""/>
        <dsp:cNvSpPr/>
      </dsp:nvSpPr>
      <dsp:spPr>
        <a:xfrm>
          <a:off x="75537" y="4340694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4FF90-3025-4EE3-84AC-EB4159113D04}">
      <dsp:nvSpPr>
        <dsp:cNvPr id="0" name=""/>
        <dsp:cNvSpPr/>
      </dsp:nvSpPr>
      <dsp:spPr>
        <a:xfrm>
          <a:off x="-5921099" y="-906111"/>
          <a:ext cx="7048915" cy="7048915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3D477-F411-4D75-A034-731B3DDAF83B}">
      <dsp:nvSpPr>
        <dsp:cNvPr id="0" name=""/>
        <dsp:cNvSpPr/>
      </dsp:nvSpPr>
      <dsp:spPr>
        <a:xfrm>
          <a:off x="420112" y="275764"/>
          <a:ext cx="7392879" cy="55131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Selección del Tipo de Motor</a:t>
          </a:r>
          <a:endParaRPr lang="es-ES" sz="250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420112" y="275764"/>
        <a:ext cx="7392879" cy="551319"/>
      </dsp:txXfrm>
    </dsp:sp>
    <dsp:sp modelId="{0236E033-2FE5-4F26-A8B1-E48DBA66FE4B}">
      <dsp:nvSpPr>
        <dsp:cNvPr id="0" name=""/>
        <dsp:cNvSpPr/>
      </dsp:nvSpPr>
      <dsp:spPr>
        <a:xfrm>
          <a:off x="75537" y="206849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E5304-9DC3-49F6-AF4A-2A47B211CBD6}">
      <dsp:nvSpPr>
        <dsp:cNvPr id="0" name=""/>
        <dsp:cNvSpPr/>
      </dsp:nvSpPr>
      <dsp:spPr>
        <a:xfrm>
          <a:off x="947305" y="1152129"/>
          <a:ext cx="6939382" cy="55131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Desarrollo de un diseño inicial</a:t>
          </a:r>
          <a:endParaRPr lang="es-ES" sz="2500" b="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947305" y="1152129"/>
        <a:ext cx="6939382" cy="551319"/>
      </dsp:txXfrm>
    </dsp:sp>
    <dsp:sp modelId="{5DBDBDBA-2653-4003-BBF9-C594D52D8AB3}">
      <dsp:nvSpPr>
        <dsp:cNvPr id="0" name=""/>
        <dsp:cNvSpPr/>
      </dsp:nvSpPr>
      <dsp:spPr>
        <a:xfrm>
          <a:off x="529035" y="1033723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37F6F-E2CE-4097-AEDD-C3AC3D6C1D93}">
      <dsp:nvSpPr>
        <dsp:cNvPr id="0" name=""/>
        <dsp:cNvSpPr/>
      </dsp:nvSpPr>
      <dsp:spPr>
        <a:xfrm>
          <a:off x="1080982" y="1929511"/>
          <a:ext cx="6732009" cy="5513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tx1"/>
              </a:solidFill>
              <a:latin typeface="Georgia" panose="02040502050405020303" pitchFamily="18" charset="0"/>
            </a:rPr>
            <a:t>Formulación del Problema de Optimización</a:t>
          </a:r>
          <a:endParaRPr lang="es-ES" sz="2500" kern="1200" noProof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1080982" y="1929511"/>
        <a:ext cx="6732009" cy="551319"/>
      </dsp:txXfrm>
    </dsp:sp>
    <dsp:sp modelId="{78E20D11-C727-4FE8-98FF-ED277C040CA9}">
      <dsp:nvSpPr>
        <dsp:cNvPr id="0" name=""/>
        <dsp:cNvSpPr/>
      </dsp:nvSpPr>
      <dsp:spPr>
        <a:xfrm>
          <a:off x="736408" y="186059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4EE87-CFC3-48AB-868B-10FC390226C1}">
      <dsp:nvSpPr>
        <dsp:cNvPr id="0" name=""/>
        <dsp:cNvSpPr/>
      </dsp:nvSpPr>
      <dsp:spPr>
        <a:xfrm>
          <a:off x="1080982" y="2755862"/>
          <a:ext cx="6732009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Construcción de un Metamodelo</a:t>
          </a:r>
          <a:endParaRPr lang="es-ES" sz="2500" kern="1200" noProof="0">
            <a:latin typeface="Georgia" panose="02040502050405020303" pitchFamily="18" charset="0"/>
          </a:endParaRPr>
        </a:p>
      </dsp:txBody>
      <dsp:txXfrm>
        <a:off x="1080982" y="2755862"/>
        <a:ext cx="6732009" cy="551319"/>
      </dsp:txXfrm>
    </dsp:sp>
    <dsp:sp modelId="{34722C69-60DE-483B-ADAD-82FDB68587CC}">
      <dsp:nvSpPr>
        <dsp:cNvPr id="0" name=""/>
        <dsp:cNvSpPr/>
      </dsp:nvSpPr>
      <dsp:spPr>
        <a:xfrm>
          <a:off x="736408" y="268694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C395F-86EE-47C0-8CC3-3FB53B23B078}">
      <dsp:nvSpPr>
        <dsp:cNvPr id="0" name=""/>
        <dsp:cNvSpPr/>
      </dsp:nvSpPr>
      <dsp:spPr>
        <a:xfrm>
          <a:off x="873609" y="3582735"/>
          <a:ext cx="6939382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Optimización del Diseño</a:t>
          </a:r>
          <a:endParaRPr lang="es-ES" sz="2500" kern="1200" noProof="0">
            <a:latin typeface="Georgia" panose="02040502050405020303" pitchFamily="18" charset="0"/>
          </a:endParaRPr>
        </a:p>
      </dsp:txBody>
      <dsp:txXfrm>
        <a:off x="873609" y="3582735"/>
        <a:ext cx="6939382" cy="551319"/>
      </dsp:txXfrm>
    </dsp:sp>
    <dsp:sp modelId="{84FEC278-B048-47DC-B9F8-40B87030C9C4}">
      <dsp:nvSpPr>
        <dsp:cNvPr id="0" name=""/>
        <dsp:cNvSpPr/>
      </dsp:nvSpPr>
      <dsp:spPr>
        <a:xfrm>
          <a:off x="529035" y="3513821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A8243-FC5A-4DE4-BEFD-6AB5D8D5E0D1}">
      <dsp:nvSpPr>
        <dsp:cNvPr id="0" name=""/>
        <dsp:cNvSpPr/>
      </dsp:nvSpPr>
      <dsp:spPr>
        <a:xfrm>
          <a:off x="420112" y="4409609"/>
          <a:ext cx="7392879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Diseño de un Controlador de Velocidad</a:t>
          </a:r>
        </a:p>
      </dsp:txBody>
      <dsp:txXfrm>
        <a:off x="420112" y="4409609"/>
        <a:ext cx="7392879" cy="551319"/>
      </dsp:txXfrm>
    </dsp:sp>
    <dsp:sp modelId="{DB42D1D5-1DC0-4C8D-B9D2-1004CE50C4B0}">
      <dsp:nvSpPr>
        <dsp:cNvPr id="0" name=""/>
        <dsp:cNvSpPr/>
      </dsp:nvSpPr>
      <dsp:spPr>
        <a:xfrm>
          <a:off x="75537" y="4340694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4FF90-3025-4EE3-84AC-EB4159113D04}">
      <dsp:nvSpPr>
        <dsp:cNvPr id="0" name=""/>
        <dsp:cNvSpPr/>
      </dsp:nvSpPr>
      <dsp:spPr>
        <a:xfrm>
          <a:off x="-5921099" y="-906111"/>
          <a:ext cx="7048915" cy="7048915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3D477-F411-4D75-A034-731B3DDAF83B}">
      <dsp:nvSpPr>
        <dsp:cNvPr id="0" name=""/>
        <dsp:cNvSpPr/>
      </dsp:nvSpPr>
      <dsp:spPr>
        <a:xfrm>
          <a:off x="420112" y="275764"/>
          <a:ext cx="7392879" cy="55131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Selección del Tipo de Motor</a:t>
          </a:r>
          <a:endParaRPr lang="es-ES" sz="250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420112" y="275764"/>
        <a:ext cx="7392879" cy="551319"/>
      </dsp:txXfrm>
    </dsp:sp>
    <dsp:sp modelId="{0236E033-2FE5-4F26-A8B1-E48DBA66FE4B}">
      <dsp:nvSpPr>
        <dsp:cNvPr id="0" name=""/>
        <dsp:cNvSpPr/>
      </dsp:nvSpPr>
      <dsp:spPr>
        <a:xfrm>
          <a:off x="75537" y="206849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E5304-9DC3-49F6-AF4A-2A47B211CBD6}">
      <dsp:nvSpPr>
        <dsp:cNvPr id="0" name=""/>
        <dsp:cNvSpPr/>
      </dsp:nvSpPr>
      <dsp:spPr>
        <a:xfrm>
          <a:off x="947305" y="1152129"/>
          <a:ext cx="6939382" cy="55131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Desarrollo de un diseño inicial</a:t>
          </a:r>
          <a:endParaRPr lang="es-ES" sz="2500" b="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947305" y="1152129"/>
        <a:ext cx="6939382" cy="551319"/>
      </dsp:txXfrm>
    </dsp:sp>
    <dsp:sp modelId="{5DBDBDBA-2653-4003-BBF9-C594D52D8AB3}">
      <dsp:nvSpPr>
        <dsp:cNvPr id="0" name=""/>
        <dsp:cNvSpPr/>
      </dsp:nvSpPr>
      <dsp:spPr>
        <a:xfrm>
          <a:off x="529035" y="1033723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37F6F-E2CE-4097-AEDD-C3AC3D6C1D93}">
      <dsp:nvSpPr>
        <dsp:cNvPr id="0" name=""/>
        <dsp:cNvSpPr/>
      </dsp:nvSpPr>
      <dsp:spPr>
        <a:xfrm>
          <a:off x="1080982" y="1929511"/>
          <a:ext cx="6732009" cy="55131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Formulación del Problema de Optimización</a:t>
          </a:r>
          <a:endParaRPr lang="es-ES" sz="250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1080982" y="1929511"/>
        <a:ext cx="6732009" cy="551319"/>
      </dsp:txXfrm>
    </dsp:sp>
    <dsp:sp modelId="{78E20D11-C727-4FE8-98FF-ED277C040CA9}">
      <dsp:nvSpPr>
        <dsp:cNvPr id="0" name=""/>
        <dsp:cNvSpPr/>
      </dsp:nvSpPr>
      <dsp:spPr>
        <a:xfrm>
          <a:off x="736408" y="186059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4EE87-CFC3-48AB-868B-10FC390226C1}">
      <dsp:nvSpPr>
        <dsp:cNvPr id="0" name=""/>
        <dsp:cNvSpPr/>
      </dsp:nvSpPr>
      <dsp:spPr>
        <a:xfrm>
          <a:off x="1080982" y="2755862"/>
          <a:ext cx="6732009" cy="5513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tx1"/>
              </a:solidFill>
              <a:latin typeface="Georgia" panose="02040502050405020303" pitchFamily="18" charset="0"/>
            </a:rPr>
            <a:t>Construcción de un Metamodelo</a:t>
          </a:r>
          <a:endParaRPr lang="es-ES" sz="2500" kern="1200" noProof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1080982" y="2755862"/>
        <a:ext cx="6732009" cy="551319"/>
      </dsp:txXfrm>
    </dsp:sp>
    <dsp:sp modelId="{34722C69-60DE-483B-ADAD-82FDB68587CC}">
      <dsp:nvSpPr>
        <dsp:cNvPr id="0" name=""/>
        <dsp:cNvSpPr/>
      </dsp:nvSpPr>
      <dsp:spPr>
        <a:xfrm>
          <a:off x="736408" y="268694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C395F-86EE-47C0-8CC3-3FB53B23B078}">
      <dsp:nvSpPr>
        <dsp:cNvPr id="0" name=""/>
        <dsp:cNvSpPr/>
      </dsp:nvSpPr>
      <dsp:spPr>
        <a:xfrm>
          <a:off x="873609" y="3582735"/>
          <a:ext cx="6939382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Optimización del Diseño</a:t>
          </a:r>
          <a:endParaRPr lang="es-ES" sz="2500" kern="1200" noProof="0">
            <a:latin typeface="Georgia" panose="02040502050405020303" pitchFamily="18" charset="0"/>
          </a:endParaRPr>
        </a:p>
      </dsp:txBody>
      <dsp:txXfrm>
        <a:off x="873609" y="3582735"/>
        <a:ext cx="6939382" cy="551319"/>
      </dsp:txXfrm>
    </dsp:sp>
    <dsp:sp modelId="{84FEC278-B048-47DC-B9F8-40B87030C9C4}">
      <dsp:nvSpPr>
        <dsp:cNvPr id="0" name=""/>
        <dsp:cNvSpPr/>
      </dsp:nvSpPr>
      <dsp:spPr>
        <a:xfrm>
          <a:off x="529035" y="3513821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A8243-FC5A-4DE4-BEFD-6AB5D8D5E0D1}">
      <dsp:nvSpPr>
        <dsp:cNvPr id="0" name=""/>
        <dsp:cNvSpPr/>
      </dsp:nvSpPr>
      <dsp:spPr>
        <a:xfrm>
          <a:off x="420112" y="4409609"/>
          <a:ext cx="7392879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Diseño de un Controlador de Velocidad</a:t>
          </a:r>
        </a:p>
      </dsp:txBody>
      <dsp:txXfrm>
        <a:off x="420112" y="4409609"/>
        <a:ext cx="7392879" cy="551319"/>
      </dsp:txXfrm>
    </dsp:sp>
    <dsp:sp modelId="{DB42D1D5-1DC0-4C8D-B9D2-1004CE50C4B0}">
      <dsp:nvSpPr>
        <dsp:cNvPr id="0" name=""/>
        <dsp:cNvSpPr/>
      </dsp:nvSpPr>
      <dsp:spPr>
        <a:xfrm>
          <a:off x="75537" y="4340694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4FF90-3025-4EE3-84AC-EB4159113D04}">
      <dsp:nvSpPr>
        <dsp:cNvPr id="0" name=""/>
        <dsp:cNvSpPr/>
      </dsp:nvSpPr>
      <dsp:spPr>
        <a:xfrm>
          <a:off x="-5921099" y="-906111"/>
          <a:ext cx="7048915" cy="7048915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3D477-F411-4D75-A034-731B3DDAF83B}">
      <dsp:nvSpPr>
        <dsp:cNvPr id="0" name=""/>
        <dsp:cNvSpPr/>
      </dsp:nvSpPr>
      <dsp:spPr>
        <a:xfrm>
          <a:off x="420112" y="275764"/>
          <a:ext cx="7392879" cy="55131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Selección del Tipo de Motor</a:t>
          </a:r>
          <a:endParaRPr lang="es-ES" sz="250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420112" y="275764"/>
        <a:ext cx="7392879" cy="551319"/>
      </dsp:txXfrm>
    </dsp:sp>
    <dsp:sp modelId="{0236E033-2FE5-4F26-A8B1-E48DBA66FE4B}">
      <dsp:nvSpPr>
        <dsp:cNvPr id="0" name=""/>
        <dsp:cNvSpPr/>
      </dsp:nvSpPr>
      <dsp:spPr>
        <a:xfrm>
          <a:off x="75537" y="206849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E5304-9DC3-49F6-AF4A-2A47B211CBD6}">
      <dsp:nvSpPr>
        <dsp:cNvPr id="0" name=""/>
        <dsp:cNvSpPr/>
      </dsp:nvSpPr>
      <dsp:spPr>
        <a:xfrm>
          <a:off x="947305" y="1152129"/>
          <a:ext cx="6939382" cy="55131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Desarrollo de un diseño inicial</a:t>
          </a:r>
          <a:endParaRPr lang="es-ES" sz="2500" b="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947305" y="1152129"/>
        <a:ext cx="6939382" cy="551319"/>
      </dsp:txXfrm>
    </dsp:sp>
    <dsp:sp modelId="{5DBDBDBA-2653-4003-BBF9-C594D52D8AB3}">
      <dsp:nvSpPr>
        <dsp:cNvPr id="0" name=""/>
        <dsp:cNvSpPr/>
      </dsp:nvSpPr>
      <dsp:spPr>
        <a:xfrm>
          <a:off x="529035" y="1033723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37F6F-E2CE-4097-AEDD-C3AC3D6C1D93}">
      <dsp:nvSpPr>
        <dsp:cNvPr id="0" name=""/>
        <dsp:cNvSpPr/>
      </dsp:nvSpPr>
      <dsp:spPr>
        <a:xfrm>
          <a:off x="1080982" y="1929511"/>
          <a:ext cx="6732009" cy="55131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Formulación del Problema de Optimización</a:t>
          </a:r>
          <a:endParaRPr lang="es-ES" sz="250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1080982" y="1929511"/>
        <a:ext cx="6732009" cy="551319"/>
      </dsp:txXfrm>
    </dsp:sp>
    <dsp:sp modelId="{78E20D11-C727-4FE8-98FF-ED277C040CA9}">
      <dsp:nvSpPr>
        <dsp:cNvPr id="0" name=""/>
        <dsp:cNvSpPr/>
      </dsp:nvSpPr>
      <dsp:spPr>
        <a:xfrm>
          <a:off x="736408" y="186059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4EE87-CFC3-48AB-868B-10FC390226C1}">
      <dsp:nvSpPr>
        <dsp:cNvPr id="0" name=""/>
        <dsp:cNvSpPr/>
      </dsp:nvSpPr>
      <dsp:spPr>
        <a:xfrm>
          <a:off x="1080982" y="2755862"/>
          <a:ext cx="6732009" cy="55131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Construcción de un Metamodelo</a:t>
          </a:r>
          <a:endParaRPr lang="es-ES" sz="250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1080982" y="2755862"/>
        <a:ext cx="6732009" cy="551319"/>
      </dsp:txXfrm>
    </dsp:sp>
    <dsp:sp modelId="{34722C69-60DE-483B-ADAD-82FDB68587CC}">
      <dsp:nvSpPr>
        <dsp:cNvPr id="0" name=""/>
        <dsp:cNvSpPr/>
      </dsp:nvSpPr>
      <dsp:spPr>
        <a:xfrm>
          <a:off x="736408" y="268694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C395F-86EE-47C0-8CC3-3FB53B23B078}">
      <dsp:nvSpPr>
        <dsp:cNvPr id="0" name=""/>
        <dsp:cNvSpPr/>
      </dsp:nvSpPr>
      <dsp:spPr>
        <a:xfrm>
          <a:off x="873609" y="3582735"/>
          <a:ext cx="6939382" cy="5513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tx1"/>
              </a:solidFill>
              <a:latin typeface="Georgia" panose="02040502050405020303" pitchFamily="18" charset="0"/>
            </a:rPr>
            <a:t>Optimización del Diseño</a:t>
          </a:r>
          <a:endParaRPr lang="es-ES" sz="2500" kern="1200" noProof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873609" y="3582735"/>
        <a:ext cx="6939382" cy="551319"/>
      </dsp:txXfrm>
    </dsp:sp>
    <dsp:sp modelId="{84FEC278-B048-47DC-B9F8-40B87030C9C4}">
      <dsp:nvSpPr>
        <dsp:cNvPr id="0" name=""/>
        <dsp:cNvSpPr/>
      </dsp:nvSpPr>
      <dsp:spPr>
        <a:xfrm>
          <a:off x="529035" y="3513821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A8243-FC5A-4DE4-BEFD-6AB5D8D5E0D1}">
      <dsp:nvSpPr>
        <dsp:cNvPr id="0" name=""/>
        <dsp:cNvSpPr/>
      </dsp:nvSpPr>
      <dsp:spPr>
        <a:xfrm>
          <a:off x="420112" y="4409609"/>
          <a:ext cx="7392879" cy="55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latin typeface="Georgia" panose="02040502050405020303" pitchFamily="18" charset="0"/>
            </a:rPr>
            <a:t>Diseño de un Controlador de Velocidad</a:t>
          </a:r>
        </a:p>
      </dsp:txBody>
      <dsp:txXfrm>
        <a:off x="420112" y="4409609"/>
        <a:ext cx="7392879" cy="551319"/>
      </dsp:txXfrm>
    </dsp:sp>
    <dsp:sp modelId="{DB42D1D5-1DC0-4C8D-B9D2-1004CE50C4B0}">
      <dsp:nvSpPr>
        <dsp:cNvPr id="0" name=""/>
        <dsp:cNvSpPr/>
      </dsp:nvSpPr>
      <dsp:spPr>
        <a:xfrm>
          <a:off x="75537" y="4340694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4FF90-3025-4EE3-84AC-EB4159113D04}">
      <dsp:nvSpPr>
        <dsp:cNvPr id="0" name=""/>
        <dsp:cNvSpPr/>
      </dsp:nvSpPr>
      <dsp:spPr>
        <a:xfrm>
          <a:off x="-5921099" y="-906111"/>
          <a:ext cx="7048915" cy="7048915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3D477-F411-4D75-A034-731B3DDAF83B}">
      <dsp:nvSpPr>
        <dsp:cNvPr id="0" name=""/>
        <dsp:cNvSpPr/>
      </dsp:nvSpPr>
      <dsp:spPr>
        <a:xfrm>
          <a:off x="420112" y="275764"/>
          <a:ext cx="7392879" cy="55131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Selección del Tipo de Motor</a:t>
          </a:r>
          <a:endParaRPr lang="es-ES" sz="250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420112" y="275764"/>
        <a:ext cx="7392879" cy="551319"/>
      </dsp:txXfrm>
    </dsp:sp>
    <dsp:sp modelId="{0236E033-2FE5-4F26-A8B1-E48DBA66FE4B}">
      <dsp:nvSpPr>
        <dsp:cNvPr id="0" name=""/>
        <dsp:cNvSpPr/>
      </dsp:nvSpPr>
      <dsp:spPr>
        <a:xfrm>
          <a:off x="75537" y="206849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E5304-9DC3-49F6-AF4A-2A47B211CBD6}">
      <dsp:nvSpPr>
        <dsp:cNvPr id="0" name=""/>
        <dsp:cNvSpPr/>
      </dsp:nvSpPr>
      <dsp:spPr>
        <a:xfrm>
          <a:off x="947305" y="1152129"/>
          <a:ext cx="6939382" cy="55131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Desarrollo de un diseño inicial</a:t>
          </a:r>
          <a:endParaRPr lang="es-ES" sz="2500" b="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947305" y="1152129"/>
        <a:ext cx="6939382" cy="551319"/>
      </dsp:txXfrm>
    </dsp:sp>
    <dsp:sp modelId="{5DBDBDBA-2653-4003-BBF9-C594D52D8AB3}">
      <dsp:nvSpPr>
        <dsp:cNvPr id="0" name=""/>
        <dsp:cNvSpPr/>
      </dsp:nvSpPr>
      <dsp:spPr>
        <a:xfrm>
          <a:off x="529035" y="1033723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37F6F-E2CE-4097-AEDD-C3AC3D6C1D93}">
      <dsp:nvSpPr>
        <dsp:cNvPr id="0" name=""/>
        <dsp:cNvSpPr/>
      </dsp:nvSpPr>
      <dsp:spPr>
        <a:xfrm>
          <a:off x="1080982" y="1929511"/>
          <a:ext cx="6732009" cy="55131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Formulación del Problema de Optimización</a:t>
          </a:r>
          <a:endParaRPr lang="es-ES" sz="250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1080982" y="1929511"/>
        <a:ext cx="6732009" cy="551319"/>
      </dsp:txXfrm>
    </dsp:sp>
    <dsp:sp modelId="{78E20D11-C727-4FE8-98FF-ED277C040CA9}">
      <dsp:nvSpPr>
        <dsp:cNvPr id="0" name=""/>
        <dsp:cNvSpPr/>
      </dsp:nvSpPr>
      <dsp:spPr>
        <a:xfrm>
          <a:off x="736408" y="186059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4EE87-CFC3-48AB-868B-10FC390226C1}">
      <dsp:nvSpPr>
        <dsp:cNvPr id="0" name=""/>
        <dsp:cNvSpPr/>
      </dsp:nvSpPr>
      <dsp:spPr>
        <a:xfrm>
          <a:off x="1080982" y="2755862"/>
          <a:ext cx="6732009" cy="55131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Construcción de un Metamodelo</a:t>
          </a:r>
          <a:endParaRPr lang="es-ES" sz="250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1080982" y="2755862"/>
        <a:ext cx="6732009" cy="551319"/>
      </dsp:txXfrm>
    </dsp:sp>
    <dsp:sp modelId="{34722C69-60DE-483B-ADAD-82FDB68587CC}">
      <dsp:nvSpPr>
        <dsp:cNvPr id="0" name=""/>
        <dsp:cNvSpPr/>
      </dsp:nvSpPr>
      <dsp:spPr>
        <a:xfrm>
          <a:off x="736408" y="2686947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C395F-86EE-47C0-8CC3-3FB53B23B078}">
      <dsp:nvSpPr>
        <dsp:cNvPr id="0" name=""/>
        <dsp:cNvSpPr/>
      </dsp:nvSpPr>
      <dsp:spPr>
        <a:xfrm>
          <a:off x="873609" y="3582735"/>
          <a:ext cx="6939382" cy="55131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bg1"/>
              </a:solidFill>
              <a:latin typeface="Georgia" panose="02040502050405020303" pitchFamily="18" charset="0"/>
            </a:rPr>
            <a:t>Optimización del Diseño</a:t>
          </a:r>
          <a:endParaRPr lang="es-ES" sz="2500" kern="1200" noProof="0">
            <a:solidFill>
              <a:schemeClr val="bg1"/>
            </a:solidFill>
            <a:latin typeface="Georgia" panose="02040502050405020303" pitchFamily="18" charset="0"/>
          </a:endParaRPr>
        </a:p>
      </dsp:txBody>
      <dsp:txXfrm>
        <a:off x="873609" y="3582735"/>
        <a:ext cx="6939382" cy="551319"/>
      </dsp:txXfrm>
    </dsp:sp>
    <dsp:sp modelId="{84FEC278-B048-47DC-B9F8-40B87030C9C4}">
      <dsp:nvSpPr>
        <dsp:cNvPr id="0" name=""/>
        <dsp:cNvSpPr/>
      </dsp:nvSpPr>
      <dsp:spPr>
        <a:xfrm>
          <a:off x="529035" y="3513821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A8243-FC5A-4DE4-BEFD-6AB5D8D5E0D1}">
      <dsp:nvSpPr>
        <dsp:cNvPr id="0" name=""/>
        <dsp:cNvSpPr/>
      </dsp:nvSpPr>
      <dsp:spPr>
        <a:xfrm>
          <a:off x="420112" y="4409609"/>
          <a:ext cx="7392879" cy="5513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0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smtClean="0">
              <a:solidFill>
                <a:schemeClr val="tx1"/>
              </a:solidFill>
              <a:latin typeface="Georgia" panose="02040502050405020303" pitchFamily="18" charset="0"/>
            </a:rPr>
            <a:t>Diseño de un Controlador de Velocidad</a:t>
          </a:r>
        </a:p>
      </dsp:txBody>
      <dsp:txXfrm>
        <a:off x="420112" y="4409609"/>
        <a:ext cx="7392879" cy="551319"/>
      </dsp:txXfrm>
    </dsp:sp>
    <dsp:sp modelId="{DB42D1D5-1DC0-4C8D-B9D2-1004CE50C4B0}">
      <dsp:nvSpPr>
        <dsp:cNvPr id="0" name=""/>
        <dsp:cNvSpPr/>
      </dsp:nvSpPr>
      <dsp:spPr>
        <a:xfrm>
          <a:off x="75537" y="4340694"/>
          <a:ext cx="689148" cy="689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17EAD-CFD5-432C-AF11-D6F6D064C8D0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0A9F-3DB2-4084-8D76-787E257F6C2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5666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A8AA7-A532-4C87-8F94-5AEA7C78BF0E}" type="datetimeFigureOut">
              <a:rPr lang="es-CO" smtClean="0"/>
              <a:pPr/>
              <a:t>04/08/2016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A3D2-41E7-4471-803B-3E82E3B5795C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96647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AA3D2-41E7-4471-803B-3E82E3B5795C}" type="slidenum">
              <a:rPr lang="es-CO" smtClean="0"/>
              <a:pPr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31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AA3D2-41E7-4471-803B-3E82E3B5795C}" type="slidenum">
              <a:rPr lang="es-CO" smtClean="0"/>
              <a:pPr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88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AA3D2-41E7-4471-803B-3E82E3B5795C}" type="slidenum">
              <a:rPr lang="es-CO" smtClean="0"/>
              <a:pPr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02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Primer</a:t>
            </a:r>
            <a:r>
              <a:rPr lang="es-ES" baseline="0" smtClean="0"/>
              <a:t> objetivo específico cumplido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AA3D2-41E7-4471-803B-3E82E3B5795C}" type="slidenum">
              <a:rPr lang="es-CO" smtClean="0"/>
              <a:pPr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63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Segundo y tercer objetivos</a:t>
            </a:r>
            <a:r>
              <a:rPr lang="es-ES" baseline="0" smtClean="0"/>
              <a:t> cumplidos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AA3D2-41E7-4471-803B-3E82E3B5795C}" type="slidenum">
              <a:rPr lang="es-CO" smtClean="0"/>
              <a:pPr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69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4,</a:t>
            </a:r>
            <a:r>
              <a:rPr lang="es-ES" baseline="0" smtClean="0"/>
              <a:t> 5 y 6 objetivos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AA3D2-41E7-4471-803B-3E82E3B5795C}" type="slidenum">
              <a:rPr lang="es-CO" smtClean="0"/>
              <a:pPr/>
              <a:t>38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329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B2F-8C8E-4662-BC69-D8BCA2DC89A9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C:\Users\juan.saenz\Desktop\479px-Escudo_UD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484" y="3795218"/>
            <a:ext cx="1075765" cy="126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9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523" y="0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82B4-C118-4DF0-9C86-77C276574E15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888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791-AD09-4571-B502-F8D71A2E610F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829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FDEC-E7CB-4362-B6B4-BF8C3CE83D6B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764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CAE7-0D1A-4E2B-802B-0E795F61F4BB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648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8238-33A3-404D-8934-DD222EB0B304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606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F6F3-BF71-4069-B571-F385D795F204}" type="datetime1">
              <a:rPr lang="es-CO" smtClean="0"/>
              <a:t>04/08/2016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176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D792-E11E-4C04-9DFA-1F205DA8B1DE}" type="datetime1">
              <a:rPr lang="es-CO" smtClean="0"/>
              <a:t>04/08/2016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352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F63D-0E16-4C82-9C82-449AC0BF7C43}" type="datetime1">
              <a:rPr lang="es-CO" smtClean="0"/>
              <a:t>04/08/2016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85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D9FA-5F92-46FE-8CEB-FEE617029318}" type="datetime1">
              <a:rPr lang="es-CO" smtClean="0"/>
              <a:t>04/08/2016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79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AF-F6FE-4C67-9338-69F51FDDBEC9}" type="datetime1">
              <a:rPr lang="es-CO" smtClean="0"/>
              <a:t>04/08/2016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760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1EE3-4818-4E1B-8E26-8BDCBE8FFFC1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41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F4-8E9B-4697-B447-DC94C4861426}" type="datetime1">
              <a:rPr lang="es-CO" smtClean="0"/>
              <a:t>04/08/2016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71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A1B-1F9E-421C-9F39-FFE8C459BCCA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7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8856-474E-49F3-A962-F3E4A00A51C6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06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96B2-F25C-4B24-830D-1616657C0E89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100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7319-B589-4DEC-ABE4-9C45567C49A1}" type="datetime1">
              <a:rPr lang="es-CO" smtClean="0"/>
              <a:t>04/08/2016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88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11CD-F3AA-44E5-8ACC-647A209498E9}" type="datetime1">
              <a:rPr lang="es-CO" smtClean="0"/>
              <a:t>04/08/2016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453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1DBA-5169-4625-8308-A0917CE523C3}" type="datetime1">
              <a:rPr lang="es-CO" smtClean="0"/>
              <a:t>04/08/2016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40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58E-2E85-4D90-93D5-5C55DC74C408}" type="datetime1">
              <a:rPr lang="es-CO" smtClean="0"/>
              <a:t>04/08/2016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52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A2D4-EA29-4DFC-9856-20B5C67CC32C}" type="datetime1">
              <a:rPr lang="es-CO" smtClean="0"/>
              <a:t>04/08/2016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1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21E3-76D0-4A50-B49C-6C2586615E35}" type="datetime1">
              <a:rPr lang="es-CO" smtClean="0"/>
              <a:t>04/08/2016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779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48BA-0608-414D-B5D5-EFEC5C63D8AA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E194EE4-6E68-447A-9871-49570241B09B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59"/>
          <a:stretch/>
        </p:blipFill>
        <p:spPr>
          <a:xfrm>
            <a:off x="0" y="1"/>
            <a:ext cx="9210675" cy="2070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34" y="1"/>
            <a:ext cx="1232033" cy="15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F790-8E82-4FCE-A7AA-70EE2ED2F3BE}" type="datetime1">
              <a:rPr lang="es-CO" smtClean="0"/>
              <a:t>04/08/2016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A75D-EE76-488D-B308-771BFB55A066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71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47564" y="1772816"/>
            <a:ext cx="7772400" cy="1944215"/>
          </a:xfrm>
        </p:spPr>
        <p:txBody>
          <a:bodyPr>
            <a:noAutofit/>
          </a:bodyPr>
          <a:lstStyle/>
          <a:p>
            <a:pPr algn="ctr"/>
            <a:r>
              <a:rPr lang="es-ES" sz="28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Análisis y Evaluación de Métodos</a:t>
            </a:r>
            <a:br>
              <a:rPr lang="es-ES" sz="28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</a:br>
            <a:r>
              <a:rPr lang="es-ES" sz="28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en la Optimización del Diseño</a:t>
            </a:r>
            <a:br>
              <a:rPr lang="es-ES" sz="28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</a:br>
            <a:r>
              <a:rPr lang="es-ES" sz="28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y el Control de Velocidad</a:t>
            </a:r>
            <a:br>
              <a:rPr lang="es-ES" sz="28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</a:br>
            <a:r>
              <a:rPr lang="es-ES" sz="28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de un Motor Eléctrico Lineal</a:t>
            </a:r>
            <a:endParaRPr lang="es-ES" sz="280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47564" y="3997572"/>
            <a:ext cx="7448872" cy="2860428"/>
          </a:xfrm>
        </p:spPr>
        <p:txBody>
          <a:bodyPr>
            <a:noAutofit/>
          </a:bodyPr>
          <a:lstStyle/>
          <a:p>
            <a:r>
              <a:rPr lang="es-CO" sz="240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Daniel Fernando Daza Cruz</a:t>
            </a:r>
            <a:endParaRPr lang="es-CO" sz="240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  <a:p>
            <a:endParaRPr lang="es-CO" sz="2400" b="0" smtClean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  <a:p>
            <a:r>
              <a:rPr lang="es-ES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Directores:</a:t>
            </a:r>
          </a:p>
          <a:p>
            <a:r>
              <a:rPr lang="es-ES" sz="2400" b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I.E. Jorge Alexander Alarcón </a:t>
            </a:r>
            <a:r>
              <a:rPr lang="es-ES" sz="240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Villamil, </a:t>
            </a:r>
            <a:r>
              <a:rPr lang="es-ES" sz="240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M.SC.</a:t>
            </a:r>
            <a:endParaRPr lang="es-ES" sz="2400" b="0" smtClean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r>
              <a:rPr lang="es-ES" sz="240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I.E. Francisco </a:t>
            </a:r>
            <a:r>
              <a:rPr lang="es-ES" sz="240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Santamaría Piedrahita, </a:t>
            </a:r>
            <a:r>
              <a:rPr lang="es-ES" sz="2400" err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M.Sc</a:t>
            </a:r>
            <a:r>
              <a:rPr lang="es-ES" sz="240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., PhD</a:t>
            </a:r>
          </a:p>
          <a:p>
            <a:endParaRPr lang="es-CO" sz="2400" b="0" smtClean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es-ES" sz="2400" smtClean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  <a:p>
            <a:endParaRPr lang="es-CO" sz="240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Agosto, 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7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Selección del Tipo de Motor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059844"/>
            <a:ext cx="7687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smtClean="0">
                <a:latin typeface="Georgia" panose="02040502050405020303" pitchFamily="18" charset="0"/>
              </a:rPr>
              <a:t>Criterios de selección:</a:t>
            </a:r>
          </a:p>
          <a:p>
            <a:endParaRPr lang="es-ES" sz="2400" b="1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Eficiencia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Factor de potencia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Tipo de secundario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Potencia</a:t>
            </a:r>
            <a:endParaRPr lang="es-ES" sz="240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745612"/>
            <a:ext cx="7687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smtClean="0">
                <a:latin typeface="Georgia" panose="02040502050405020303" pitchFamily="18" charset="0"/>
              </a:rPr>
              <a:t>Configuraciones consideradas</a:t>
            </a:r>
          </a:p>
          <a:p>
            <a:endParaRPr lang="es-ES" sz="2400" b="1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Inducción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Síncrono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Reluctancia variable</a:t>
            </a:r>
            <a:endParaRPr lang="es-ES" sz="240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Selección del Tipo de Motor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91880" y="1916832"/>
            <a:ext cx="2088232" cy="455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err="1" smtClean="0">
                <a:latin typeface="Georgia" panose="02040502050405020303" pitchFamily="18" charset="0"/>
              </a:rPr>
              <a:t>Eficiencia</a:t>
            </a:r>
            <a:endParaRPr lang="es-ES" sz="2400" b="1" smtClean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18108"/>
            <a:ext cx="8508226" cy="28711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04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Selección del Tipo de Motor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51820" y="1950997"/>
            <a:ext cx="3240360" cy="455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smtClean="0">
                <a:latin typeface="Georgia" panose="02040502050405020303" pitchFamily="18" charset="0"/>
              </a:rPr>
              <a:t>Factor de </a:t>
            </a:r>
            <a:r>
              <a:rPr lang="en-US" sz="2400" b="1" err="1" smtClean="0">
                <a:latin typeface="Georgia" panose="02040502050405020303" pitchFamily="18" charset="0"/>
              </a:rPr>
              <a:t>Potencia</a:t>
            </a:r>
            <a:endParaRPr lang="es-ES" sz="2400" b="1" smtClean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18108"/>
            <a:ext cx="8536686" cy="28711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18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Selección del Tipo de Motor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729358"/>
            <a:ext cx="8543925" cy="177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112" y="3678123"/>
            <a:ext cx="775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Georgia" panose="02040502050405020303" pitchFamily="18" charset="0"/>
              </a:rPr>
              <a:t>El </a:t>
            </a:r>
            <a:r>
              <a:rPr lang="en-US" sz="2400" err="1" smtClean="0">
                <a:latin typeface="Georgia" panose="02040502050405020303" pitchFamily="18" charset="0"/>
              </a:rPr>
              <a:t>tipo</a:t>
            </a:r>
            <a:r>
              <a:rPr lang="en-US" sz="2400" smtClean="0">
                <a:latin typeface="Georgia" panose="02040502050405020303" pitchFamily="18" charset="0"/>
              </a:rPr>
              <a:t> de motor </a:t>
            </a:r>
            <a:r>
              <a:rPr lang="en-US" sz="2400" err="1" smtClean="0">
                <a:latin typeface="Georgia" panose="02040502050405020303" pitchFamily="18" charset="0"/>
              </a:rPr>
              <a:t>seleccionado</a:t>
            </a:r>
            <a:r>
              <a:rPr lang="en-US" sz="2400" smtClean="0">
                <a:latin typeface="Georgia" panose="02040502050405020303" pitchFamily="18" charset="0"/>
              </a:rPr>
              <a:t> </a:t>
            </a:r>
            <a:r>
              <a:rPr lang="en-US" sz="2400" err="1" smtClean="0">
                <a:latin typeface="Georgia" panose="02040502050405020303" pitchFamily="18" charset="0"/>
              </a:rPr>
              <a:t>fue</a:t>
            </a:r>
            <a:r>
              <a:rPr lang="en-US" sz="2400" smtClean="0">
                <a:latin typeface="Georgia" panose="02040502050405020303" pitchFamily="18" charset="0"/>
              </a:rPr>
              <a:t> el </a:t>
            </a:r>
            <a:r>
              <a:rPr lang="en-US" sz="2400" b="1" smtClean="0">
                <a:latin typeface="Georgia" panose="02040502050405020303" pitchFamily="18" charset="0"/>
              </a:rPr>
              <a:t>Motor Lineal de </a:t>
            </a:r>
            <a:r>
              <a:rPr lang="en-US" sz="2400" b="1" err="1" smtClean="0">
                <a:latin typeface="Georgia" panose="02040502050405020303" pitchFamily="18" charset="0"/>
              </a:rPr>
              <a:t>Reluctancia</a:t>
            </a:r>
            <a:r>
              <a:rPr lang="en-US" sz="2400" b="1" smtClean="0">
                <a:latin typeface="Georgia" panose="02040502050405020303" pitchFamily="18" charset="0"/>
              </a:rPr>
              <a:t> (MLR)</a:t>
            </a:r>
            <a:r>
              <a:rPr lang="en-US" sz="2400" smtClean="0">
                <a:latin typeface="Georgia" panose="02040502050405020303" pitchFamily="18" charset="0"/>
              </a:rPr>
              <a:t>.</a:t>
            </a:r>
            <a:endParaRPr lang="es-ES" sz="240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98" y="4623521"/>
            <a:ext cx="4708201" cy="20979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88224" y="1628800"/>
            <a:ext cx="2088232" cy="18722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4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3. DESARROLLO DEL PROYECTO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61912525"/>
              </p:ext>
            </p:extLst>
          </p:nvPr>
        </p:nvGraphicFramePr>
        <p:xfrm>
          <a:off x="628650" y="1412776"/>
          <a:ext cx="7886700" cy="5236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6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15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Desarrollo de un Diseño Inicial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" y="2276872"/>
            <a:ext cx="7759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smtClean="0">
                <a:latin typeface="Georgia" panose="02040502050405020303" pitchFamily="18" charset="0"/>
              </a:rPr>
              <a:t>Se realizó un estudio de la teoría del MLR y el estado del arte con el fin de aplicar un método de diseño convencional:</a:t>
            </a:r>
            <a:endParaRPr lang="es-ES" sz="240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4241" y="3607420"/>
                <a:ext cx="5328592" cy="101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s-ES" sz="32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241" y="3607420"/>
                <a:ext cx="5328592" cy="10175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39752" y="5136692"/>
                <a:ext cx="4176464" cy="4948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smtClean="0">
                    <a:latin typeface="Georgia" panose="02040502050405020303" pitchFamily="18" charset="0"/>
                  </a:rPr>
                  <a:t>Maximizar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400" smtClean="0">
                    <a:latin typeface="Georgia" panose="02040502050405020303" pitchFamily="18" charset="0"/>
                  </a:rPr>
                  <a:t>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lang="es-ES" sz="2400" b="1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136692"/>
                <a:ext cx="4176464" cy="494879"/>
              </a:xfrm>
              <a:prstGeom prst="rect">
                <a:avLst/>
              </a:prstGeom>
              <a:blipFill rotWithShape="0">
                <a:blip r:embed="rId3"/>
                <a:stretch>
                  <a:fillRect b="-1818"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Right Arrow 7"/>
          <p:cNvSpPr/>
          <p:nvPr/>
        </p:nvSpPr>
        <p:spPr>
          <a:xfrm>
            <a:off x="1448197" y="4129778"/>
            <a:ext cx="792088" cy="14010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6607299" y="4077072"/>
            <a:ext cx="845021" cy="14010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16</a:t>
            </a:fld>
            <a:endParaRPr lang="es-CO"/>
          </a:p>
        </p:txBody>
      </p:sp>
      <p:sp>
        <p:nvSpPr>
          <p:cNvPr id="4" name="TextBox 3"/>
          <p:cNvSpPr txBox="1"/>
          <p:nvPr/>
        </p:nvSpPr>
        <p:spPr>
          <a:xfrm>
            <a:off x="251520" y="191683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smtClean="0">
                <a:latin typeface="Georgia" panose="02040502050405020303" pitchFamily="18" charset="0"/>
              </a:rPr>
              <a:t>Se partió de la aproximación numérica desarrollada en [1].</a:t>
            </a:r>
            <a:endParaRPr lang="es-ES" sz="2400">
              <a:latin typeface="Georgia" panose="020405020504050203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36911"/>
            <a:ext cx="4288174" cy="26538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31" y="2509388"/>
            <a:ext cx="4387441" cy="28014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504" y="623731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[1] </a:t>
            </a:r>
            <a:r>
              <a:rPr lang="en-US" sz="1600" err="1" smtClean="0"/>
              <a:t>Boldea</a:t>
            </a:r>
            <a:r>
              <a:rPr lang="en-US" sz="1600" smtClean="0"/>
              <a:t> et. </a:t>
            </a:r>
            <a:r>
              <a:rPr lang="en-US" sz="1600"/>
              <a:t>al., </a:t>
            </a:r>
            <a:r>
              <a:rPr lang="en-US" sz="1600" i="1"/>
              <a:t>Performance evaluation of axially-laminated anisotropic (ALA) rotor reluctance synchronous </a:t>
            </a:r>
            <a:r>
              <a:rPr lang="en-US" sz="1600" i="1" smtClean="0"/>
              <a:t>motors.</a:t>
            </a:r>
            <a:endParaRPr lang="es-E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79712" y="5445224"/>
                <a:ext cx="2016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ES" sz="24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445224"/>
                <a:ext cx="20162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18639" y="5325386"/>
                <a:ext cx="2016224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s-ES" sz="24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639" y="5325386"/>
                <a:ext cx="2016224" cy="490199"/>
              </a:xfrm>
              <a:prstGeom prst="rect">
                <a:avLst/>
              </a:prstGeom>
              <a:blipFill rotWithShape="0"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3 Título"/>
          <p:cNvSpPr txBox="1">
            <a:spLocks/>
          </p:cNvSpPr>
          <p:nvPr/>
        </p:nvSpPr>
        <p:spPr>
          <a:xfrm>
            <a:off x="628650" y="188640"/>
            <a:ext cx="7886700" cy="620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Desarrollo de un Diseño Inicial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1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Desarrollo de un Diseño Inicial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501008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smtClean="0">
                <a:latin typeface="Georgia" panose="02040502050405020303" pitchFamily="18" charset="0"/>
              </a:rPr>
              <a:t>Requisitos de diseño: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smtClean="0">
                <a:latin typeface="Georgia" panose="02040502050405020303" pitchFamily="18" charset="0"/>
              </a:rPr>
              <a:t>Potencia de 100 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smtClean="0">
                <a:latin typeface="Georgia" panose="02040502050405020303" pitchFamily="18" charset="0"/>
              </a:rPr>
              <a:t>Carga de 2 kg</a:t>
            </a:r>
            <a:endParaRPr lang="es-ES" sz="240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877913"/>
            <a:ext cx="5321277" cy="450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18</a:t>
            </a:fld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42647" y="-178151"/>
            <a:ext cx="1944216" cy="8870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2636912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latin typeface="Georgia" panose="02040502050405020303" pitchFamily="18" charset="0"/>
              </a:rPr>
              <a:t>Aspecto</a:t>
            </a:r>
            <a:r>
              <a:rPr lang="en-US" sz="2400" smtClean="0">
                <a:latin typeface="Georgia" panose="02040502050405020303" pitchFamily="18" charset="0"/>
              </a:rPr>
              <a:t> del </a:t>
            </a:r>
            <a:r>
              <a:rPr lang="en-US" sz="2400" err="1" smtClean="0">
                <a:latin typeface="Georgia" panose="02040502050405020303" pitchFamily="18" charset="0"/>
              </a:rPr>
              <a:t>diseño</a:t>
            </a:r>
            <a:r>
              <a:rPr lang="en-US" sz="2400" smtClean="0">
                <a:latin typeface="Georgia" panose="02040502050405020303" pitchFamily="18" charset="0"/>
              </a:rPr>
              <a:t> </a:t>
            </a:r>
            <a:r>
              <a:rPr lang="en-US" sz="2400" err="1" smtClean="0">
                <a:latin typeface="Georgia" panose="02040502050405020303" pitchFamily="18" charset="0"/>
              </a:rPr>
              <a:t>inicial</a:t>
            </a:r>
            <a:endParaRPr lang="es-ES" sz="2400">
              <a:latin typeface="Georgia" panose="02040502050405020303" pitchFamily="18" charset="0"/>
            </a:endParaRPr>
          </a:p>
        </p:txBody>
      </p:sp>
      <p:sp>
        <p:nvSpPr>
          <p:cNvPr id="8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Desarrollo de un Diseño Inicial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19</a:t>
            </a:fld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83295"/>
          </a:xfrm>
        </p:spPr>
        <p:txBody>
          <a:bodyPr>
            <a:normAutofit/>
          </a:bodyPr>
          <a:lstStyle/>
          <a:p>
            <a:r>
              <a:rPr lang="es-ES" sz="2400" smtClean="0">
                <a:latin typeface="Georgia" panose="02040502050405020303" pitchFamily="18" charset="0"/>
              </a:rPr>
              <a:t>La validación se realizó por medio del Método de Elementos Finitos (FEM) en COMSOL </a:t>
            </a:r>
            <a:r>
              <a:rPr lang="es-ES" sz="2400" err="1" smtClean="0">
                <a:latin typeface="Georgia" panose="02040502050405020303" pitchFamily="18" charset="0"/>
              </a:rPr>
              <a:t>Multiphysics</a:t>
            </a:r>
            <a:r>
              <a:rPr lang="es-ES" sz="2400" smtClean="0">
                <a:latin typeface="Georgia" panose="02040502050405020303" pitchFamily="18" charset="0"/>
              </a:rPr>
              <a:t>.</a:t>
            </a:r>
            <a:endParaRPr lang="es-ES" sz="2400">
              <a:latin typeface="Georgia" panose="0204050205040502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840770"/>
            <a:ext cx="6829425" cy="2152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28650" y="5238221"/>
                <a:ext cx="7886700" cy="12151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400" smtClean="0">
                    <a:latin typeface="Georgia" panose="02040502050405020303" pitchFamily="18" charset="0"/>
                  </a:rPr>
                  <a:t>La razón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s-ES" sz="2400" smtClean="0">
                    <a:latin typeface="Georgia" panose="02040502050405020303" pitchFamily="18" charset="0"/>
                  </a:rPr>
                  <a:t> no fue lo suficientemente alta, por lo que se repitió el proceso con un requerimiento de empuje más alto.</a:t>
                </a:r>
                <a:endParaRPr lang="es-ES" sz="240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38221"/>
                <a:ext cx="7886700" cy="1215115"/>
              </a:xfrm>
              <a:prstGeom prst="rect">
                <a:avLst/>
              </a:prstGeom>
              <a:blipFill rotWithShape="0">
                <a:blip r:embed="rId3"/>
                <a:stretch>
                  <a:fillRect l="-1005" t="-6500" b="-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3 Título"/>
          <p:cNvSpPr txBox="1">
            <a:spLocks/>
          </p:cNvSpPr>
          <p:nvPr/>
        </p:nvSpPr>
        <p:spPr>
          <a:xfrm>
            <a:off x="628650" y="188640"/>
            <a:ext cx="7886700" cy="620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Desarrollo de un Diseño Inicial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57287" y="4509120"/>
            <a:ext cx="6655073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7061" y="264255"/>
            <a:ext cx="6513934" cy="707737"/>
          </a:xfrm>
        </p:spPr>
        <p:txBody>
          <a:bodyPr>
            <a:normAutofit/>
          </a:bodyPr>
          <a:lstStyle/>
          <a:p>
            <a:r>
              <a:rPr lang="es-ES" sz="28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CONTENIDO</a:t>
            </a:r>
            <a:endParaRPr lang="es-CO" sz="28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7061" y="1488502"/>
            <a:ext cx="7886700" cy="5232974"/>
          </a:xfrm>
        </p:spPr>
        <p:txBody>
          <a:bodyPr>
            <a:normAutofit/>
          </a:bodyPr>
          <a:lstStyle/>
          <a:p>
            <a:endParaRPr lang="es-ES" sz="2400" b="1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smtClean="0">
                <a:latin typeface="Georgia" panose="02040502050405020303" pitchFamily="18" charset="0"/>
                <a:cs typeface="Arial" pitchFamily="34" charset="0"/>
              </a:rPr>
              <a:t>Introducción</a:t>
            </a:r>
          </a:p>
          <a:p>
            <a:pPr marL="457200" indent="-457200">
              <a:buFont typeface="+mj-lt"/>
              <a:buAutoNum type="arabicPeriod"/>
            </a:pPr>
            <a:endParaRPr lang="es-ES" sz="2400" b="1" smtClean="0">
              <a:latin typeface="Georgia" panose="02040502050405020303" pitchFamily="18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smtClean="0">
                <a:latin typeface="Georgia" panose="02040502050405020303" pitchFamily="18" charset="0"/>
                <a:cs typeface="Arial" pitchFamily="34" charset="0"/>
              </a:rPr>
              <a:t>Objetivos</a:t>
            </a:r>
          </a:p>
          <a:p>
            <a:pPr marL="457200" indent="-457200">
              <a:buFont typeface="+mj-lt"/>
              <a:buAutoNum type="arabicPeriod"/>
            </a:pPr>
            <a:endParaRPr lang="es-ES" sz="2400" b="1" smtClean="0">
              <a:latin typeface="Georgia" panose="02040502050405020303" pitchFamily="18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smtClean="0">
                <a:latin typeface="Georgia" panose="02040502050405020303" pitchFamily="18" charset="0"/>
                <a:cs typeface="Arial" pitchFamily="34" charset="0"/>
              </a:rPr>
              <a:t>Desarrollo del proyecto</a:t>
            </a:r>
          </a:p>
          <a:p>
            <a:pPr marL="457200" indent="-457200">
              <a:buFont typeface="+mj-lt"/>
              <a:buAutoNum type="arabicPeriod"/>
            </a:pPr>
            <a:endParaRPr lang="es-ES" sz="2400" b="1" smtClean="0">
              <a:latin typeface="Georgia" panose="02040502050405020303" pitchFamily="18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smtClean="0">
                <a:latin typeface="Georgia" panose="02040502050405020303" pitchFamily="18" charset="0"/>
                <a:cs typeface="Arial" pitchFamily="34" charset="0"/>
              </a:rPr>
              <a:t>Conclusiones</a:t>
            </a:r>
          </a:p>
          <a:p>
            <a:pPr marL="457200" indent="-457200">
              <a:buFont typeface="+mj-lt"/>
              <a:buAutoNum type="arabicPeriod"/>
            </a:pPr>
            <a:endParaRPr lang="es-ES" sz="2400" b="1">
              <a:latin typeface="Georgia" panose="02040502050405020303" pitchFamily="18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smtClean="0">
                <a:latin typeface="Georgia" panose="02040502050405020303" pitchFamily="18" charset="0"/>
                <a:cs typeface="Arial" pitchFamily="34" charset="0"/>
              </a:rPr>
              <a:t>Trabajos futuros</a:t>
            </a:r>
            <a:r>
              <a:rPr lang="es-ES" sz="2400" b="1">
                <a:latin typeface="Arial" pitchFamily="34" charset="0"/>
                <a:cs typeface="Arial" pitchFamily="34" charset="0"/>
              </a:rPr>
              <a:t/>
            </a:r>
            <a:br>
              <a:rPr lang="es-ES" sz="2400" b="1">
                <a:latin typeface="Arial" pitchFamily="34" charset="0"/>
                <a:cs typeface="Arial" pitchFamily="34" charset="0"/>
              </a:rPr>
            </a:br>
            <a:endParaRPr lang="es-CO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20</a:t>
            </a:fld>
            <a:endParaRPr lang="es-CO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63464"/>
            <a:ext cx="6534150" cy="181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351" y="3736057"/>
            <a:ext cx="3152775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Desarrollo de un Diseño Inicial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21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3. DESARROLLO DEL PROYECTO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50690265"/>
              </p:ext>
            </p:extLst>
          </p:nvPr>
        </p:nvGraphicFramePr>
        <p:xfrm>
          <a:off x="628650" y="1412776"/>
          <a:ext cx="7886700" cy="5236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9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22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Formulación del Problema de Optimización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6768" y="1844824"/>
            <a:ext cx="7886700" cy="504055"/>
          </a:xfrm>
        </p:spPr>
        <p:txBody>
          <a:bodyPr>
            <a:normAutofit/>
          </a:bodyPr>
          <a:lstStyle/>
          <a:p>
            <a:r>
              <a:rPr lang="es-ES" sz="2400" smtClean="0">
                <a:latin typeface="Georgia" panose="02040502050405020303" pitchFamily="18" charset="0"/>
              </a:rPr>
              <a:t>Se seleccionaron 7 variables de diseño:</a:t>
            </a:r>
            <a:endParaRPr lang="es-ES" sz="240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369661"/>
            <a:ext cx="4400550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6768" y="5682603"/>
            <a:ext cx="7886700" cy="673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smtClean="0">
                <a:latin typeface="Georgia" panose="02040502050405020303" pitchFamily="18" charset="0"/>
              </a:rPr>
              <a:t>Se calcularon restricciones lineales que permitieran un aumento hasta del doble en el volumen.</a:t>
            </a:r>
            <a:endParaRPr lang="es-ES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23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Formulación del Problema de Optimización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2238" y="1755113"/>
            <a:ext cx="7886700" cy="936104"/>
          </a:xfrm>
        </p:spPr>
        <p:txBody>
          <a:bodyPr>
            <a:normAutofit/>
          </a:bodyPr>
          <a:lstStyle/>
          <a:p>
            <a:r>
              <a:rPr lang="es-ES" sz="2400" smtClean="0">
                <a:latin typeface="Georgia" panose="02040502050405020303" pitchFamily="18" charset="0"/>
              </a:rPr>
              <a:t>En la función objetivo se expresó el empuje por pérdidas en el cobre, haciendo énfasis en el empuje:</a:t>
            </a:r>
            <a:endParaRPr lang="es-ES" sz="2400">
              <a:latin typeface="Georgia" panose="02040502050405020303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47360" y="2564904"/>
            <a:ext cx="3616455" cy="1486123"/>
            <a:chOff x="2123728" y="2839678"/>
            <a:chExt cx="3616455" cy="14861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28" y="2839678"/>
              <a:ext cx="2131044" cy="148612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588055" y="3119887"/>
                  <a:ext cx="1152128" cy="9257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s-ES" sz="24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055" y="3119887"/>
                  <a:ext cx="1152128" cy="92570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4271731"/>
            <a:ext cx="7886700" cy="1178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smtClean="0">
                <a:latin typeface="Georgia" panose="02040502050405020303" pitchFamily="18" charset="0"/>
              </a:rPr>
              <a:t>Esta función es costosa de evaluar, lo que presentó la oportunidad de utilizar un </a:t>
            </a:r>
            <a:r>
              <a:rPr lang="es-ES" sz="2400" b="1" smtClean="0">
                <a:latin typeface="Georgia" panose="02040502050405020303" pitchFamily="18" charset="0"/>
              </a:rPr>
              <a:t>metamodelo</a:t>
            </a:r>
            <a:r>
              <a:rPr lang="es-ES" sz="2400" smtClean="0">
                <a:latin typeface="Georgia" panose="02040502050405020303" pitchFamily="18" charset="0"/>
              </a:rPr>
              <a:t> durante la optimización.</a:t>
            </a:r>
            <a:endParaRPr lang="es-ES" sz="240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307713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smtClean="0">
                <a:latin typeface="Georgia" panose="02040502050405020303" pitchFamily="18" charset="0"/>
              </a:rPr>
              <a:t>max</a:t>
            </a:r>
            <a:endParaRPr lang="es-ES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24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3. DESARROLLO DEL PROYECTO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584441640"/>
              </p:ext>
            </p:extLst>
          </p:nvPr>
        </p:nvGraphicFramePr>
        <p:xfrm>
          <a:off x="628650" y="1412776"/>
          <a:ext cx="7886700" cy="5236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0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25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Construcción de un Metamodelo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83" y="1883280"/>
            <a:ext cx="7886700" cy="1440160"/>
          </a:xfrm>
        </p:spPr>
        <p:txBody>
          <a:bodyPr/>
          <a:lstStyle/>
          <a:p>
            <a:r>
              <a:rPr lang="es-ES" smtClean="0">
                <a:latin typeface="Georgia" panose="02040502050405020303" pitchFamily="18" charset="0"/>
              </a:rPr>
              <a:t>El metamodelo se construyó a partir de 2000 muestras en total.</a:t>
            </a:r>
          </a:p>
          <a:p>
            <a:r>
              <a:rPr lang="en-US" smtClean="0">
                <a:latin typeface="Georgia" panose="02040502050405020303" pitchFamily="18" charset="0"/>
              </a:rPr>
              <a:t>1000 </a:t>
            </a:r>
            <a:r>
              <a:rPr lang="en-US" err="1" smtClean="0">
                <a:latin typeface="Georgia" panose="02040502050405020303" pitchFamily="18" charset="0"/>
              </a:rPr>
              <a:t>muestras</a:t>
            </a:r>
            <a:r>
              <a:rPr lang="en-US" smtClean="0">
                <a:latin typeface="Georgia" panose="02040502050405020303" pitchFamily="18" charset="0"/>
              </a:rPr>
              <a:t> para el </a:t>
            </a:r>
            <a:r>
              <a:rPr lang="en-US" err="1" smtClean="0">
                <a:latin typeface="Georgia" panose="02040502050405020303" pitchFamily="18" charset="0"/>
              </a:rPr>
              <a:t>análisis</a:t>
            </a:r>
            <a:r>
              <a:rPr lang="en-US" smtClean="0">
                <a:latin typeface="Georgia" panose="02040502050405020303" pitchFamily="18" charset="0"/>
              </a:rPr>
              <a:t> de </a:t>
            </a:r>
            <a:r>
              <a:rPr lang="en-US" err="1" smtClean="0">
                <a:latin typeface="Georgia" panose="02040502050405020303" pitchFamily="18" charset="0"/>
              </a:rPr>
              <a:t>correlación</a:t>
            </a:r>
            <a:r>
              <a:rPr lang="en-US" smtClean="0">
                <a:latin typeface="Georgia" panose="02040502050405020303" pitchFamily="18" charset="0"/>
              </a:rPr>
              <a:t>.</a:t>
            </a:r>
          </a:p>
          <a:p>
            <a:r>
              <a:rPr lang="en-US" smtClean="0">
                <a:latin typeface="Georgia" panose="02040502050405020303" pitchFamily="18" charset="0"/>
              </a:rPr>
              <a:t>1000 </a:t>
            </a:r>
            <a:r>
              <a:rPr lang="en-US" err="1" smtClean="0">
                <a:latin typeface="Georgia" panose="02040502050405020303" pitchFamily="18" charset="0"/>
              </a:rPr>
              <a:t>muestras</a:t>
            </a:r>
            <a:r>
              <a:rPr lang="en-US" smtClean="0">
                <a:latin typeface="Georgia" panose="02040502050405020303" pitchFamily="18" charset="0"/>
              </a:rPr>
              <a:t> para el </a:t>
            </a:r>
            <a:r>
              <a:rPr lang="en-US" err="1" smtClean="0">
                <a:latin typeface="Georgia" panose="02040502050405020303" pitchFamily="18" charset="0"/>
              </a:rPr>
              <a:t>entrenamiento</a:t>
            </a:r>
            <a:r>
              <a:rPr lang="en-US" smtClean="0">
                <a:latin typeface="Georgia" panose="02040502050405020303" pitchFamily="18" charset="0"/>
              </a:rPr>
              <a:t> del </a:t>
            </a:r>
            <a:r>
              <a:rPr lang="en-US" err="1" smtClean="0">
                <a:latin typeface="Georgia" panose="02040502050405020303" pitchFamily="18" charset="0"/>
              </a:rPr>
              <a:t>modelo</a:t>
            </a:r>
            <a:r>
              <a:rPr lang="en-US" smtClean="0">
                <a:latin typeface="Georgia" panose="02040502050405020303" pitchFamily="18" charset="0"/>
              </a:rPr>
              <a:t>.</a:t>
            </a:r>
          </a:p>
          <a:p>
            <a:endParaRPr lang="en-US">
              <a:latin typeface="Georgia" panose="02040502050405020303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96955" y="3587149"/>
            <a:ext cx="7350090" cy="2395029"/>
            <a:chOff x="809319" y="4116384"/>
            <a:chExt cx="7350090" cy="2395029"/>
          </a:xfrm>
        </p:grpSpPr>
        <p:grpSp>
          <p:nvGrpSpPr>
            <p:cNvPr id="16" name="Group 15"/>
            <p:cNvGrpSpPr/>
            <p:nvPr/>
          </p:nvGrpSpPr>
          <p:grpSpPr>
            <a:xfrm>
              <a:off x="6143185" y="4116385"/>
              <a:ext cx="2016224" cy="2389833"/>
              <a:chOff x="971600" y="4149080"/>
              <a:chExt cx="2016224" cy="238983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971600" y="4149080"/>
                <a:ext cx="2016224" cy="23898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052" name="Picture 4" descr="https://www.addlink.es/images/stories/virtuemart/product/512x512_blue_masco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0741" y="4374086"/>
                <a:ext cx="1164406" cy="1164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113248" y="5744382"/>
                <a:ext cx="17329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err="1" smtClean="0">
                    <a:latin typeface="Georgia" panose="02040502050405020303" pitchFamily="18" charset="0"/>
                  </a:rPr>
                  <a:t>Evaluación</a:t>
                </a:r>
                <a:r>
                  <a:rPr lang="en-US" smtClean="0">
                    <a:latin typeface="Georgia" panose="02040502050405020303" pitchFamily="18" charset="0"/>
                  </a:rPr>
                  <a:t> de</a:t>
                </a:r>
              </a:p>
              <a:p>
                <a:pPr algn="ctr"/>
                <a:r>
                  <a:rPr lang="en-US" err="1" smtClean="0">
                    <a:latin typeface="Georgia" panose="02040502050405020303" pitchFamily="18" charset="0"/>
                  </a:rPr>
                  <a:t>experimentos</a:t>
                </a:r>
                <a:endParaRPr lang="es-E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51564" y="4121580"/>
              <a:ext cx="2016224" cy="2389833"/>
              <a:chOff x="3451564" y="4121580"/>
              <a:chExt cx="2016224" cy="238983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451564" y="4121580"/>
                <a:ext cx="2016224" cy="23898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056" name="Picture 8" descr="https://upload.wikimedia.org/wikipedia/commons/2/21/Matlab_Logo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2036" y="4359051"/>
                <a:ext cx="1312604" cy="11794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3630733" y="5882881"/>
                <a:ext cx="1732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err="1" smtClean="0">
                    <a:latin typeface="Georgia" panose="02040502050405020303" pitchFamily="18" charset="0"/>
                  </a:rPr>
                  <a:t>Interfaz</a:t>
                </a:r>
                <a:endParaRPr lang="es-E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09319" y="4116384"/>
              <a:ext cx="2016224" cy="2389833"/>
              <a:chOff x="5998800" y="4121579"/>
              <a:chExt cx="2016224" cy="238983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5998800" y="4121579"/>
                <a:ext cx="2016224" cy="23898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291352" y="4730608"/>
                <a:ext cx="1431119" cy="451362"/>
                <a:chOff x="6021201" y="4406717"/>
                <a:chExt cx="2151199" cy="678468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6021201" y="4406717"/>
                  <a:ext cx="2151199" cy="67846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058" name="Picture 10" descr="http://www.sumo.intec.ugent.be/sites/sumo/files/sumo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56176" y="4518891"/>
                  <a:ext cx="1890291" cy="471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TextBox 21"/>
              <p:cNvSpPr txBox="1"/>
              <p:nvPr/>
            </p:nvSpPr>
            <p:spPr>
              <a:xfrm>
                <a:off x="6140447" y="5329896"/>
                <a:ext cx="17329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err="1" smtClean="0">
                    <a:latin typeface="Georgia" panose="02040502050405020303" pitchFamily="18" charset="0"/>
                  </a:rPr>
                  <a:t>Diseño</a:t>
                </a:r>
                <a:r>
                  <a:rPr lang="en-US" smtClean="0">
                    <a:latin typeface="Georgia" panose="02040502050405020303" pitchFamily="18" charset="0"/>
                  </a:rPr>
                  <a:t> de </a:t>
                </a:r>
                <a:r>
                  <a:rPr lang="en-US" err="1" smtClean="0">
                    <a:latin typeface="Georgia" panose="02040502050405020303" pitchFamily="18" charset="0"/>
                  </a:rPr>
                  <a:t>experimentos</a:t>
                </a:r>
                <a:endParaRPr lang="es-ES">
                  <a:latin typeface="Georgia" panose="02040502050405020303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40447" y="6087414"/>
                <a:ext cx="1732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err="1" smtClean="0">
                    <a:latin typeface="Georgia" panose="02040502050405020303" pitchFamily="18" charset="0"/>
                  </a:rPr>
                  <a:t>Aprendizaje</a:t>
                </a:r>
                <a:endParaRPr lang="es-ES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20" name="Left-Right Arrow 19"/>
            <p:cNvSpPr/>
            <p:nvPr/>
          </p:nvSpPr>
          <p:spPr>
            <a:xfrm>
              <a:off x="2825543" y="5311303"/>
              <a:ext cx="626021" cy="205929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Left-Right Arrow 27"/>
            <p:cNvSpPr/>
            <p:nvPr/>
          </p:nvSpPr>
          <p:spPr>
            <a:xfrm>
              <a:off x="5491516" y="5311302"/>
              <a:ext cx="626021" cy="205929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823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26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Construcción de un Metamodelo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483" y="1883280"/>
                <a:ext cx="7886700" cy="720080"/>
              </a:xfrm>
            </p:spPr>
            <p:txBody>
              <a:bodyPr/>
              <a:lstStyle/>
              <a:p>
                <a:r>
                  <a:rPr lang="es-ES" smtClean="0">
                    <a:latin typeface="Georgia" panose="02040502050405020303" pitchFamily="18" charset="0"/>
                  </a:rPr>
                  <a:t>Se realizó un análisis de correlación, a partir del cual se eliminó la variable de diseño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ES" smtClean="0"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483" y="1883280"/>
                <a:ext cx="7886700" cy="720080"/>
              </a:xfrm>
              <a:blipFill rotWithShape="0">
                <a:blip r:embed="rId2"/>
                <a:stretch>
                  <a:fillRect l="-773" t="-9322" r="-773" b="-93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822536"/>
            <a:ext cx="4854002" cy="3702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4505" y="25649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 smtClean="0">
                <a:latin typeface="Georgia" panose="02040502050405020303" pitchFamily="18" charset="0"/>
              </a:rPr>
              <a:t>Coeficiente</a:t>
            </a:r>
            <a:r>
              <a:rPr lang="en-US" smtClean="0">
                <a:latin typeface="Georgia" panose="02040502050405020303" pitchFamily="18" charset="0"/>
              </a:rPr>
              <a:t> de </a:t>
            </a:r>
            <a:r>
              <a:rPr lang="en-US" err="1" smtClean="0">
                <a:latin typeface="Georgia" panose="02040502050405020303" pitchFamily="18" charset="0"/>
              </a:rPr>
              <a:t>correlación</a:t>
            </a:r>
            <a:endParaRPr lang="es-ES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27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Construcción de un Metamodelo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4608511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mtClean="0">
                <a:latin typeface="Georgia" panose="02040502050405020303" pitchFamily="18" charset="0"/>
              </a:rPr>
              <a:t>Métrica de error:</a:t>
            </a:r>
            <a:br>
              <a:rPr lang="es-ES" smtClean="0">
                <a:latin typeface="Georgia" panose="02040502050405020303" pitchFamily="18" charset="0"/>
              </a:rPr>
            </a:br>
            <a:r>
              <a:rPr lang="es-ES" b="1" smtClean="0">
                <a:latin typeface="Georgia" panose="02040502050405020303" pitchFamily="18" charset="0"/>
              </a:rPr>
              <a:t>Error Euclidiano Promedio</a:t>
            </a:r>
            <a:endParaRPr lang="es-ES" smtClean="0"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439" y="3284984"/>
            <a:ext cx="4772025" cy="2819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6079" y="32849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mtClean="0">
                <a:latin typeface="Georgia" panose="02040502050405020303" pitchFamily="18" charset="0"/>
              </a:rPr>
              <a:t>Función de base radial</a:t>
            </a:r>
            <a:endParaRPr lang="es-ES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079" y="411772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mtClean="0">
                <a:latin typeface="Georgia" panose="02040502050405020303" pitchFamily="18" charset="0"/>
              </a:rPr>
              <a:t>Modelo polinomial</a:t>
            </a:r>
            <a:endParaRPr lang="es-ES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567" y="4910725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mtClean="0">
                <a:latin typeface="Georgia" panose="02040502050405020303" pitchFamily="18" charset="0"/>
              </a:rPr>
              <a:t>Máquina de soporte vectorial</a:t>
            </a:r>
            <a:endParaRPr lang="es-ES"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6079" y="573505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smtClean="0">
                <a:solidFill>
                  <a:srgbClr val="FF0000"/>
                </a:solidFill>
                <a:latin typeface="Georgia" panose="02040502050405020303" pitchFamily="18" charset="0"/>
              </a:rPr>
              <a:t>Red neuronal artificial</a:t>
            </a:r>
            <a:endParaRPr lang="es-ES" b="1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8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28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3. DESARROLLO DEL PROYECTO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584247951"/>
              </p:ext>
            </p:extLst>
          </p:nvPr>
        </p:nvGraphicFramePr>
        <p:xfrm>
          <a:off x="628650" y="1412776"/>
          <a:ext cx="7886700" cy="5236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9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29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Optimización del Diseño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27704"/>
            <a:ext cx="5111849" cy="46793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0152" y="1827704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>
                <a:latin typeface="Georgia" panose="02040502050405020303" pitchFamily="18" charset="0"/>
              </a:rPr>
              <a:t>Gráficas</a:t>
            </a:r>
            <a:r>
              <a:rPr lang="en-US" smtClean="0">
                <a:latin typeface="Georgia" panose="02040502050405020303" pitchFamily="18" charset="0"/>
              </a:rPr>
              <a:t> de </a:t>
            </a:r>
            <a:r>
              <a:rPr lang="en-US" err="1" smtClean="0">
                <a:latin typeface="Georgia" panose="02040502050405020303" pitchFamily="18" charset="0"/>
              </a:rPr>
              <a:t>contorno</a:t>
            </a:r>
            <a:r>
              <a:rPr lang="en-US" smtClean="0">
                <a:latin typeface="Georgia" panose="02040502050405020303" pitchFamily="18" charset="0"/>
              </a:rPr>
              <a:t> de la </a:t>
            </a:r>
            <a:r>
              <a:rPr lang="en-US" err="1" smtClean="0">
                <a:latin typeface="Georgia" panose="02040502050405020303" pitchFamily="18" charset="0"/>
              </a:rPr>
              <a:t>función</a:t>
            </a:r>
            <a:r>
              <a:rPr lang="en-US" smtClean="0">
                <a:latin typeface="Georgia" panose="02040502050405020303" pitchFamily="18" charset="0"/>
              </a:rPr>
              <a:t> </a:t>
            </a:r>
            <a:r>
              <a:rPr lang="en-US" err="1" smtClean="0">
                <a:latin typeface="Georgia" panose="02040502050405020303" pitchFamily="18" charset="0"/>
              </a:rPr>
              <a:t>objetivo</a:t>
            </a:r>
            <a:r>
              <a:rPr lang="en-US" smtClean="0">
                <a:latin typeface="Georgia" panose="02040502050405020303" pitchFamily="18" charset="0"/>
              </a:rPr>
              <a:t> </a:t>
            </a:r>
            <a:r>
              <a:rPr lang="en-US" err="1" smtClean="0">
                <a:latin typeface="Georgia" panose="02040502050405020303" pitchFamily="18" charset="0"/>
              </a:rPr>
              <a:t>alrededor</a:t>
            </a:r>
            <a:r>
              <a:rPr lang="en-US" smtClean="0">
                <a:latin typeface="Georgia" panose="02040502050405020303" pitchFamily="18" charset="0"/>
              </a:rPr>
              <a:t> del </a:t>
            </a:r>
            <a:r>
              <a:rPr lang="en-US" err="1" smtClean="0">
                <a:latin typeface="Georgia" panose="02040502050405020303" pitchFamily="18" charset="0"/>
              </a:rPr>
              <a:t>punto</a:t>
            </a:r>
            <a:r>
              <a:rPr lang="en-US" smtClean="0">
                <a:latin typeface="Georgia" panose="02040502050405020303" pitchFamily="18" charset="0"/>
              </a:rPr>
              <a:t> de </a:t>
            </a:r>
            <a:r>
              <a:rPr lang="en-US" err="1" smtClean="0">
                <a:latin typeface="Georgia" panose="02040502050405020303" pitchFamily="18" charset="0"/>
              </a:rPr>
              <a:t>diseño</a:t>
            </a:r>
            <a:r>
              <a:rPr lang="en-US" smtClean="0">
                <a:latin typeface="Georgia" panose="02040502050405020303" pitchFamily="18" charset="0"/>
              </a:rPr>
              <a:t> </a:t>
            </a:r>
            <a:r>
              <a:rPr lang="en-US" err="1" smtClean="0">
                <a:latin typeface="Georgia" panose="02040502050405020303" pitchFamily="18" charset="0"/>
              </a:rPr>
              <a:t>inicial</a:t>
            </a:r>
            <a:endParaRPr lang="es-ES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esignworldonline.com/uploads/Imagegallery/Aerotech-PRO-LM-Linear-St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886127"/>
            <a:ext cx="3531594" cy="165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444" y="1808820"/>
            <a:ext cx="6912768" cy="3240360"/>
          </a:xfrm>
        </p:spPr>
        <p:txBody>
          <a:bodyPr>
            <a:noAutofit/>
          </a:bodyPr>
          <a:lstStyle/>
          <a:p>
            <a:pPr algn="just"/>
            <a:r>
              <a:rPr lang="es-CO" sz="2400" smtClean="0">
                <a:latin typeface="Georgia" panose="02040502050405020303" pitchFamily="18" charset="0"/>
                <a:cs typeface="Arial" pitchFamily="34" charset="0"/>
              </a:rPr>
              <a:t>Los motores lineales son una alternativa para la producción de movimiento lineal, con respecto al uso de motores rotatorios, correas y poleas.</a:t>
            </a:r>
          </a:p>
          <a:p>
            <a:pPr algn="just"/>
            <a:endParaRPr lang="es-CO" sz="2400">
              <a:latin typeface="Georgia" panose="02040502050405020303" pitchFamily="18" charset="0"/>
              <a:cs typeface="Arial" pitchFamily="34" charset="0"/>
            </a:endParaRPr>
          </a:p>
          <a:p>
            <a:pPr algn="just"/>
            <a:r>
              <a:rPr lang="es-CO" sz="2400" smtClean="0">
                <a:latin typeface="Georgia" panose="02040502050405020303" pitchFamily="18" charset="0"/>
                <a:cs typeface="Arial" pitchFamily="34" charset="0"/>
              </a:rPr>
              <a:t>Mejores características de aceleración y precisión posicionamiento.</a:t>
            </a:r>
          </a:p>
          <a:p>
            <a:pPr algn="just"/>
            <a:endParaRPr lang="es-CO" sz="2400" smtClean="0">
              <a:latin typeface="Georgia" panose="02040502050405020303" pitchFamily="18" charset="0"/>
              <a:cs typeface="Arial" pitchFamily="34" charset="0"/>
            </a:endParaRPr>
          </a:p>
          <a:p>
            <a:pPr algn="just"/>
            <a:r>
              <a:rPr lang="es-CO" sz="2400" smtClean="0">
                <a:latin typeface="Georgia" panose="02040502050405020303" pitchFamily="18" charset="0"/>
                <a:cs typeface="Arial" pitchFamily="34" charset="0"/>
              </a:rPr>
              <a:t>Entre estos, existen diferentes tipos que pueden satisfacer los requerimientos.</a:t>
            </a:r>
          </a:p>
          <a:p>
            <a:endParaRPr lang="es-CO" sz="2400">
              <a:latin typeface="Georgia" panose="02040502050405020303" pitchFamily="18" charset="0"/>
            </a:endParaRPr>
          </a:p>
          <a:p>
            <a:pPr algn="just"/>
            <a:endParaRPr lang="es-CO" sz="2400" smtClean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1. INTRODUCCIÓN 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121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30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Optimización del diseño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2" y="1772816"/>
            <a:ext cx="8424936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smtClean="0">
                <a:latin typeface="Georgia" panose="02040502050405020303" pitchFamily="18" charset="0"/>
              </a:rPr>
              <a:t>Se aplicaron tres métodos:</a:t>
            </a:r>
          </a:p>
          <a:p>
            <a:pPr marL="0" indent="0">
              <a:buNone/>
            </a:pPr>
            <a:endParaRPr lang="en-US" sz="2400">
              <a:latin typeface="Georgia" panose="02040502050405020303" pitchFamily="18" charset="0"/>
            </a:endParaRPr>
          </a:p>
          <a:p>
            <a:r>
              <a:rPr lang="es-ES" sz="2400" smtClean="0">
                <a:latin typeface="Georgia" panose="02040502050405020303" pitchFamily="18" charset="0"/>
              </a:rPr>
              <a:t>Programación cuadrática secuencial: por medio de </a:t>
            </a:r>
            <a:r>
              <a:rPr lang="es-ES" sz="2400" err="1" smtClean="0">
                <a:latin typeface="Consolas" panose="020B0609020204030204" pitchFamily="49" charset="0"/>
                <a:cs typeface="Consolas" panose="020B0609020204030204" pitchFamily="49" charset="0"/>
              </a:rPr>
              <a:t>fmincon</a:t>
            </a:r>
            <a:r>
              <a:rPr lang="es-ES" sz="2400" smtClean="0">
                <a:latin typeface="Georgia" panose="02040502050405020303" pitchFamily="18" charset="0"/>
              </a:rPr>
              <a:t> en Matlab.</a:t>
            </a:r>
          </a:p>
          <a:p>
            <a:r>
              <a:rPr lang="es-ES" sz="2400" smtClean="0">
                <a:latin typeface="Georgia" panose="02040502050405020303" pitchFamily="18" charset="0"/>
              </a:rPr>
              <a:t>Algoritmo genético: implementado en Matlab.</a:t>
            </a:r>
          </a:p>
          <a:p>
            <a:r>
              <a:rPr lang="es-ES" sz="2400" smtClean="0">
                <a:latin typeface="Georgia" panose="02040502050405020303" pitchFamily="18" charset="0"/>
              </a:rPr>
              <a:t>Algoritmo de forrajeo de bacterias: implementado en Matlab.</a:t>
            </a:r>
          </a:p>
          <a:p>
            <a:endParaRPr lang="en-US" sz="240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s-ES" sz="2400" smtClean="0">
                <a:latin typeface="Georgia" panose="02040502050405020303" pitchFamily="18" charset="0"/>
              </a:rPr>
              <a:t>En el AG y el AFB los parámetros se sintonizaron de acuerdo a trabajos relacionados y la convergencia observada.</a:t>
            </a:r>
          </a:p>
          <a:p>
            <a:pPr marL="0" indent="0">
              <a:buNone/>
            </a:pPr>
            <a:r>
              <a:rPr lang="es-ES" sz="2400" smtClean="0">
                <a:latin typeface="Georgia" panose="02040502050405020303" pitchFamily="18" charset="0"/>
              </a:rPr>
              <a:t>Criterio de parada: variación en la función objetivo</a:t>
            </a:r>
          </a:p>
        </p:txBody>
      </p:sp>
    </p:spTree>
    <p:extLst>
      <p:ext uri="{BB962C8B-B14F-4D97-AF65-F5344CB8AC3E}">
        <p14:creationId xmlns:p14="http://schemas.microsoft.com/office/powerpoint/2010/main" val="10420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31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Optimización del diseño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smtClean="0">
                <a:latin typeface="Georgia" panose="02040502050405020303" pitchFamily="18" charset="0"/>
              </a:rPr>
              <a:t>Resultados: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" y="2132856"/>
            <a:ext cx="4203293" cy="3029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81" y="2839740"/>
            <a:ext cx="456247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410" y="5373216"/>
            <a:ext cx="2386741" cy="1210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7020272" y="2839740"/>
            <a:ext cx="537299" cy="179836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8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32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Optimización del diseño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424936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smtClean="0">
                <a:latin typeface="Georgia" panose="02040502050405020303" pitchFamily="18" charset="0"/>
              </a:rPr>
              <a:t>Resultados:</a:t>
            </a:r>
          </a:p>
          <a:p>
            <a:pPr marL="0" indent="0">
              <a:buNone/>
            </a:pPr>
            <a:endParaRPr lang="es-ES" sz="2400" smtClean="0">
              <a:latin typeface="Georgia" panose="02040502050405020303" pitchFamily="18" charset="0"/>
            </a:endParaRPr>
          </a:p>
          <a:p>
            <a:r>
              <a:rPr lang="es-ES" sz="2400" smtClean="0">
                <a:latin typeface="Georgia" panose="02040502050405020303" pitchFamily="18" charset="0"/>
              </a:rPr>
              <a:t>El mejor diseño encontrado se validó con el método FEM.</a:t>
            </a:r>
          </a:p>
          <a:p>
            <a:endParaRPr lang="es-ES" sz="2400">
              <a:latin typeface="Georgia" panose="02040502050405020303" pitchFamily="18" charset="0"/>
            </a:endParaRPr>
          </a:p>
          <a:p>
            <a:r>
              <a:rPr lang="es-ES" sz="2400" smtClean="0">
                <a:latin typeface="Georgia" panose="02040502050405020303" pitchFamily="18" charset="0"/>
              </a:rPr>
              <a:t>La eficiencia pasó del 32% al </a:t>
            </a:r>
            <a:r>
              <a:rPr lang="es-ES" sz="2400" b="1" smtClean="0">
                <a:latin typeface="Georgia" panose="02040502050405020303" pitchFamily="18" charset="0"/>
              </a:rPr>
              <a:t>68%</a:t>
            </a:r>
            <a:r>
              <a:rPr lang="es-ES" sz="2400" smtClean="0">
                <a:latin typeface="Georgia" panose="02040502050405020303" pitchFamily="18" charset="0"/>
              </a:rPr>
              <a:t>.</a:t>
            </a:r>
          </a:p>
          <a:p>
            <a:endParaRPr lang="es-ES" sz="2400" smtClean="0">
              <a:latin typeface="Georgia" panose="02040502050405020303" pitchFamily="18" charset="0"/>
            </a:endParaRPr>
          </a:p>
          <a:p>
            <a:r>
              <a:rPr lang="es-ES" sz="2400" smtClean="0">
                <a:latin typeface="Georgia" panose="02040502050405020303" pitchFamily="18" charset="0"/>
              </a:rPr>
              <a:t>Estos valores concuerdan con los obtenidos en trabajos relacionados.</a:t>
            </a:r>
          </a:p>
        </p:txBody>
      </p:sp>
    </p:spTree>
    <p:extLst>
      <p:ext uri="{BB962C8B-B14F-4D97-AF65-F5344CB8AC3E}">
        <p14:creationId xmlns:p14="http://schemas.microsoft.com/office/powerpoint/2010/main" val="14409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33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3. DESARROLLO DEL PROYECTO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71232588"/>
              </p:ext>
            </p:extLst>
          </p:nvPr>
        </p:nvGraphicFramePr>
        <p:xfrm>
          <a:off x="628650" y="1412776"/>
          <a:ext cx="7886700" cy="5236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1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34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Diseño de un Controlador de Velocidad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424936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smtClean="0">
                <a:latin typeface="Georgia" panose="02040502050405020303" pitchFamily="18" charset="0"/>
              </a:rPr>
              <a:t>Desde el punto de vista eléctrico:</a:t>
            </a:r>
            <a:endParaRPr lang="en-US" sz="2400">
              <a:latin typeface="Georgia" panose="02040502050405020303" pitchFamily="18" charset="0"/>
            </a:endParaRPr>
          </a:p>
          <a:p>
            <a:r>
              <a:rPr lang="es-ES" sz="2400" smtClean="0">
                <a:latin typeface="Georgia" panose="02040502050405020303" pitchFamily="18" charset="0"/>
              </a:rPr>
              <a:t>Control de voltaje/frecuencia constante</a:t>
            </a:r>
          </a:p>
          <a:p>
            <a:r>
              <a:rPr lang="es-ES" sz="2400" smtClean="0">
                <a:latin typeface="Georgia" panose="02040502050405020303" pitchFamily="18" charset="0"/>
              </a:rPr>
              <a:t>Control de campo orientado</a:t>
            </a:r>
          </a:p>
          <a:p>
            <a:endParaRPr lang="es-ES" sz="240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s-ES" sz="2400" smtClean="0">
                <a:latin typeface="Georgia" panose="02040502050405020303" pitchFamily="18" charset="0"/>
              </a:rPr>
              <a:t>Estrategias de control:</a:t>
            </a:r>
          </a:p>
          <a:p>
            <a:r>
              <a:rPr lang="es-ES" sz="2400" smtClean="0">
                <a:latin typeface="Georgia" panose="02040502050405020303" pitchFamily="18" charset="0"/>
              </a:rPr>
              <a:t>Control clásico</a:t>
            </a:r>
          </a:p>
          <a:p>
            <a:r>
              <a:rPr lang="es-ES" sz="2400" smtClean="0">
                <a:latin typeface="Georgia" panose="02040502050405020303" pitchFamily="18" charset="0"/>
              </a:rPr>
              <a:t>Control difuso</a:t>
            </a:r>
          </a:p>
          <a:p>
            <a:endParaRPr lang="en-US" sz="240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s-ES" sz="2400" smtClean="0">
                <a:latin typeface="Georgia" panose="02040502050405020303" pitchFamily="18" charset="0"/>
              </a:rPr>
              <a:t>Se seleccionó el control de campo orientado en conjunto con el control clásico.</a:t>
            </a:r>
          </a:p>
        </p:txBody>
      </p:sp>
    </p:spTree>
    <p:extLst>
      <p:ext uri="{BB962C8B-B14F-4D97-AF65-F5344CB8AC3E}">
        <p14:creationId xmlns:p14="http://schemas.microsoft.com/office/powerpoint/2010/main" val="10874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35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Diseño de un Controlador de Velocidad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424936" cy="2952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smtClean="0">
                <a:latin typeface="Georgia" panose="02040502050405020303" pitchFamily="18" charset="0"/>
              </a:rPr>
              <a:t>Utilizando el modelo matemático del MLR, se diseñó el sistema de control por medio del lugar geométrico de las raíces:</a:t>
            </a:r>
          </a:p>
          <a:p>
            <a:endParaRPr lang="en-US" sz="2400">
              <a:latin typeface="Georgia" panose="02040502050405020303" pitchFamily="18" charset="0"/>
            </a:endParaRPr>
          </a:p>
          <a:p>
            <a:r>
              <a:rPr lang="en-US" sz="2400" smtClean="0">
                <a:latin typeface="Georgia" panose="02040502050405020303" pitchFamily="18" charset="0"/>
              </a:rPr>
              <a:t>Dos </a:t>
            </a:r>
            <a:r>
              <a:rPr lang="en-US" sz="2400" err="1" smtClean="0">
                <a:latin typeface="Georgia" panose="02040502050405020303" pitchFamily="18" charset="0"/>
              </a:rPr>
              <a:t>lazos</a:t>
            </a:r>
            <a:r>
              <a:rPr lang="en-US" sz="2400" smtClean="0">
                <a:latin typeface="Georgia" panose="02040502050405020303" pitchFamily="18" charset="0"/>
              </a:rPr>
              <a:t> </a:t>
            </a:r>
            <a:r>
              <a:rPr lang="en-US" sz="2400" err="1" smtClean="0">
                <a:latin typeface="Georgia" panose="02040502050405020303" pitchFamily="18" charset="0"/>
              </a:rPr>
              <a:t>internos</a:t>
            </a:r>
            <a:r>
              <a:rPr lang="en-US" sz="2400" smtClean="0">
                <a:latin typeface="Georgia" panose="02040502050405020303" pitchFamily="18" charset="0"/>
              </a:rPr>
              <a:t> de control de </a:t>
            </a:r>
            <a:r>
              <a:rPr lang="en-US" sz="2400" err="1" smtClean="0">
                <a:latin typeface="Georgia" panose="02040502050405020303" pitchFamily="18" charset="0"/>
              </a:rPr>
              <a:t>corriente</a:t>
            </a:r>
            <a:r>
              <a:rPr lang="en-US" sz="2400" smtClean="0">
                <a:latin typeface="Georgia" panose="02040502050405020303" pitchFamily="18" charset="0"/>
              </a:rPr>
              <a:t> </a:t>
            </a:r>
            <a:r>
              <a:rPr lang="en-US" sz="2400" err="1" smtClean="0">
                <a:latin typeface="Georgia" panose="02040502050405020303" pitchFamily="18" charset="0"/>
              </a:rPr>
              <a:t>tipo</a:t>
            </a:r>
            <a:r>
              <a:rPr lang="en-US" sz="2400" smtClean="0">
                <a:latin typeface="Georgia" panose="02040502050405020303" pitchFamily="18" charset="0"/>
              </a:rPr>
              <a:t> PID.</a:t>
            </a:r>
          </a:p>
          <a:p>
            <a:endParaRPr lang="en-US" sz="2400" smtClean="0">
              <a:latin typeface="Georgia" panose="02040502050405020303" pitchFamily="18" charset="0"/>
            </a:endParaRPr>
          </a:p>
          <a:p>
            <a:r>
              <a:rPr lang="en-US" sz="2400" smtClean="0">
                <a:latin typeface="Georgia" panose="02040502050405020303" pitchFamily="18" charset="0"/>
              </a:rPr>
              <a:t>Un </a:t>
            </a:r>
            <a:r>
              <a:rPr lang="en-US" sz="2400" err="1" smtClean="0">
                <a:latin typeface="Georgia" panose="02040502050405020303" pitchFamily="18" charset="0"/>
              </a:rPr>
              <a:t>lazo</a:t>
            </a:r>
            <a:r>
              <a:rPr lang="en-US" sz="2400" smtClean="0">
                <a:latin typeface="Georgia" panose="02040502050405020303" pitchFamily="18" charset="0"/>
              </a:rPr>
              <a:t> </a:t>
            </a:r>
            <a:r>
              <a:rPr lang="en-US" sz="2400" err="1" smtClean="0">
                <a:latin typeface="Georgia" panose="02040502050405020303" pitchFamily="18" charset="0"/>
              </a:rPr>
              <a:t>externo</a:t>
            </a:r>
            <a:r>
              <a:rPr lang="en-US" sz="2400" smtClean="0">
                <a:latin typeface="Georgia" panose="02040502050405020303" pitchFamily="18" charset="0"/>
              </a:rPr>
              <a:t> de control de </a:t>
            </a:r>
            <a:r>
              <a:rPr lang="en-US" sz="2400" err="1" smtClean="0">
                <a:latin typeface="Georgia" panose="02040502050405020303" pitchFamily="18" charset="0"/>
              </a:rPr>
              <a:t>velocidad</a:t>
            </a:r>
            <a:r>
              <a:rPr lang="en-US" sz="2400" smtClean="0">
                <a:latin typeface="Georgia" panose="02040502050405020303" pitchFamily="18" charset="0"/>
              </a:rPr>
              <a:t> </a:t>
            </a:r>
            <a:r>
              <a:rPr lang="en-US" sz="2400" err="1" smtClean="0">
                <a:latin typeface="Georgia" panose="02040502050405020303" pitchFamily="18" charset="0"/>
              </a:rPr>
              <a:t>tipo</a:t>
            </a:r>
            <a:r>
              <a:rPr lang="en-US" sz="2400" smtClean="0">
                <a:latin typeface="Georgia" panose="02040502050405020303" pitchFamily="18" charset="0"/>
              </a:rPr>
              <a:t> P.</a:t>
            </a:r>
            <a:endParaRPr lang="es-ES" sz="240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36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Diseño de un Controlador de Velocidad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424936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err="1" smtClean="0">
                <a:latin typeface="Georgia" panose="02040502050405020303" pitchFamily="18" charset="0"/>
              </a:rPr>
              <a:t>Resultados</a:t>
            </a:r>
            <a:endParaRPr lang="es-ES" sz="2400" smtClean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02494"/>
            <a:ext cx="35814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2801572"/>
            <a:ext cx="3638550" cy="2695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587727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 smtClean="0">
                <a:latin typeface="Georgia" panose="02040502050405020303" pitchFamily="18" charset="0"/>
              </a:rPr>
              <a:t>Lazos</a:t>
            </a:r>
            <a:r>
              <a:rPr lang="en-US" smtClean="0">
                <a:latin typeface="Georgia" panose="02040502050405020303" pitchFamily="18" charset="0"/>
              </a:rPr>
              <a:t> de control de </a:t>
            </a:r>
            <a:r>
              <a:rPr lang="en-US" err="1" smtClean="0">
                <a:latin typeface="Georgia" panose="02040502050405020303" pitchFamily="18" charset="0"/>
              </a:rPr>
              <a:t>corriente</a:t>
            </a:r>
            <a:endParaRPr lang="es-ES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7810" y="5805823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 smtClean="0">
                <a:latin typeface="Georgia" panose="02040502050405020303" pitchFamily="18" charset="0"/>
              </a:rPr>
              <a:t>Lazo</a:t>
            </a:r>
            <a:r>
              <a:rPr lang="en-US" smtClean="0">
                <a:latin typeface="Georgia" panose="02040502050405020303" pitchFamily="18" charset="0"/>
              </a:rPr>
              <a:t> de control de </a:t>
            </a:r>
            <a:r>
              <a:rPr lang="en-US" err="1" smtClean="0">
                <a:latin typeface="Georgia" panose="02040502050405020303" pitchFamily="18" charset="0"/>
              </a:rPr>
              <a:t>velocidad</a:t>
            </a:r>
            <a:endParaRPr lang="es-ES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7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Diseño de un Controlador de Velocidad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0" y="2636912"/>
            <a:ext cx="8837860" cy="3672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5736" y="19888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mtClean="0">
                <a:latin typeface="Georgia" panose="02040502050405020303" pitchFamily="18" charset="0"/>
              </a:rPr>
              <a:t>Simulación del sistema completo</a:t>
            </a:r>
            <a:endParaRPr lang="es-ES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Diseño de un Controlador de Velocidad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5736" y="19888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mtClean="0">
                <a:latin typeface="Georgia" panose="02040502050405020303" pitchFamily="18" charset="0"/>
              </a:rPr>
              <a:t>Simulación del sistema completo</a:t>
            </a:r>
            <a:endParaRPr lang="es-ES"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2564904"/>
            <a:ext cx="51435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4. CONCLUSIONES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524" y="2564904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Georgia" panose="02040502050405020303" pitchFamily="18" charset="0"/>
              </a:rPr>
              <a:t>1) </a:t>
            </a:r>
            <a:r>
              <a:rPr lang="es-ES" sz="2400" smtClean="0">
                <a:latin typeface="Georgia" panose="02040502050405020303" pitchFamily="18" charset="0"/>
              </a:rPr>
              <a:t>Se </a:t>
            </a:r>
            <a:r>
              <a:rPr lang="es-ES" sz="2400">
                <a:latin typeface="Georgia" panose="02040502050405020303" pitchFamily="18" charset="0"/>
              </a:rPr>
              <a:t>analizaron y evaluaron diferentes métodos</a:t>
            </a:r>
          </a:p>
          <a:p>
            <a:r>
              <a:rPr lang="es-ES" sz="2400">
                <a:latin typeface="Georgia" panose="02040502050405020303" pitchFamily="18" charset="0"/>
              </a:rPr>
              <a:t>aplicables en la optimización del diseño y control de un motor eléctrico </a:t>
            </a:r>
            <a:r>
              <a:rPr lang="es-ES" sz="2400" smtClean="0">
                <a:latin typeface="Georgia" panose="02040502050405020303" pitchFamily="18" charset="0"/>
              </a:rPr>
              <a:t>lineal de </a:t>
            </a:r>
            <a:r>
              <a:rPr lang="es-ES" sz="2400">
                <a:latin typeface="Georgia" panose="02040502050405020303" pitchFamily="18" charset="0"/>
              </a:rPr>
              <a:t>100 W con una carga de 2 kg. </a:t>
            </a:r>
            <a:endParaRPr lang="es-ES" sz="2400" smtClean="0">
              <a:latin typeface="Georgia" panose="02040502050405020303" pitchFamily="18" charset="0"/>
            </a:endParaRPr>
          </a:p>
          <a:p>
            <a:endParaRPr lang="es-ES" sz="2400">
              <a:latin typeface="Georgia" panose="02040502050405020303" pitchFamily="18" charset="0"/>
            </a:endParaRPr>
          </a:p>
          <a:p>
            <a:r>
              <a:rPr lang="es-ES" sz="2400" smtClean="0">
                <a:latin typeface="Georgia" panose="02040502050405020303" pitchFamily="18" charset="0"/>
              </a:rPr>
              <a:t>2) Se aplicaron </a:t>
            </a:r>
            <a:r>
              <a:rPr lang="es-ES" sz="2400">
                <a:latin typeface="Georgia" panose="02040502050405020303" pitchFamily="18" charset="0"/>
              </a:rPr>
              <a:t>tres </a:t>
            </a:r>
            <a:r>
              <a:rPr lang="es-ES" sz="2400" smtClean="0">
                <a:latin typeface="Georgia" panose="02040502050405020303" pitchFamily="18" charset="0"/>
              </a:rPr>
              <a:t>procedimientos de optimización, </a:t>
            </a:r>
            <a:r>
              <a:rPr lang="es-ES" sz="2400">
                <a:latin typeface="Georgia" panose="02040502050405020303" pitchFamily="18" charset="0"/>
              </a:rPr>
              <a:t>y </a:t>
            </a:r>
            <a:r>
              <a:rPr lang="es-ES" sz="2400" smtClean="0">
                <a:latin typeface="Georgia" panose="02040502050405020303" pitchFamily="18" charset="0"/>
              </a:rPr>
              <a:t>una estrategia de control. Los resultados se validaron mediante simulación, cumpliéndose </a:t>
            </a:r>
            <a:r>
              <a:rPr lang="es-ES" sz="2400">
                <a:latin typeface="Georgia" panose="02040502050405020303" pitchFamily="18" charset="0"/>
              </a:rPr>
              <a:t>así los objetivos planteados inicialmente en el proyecto</a:t>
            </a:r>
            <a:r>
              <a:rPr lang="es-ES" sz="2400" smtClean="0">
                <a:latin typeface="Georgia" panose="02040502050405020303" pitchFamily="18" charset="0"/>
              </a:rPr>
              <a:t>.</a:t>
            </a:r>
            <a:endParaRPr lang="en-US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988840"/>
            <a:ext cx="7992888" cy="3672408"/>
          </a:xfrm>
        </p:spPr>
        <p:txBody>
          <a:bodyPr>
            <a:noAutofit/>
          </a:bodyPr>
          <a:lstStyle/>
          <a:p>
            <a:r>
              <a:rPr lang="es-CO" sz="2400" smtClean="0">
                <a:latin typeface="Georgia" panose="02040502050405020303" pitchFamily="18" charset="0"/>
              </a:rPr>
              <a:t>El diseño es un proceso iterativo que contempla la proposición y evaluación de diferentes prototipos.</a:t>
            </a:r>
          </a:p>
          <a:p>
            <a:endParaRPr lang="es-CO" sz="2400" smtClean="0">
              <a:latin typeface="Georgia" panose="02040502050405020303" pitchFamily="18" charset="0"/>
            </a:endParaRPr>
          </a:p>
          <a:p>
            <a:r>
              <a:rPr lang="es-CO" sz="2400" smtClean="0">
                <a:latin typeface="Georgia" panose="02040502050405020303" pitchFamily="18" charset="0"/>
              </a:rPr>
              <a:t>Durante este proceso se busca mejorar un criterio bien definido en el contexto del problema.</a:t>
            </a:r>
          </a:p>
          <a:p>
            <a:endParaRPr lang="es-CO" sz="2400" smtClean="0">
              <a:latin typeface="Georgia" panose="02040502050405020303" pitchFamily="18" charset="0"/>
            </a:endParaRPr>
          </a:p>
          <a:p>
            <a:r>
              <a:rPr lang="es-CO" sz="2400" smtClean="0">
                <a:latin typeface="Georgia" panose="02040502050405020303" pitchFamily="18" charset="0"/>
              </a:rPr>
              <a:t>Es posible contemplar la obtención de un diseño óptimo.</a:t>
            </a:r>
          </a:p>
          <a:p>
            <a:endParaRPr lang="es-CO" sz="2400">
              <a:latin typeface="Georgia" panose="02040502050405020303" pitchFamily="18" charset="0"/>
            </a:endParaRPr>
          </a:p>
          <a:p>
            <a:pPr algn="just"/>
            <a:endParaRPr lang="es-CO" sz="2400" smtClean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4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1. INTRODUCCIÓN 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609" y="5245749"/>
            <a:ext cx="207877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>
                <a:latin typeface="Georgia" panose="02040502050405020303" pitchFamily="18" charset="0"/>
              </a:rPr>
              <a:t>Diseño</a:t>
            </a:r>
          </a:p>
          <a:p>
            <a:pPr algn="ctr"/>
            <a:r>
              <a:rPr lang="es-ES" sz="2400" smtClean="0">
                <a:latin typeface="Georgia" panose="02040502050405020303" pitchFamily="18" charset="0"/>
              </a:rPr>
              <a:t>Convencional</a:t>
            </a:r>
            <a:endParaRPr lang="es-ES" sz="240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5245749"/>
            <a:ext cx="207877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>
                <a:latin typeface="Georgia" panose="02040502050405020303" pitchFamily="18" charset="0"/>
              </a:rPr>
              <a:t>Diseño</a:t>
            </a:r>
          </a:p>
          <a:p>
            <a:pPr algn="ctr"/>
            <a:r>
              <a:rPr lang="es-ES" sz="2400" smtClean="0">
                <a:latin typeface="Georgia" panose="02040502050405020303" pitchFamily="18" charset="0"/>
              </a:rPr>
              <a:t>Óptimo</a:t>
            </a:r>
            <a:endParaRPr lang="es-ES" sz="2400">
              <a:latin typeface="Georgia" panose="02040502050405020303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16929" y="5373216"/>
            <a:ext cx="671095" cy="496799"/>
            <a:chOff x="588537" y="5315063"/>
            <a:chExt cx="671095" cy="496799"/>
          </a:xfrm>
        </p:grpSpPr>
        <p:sp>
          <p:nvSpPr>
            <p:cNvPr id="10" name="Oval 9"/>
            <p:cNvSpPr/>
            <p:nvPr/>
          </p:nvSpPr>
          <p:spPr>
            <a:xfrm>
              <a:off x="588537" y="5315063"/>
              <a:ext cx="486966" cy="49679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650" y="5373216"/>
              <a:ext cx="63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mtClean="0">
                  <a:latin typeface="Georgia" panose="02040502050405020303" pitchFamily="18" charset="0"/>
                </a:rPr>
                <a:t>vs</a:t>
              </a:r>
              <a:endParaRPr lang="es-ES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3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4. CONCLUSIONES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524" y="1700808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pitchFamily="18" charset="0"/>
              </a:rPr>
              <a:t>3</a:t>
            </a:r>
            <a:r>
              <a:rPr lang="en-US" sz="2400" smtClean="0">
                <a:latin typeface="Georgia" panose="02040502050405020303" pitchFamily="18" charset="0"/>
              </a:rPr>
              <a:t>) El uso del FEM incrementó el costo computacional del proceso de optimización del motor. El análisis de correlación y el desarrollo de un metamodelo fueron fundamentales en la reducción de este costo.</a:t>
            </a:r>
          </a:p>
          <a:p>
            <a:endParaRPr lang="en-US" sz="2400">
              <a:latin typeface="Georgia" panose="02040502050405020303" pitchFamily="18" charset="0"/>
            </a:endParaRPr>
          </a:p>
          <a:p>
            <a:r>
              <a:rPr lang="en-US" sz="2400">
                <a:latin typeface="Georgia" panose="02040502050405020303" pitchFamily="18" charset="0"/>
              </a:rPr>
              <a:t>4</a:t>
            </a:r>
            <a:r>
              <a:rPr lang="en-US" sz="2400" smtClean="0">
                <a:latin typeface="Georgia" panose="02040502050405020303" pitchFamily="18" charset="0"/>
              </a:rPr>
              <a:t>) </a:t>
            </a:r>
            <a:r>
              <a:rPr lang="en-US" sz="2400">
                <a:latin typeface="Georgia" panose="02040502050405020303" pitchFamily="18" charset="0"/>
              </a:rPr>
              <a:t>La red neuronal redujo en varios órdenes de magnitud el costo computacional, permitiendo evaluaciones aproximadamente constantes debido a la implementación. </a:t>
            </a:r>
            <a:endParaRPr lang="en-US" sz="2400" smtClean="0">
              <a:latin typeface="Georgia" panose="02040502050405020303" pitchFamily="18" charset="0"/>
            </a:endParaRPr>
          </a:p>
          <a:p>
            <a:endParaRPr lang="en-US" sz="2400">
              <a:latin typeface="Georgia" panose="02040502050405020303" pitchFamily="18" charset="0"/>
            </a:endParaRPr>
          </a:p>
          <a:p>
            <a:r>
              <a:rPr lang="en-US" sz="2400">
                <a:latin typeface="Georgia" panose="02040502050405020303" pitchFamily="18" charset="0"/>
              </a:rPr>
              <a:t>5</a:t>
            </a:r>
            <a:r>
              <a:rPr lang="en-US" sz="2400" smtClean="0">
                <a:latin typeface="Georgia" panose="02040502050405020303" pitchFamily="18" charset="0"/>
              </a:rPr>
              <a:t>) </a:t>
            </a:r>
            <a:r>
              <a:rPr lang="en-US" sz="2400">
                <a:latin typeface="Georgia" panose="02040502050405020303" pitchFamily="18" charset="0"/>
              </a:rPr>
              <a:t>El marco de software implementado es una herramienta que abre las puertas a aplicaciones similares en las que el sistema físico que pueda ser modelado, para reducir el costo computacional de los experimentos.</a:t>
            </a:r>
            <a:endParaRPr lang="es-ES" sz="2400" smtClean="0">
              <a:latin typeface="Georgia" panose="02040502050405020303" pitchFamily="18" charset="0"/>
            </a:endParaRPr>
          </a:p>
          <a:p>
            <a:endParaRPr lang="en-US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4. CONCLUSIONES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844824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pitchFamily="18" charset="0"/>
              </a:rPr>
              <a:t>6</a:t>
            </a:r>
            <a:r>
              <a:rPr lang="en-US" sz="2400" smtClean="0">
                <a:latin typeface="Georgia" panose="02040502050405020303" pitchFamily="18" charset="0"/>
              </a:rPr>
              <a:t>) En el presente proyecto se logró obtener un máximo local de mayor valor con un método determinístico que requirió de un número reducido de, llegando finalmente a un diseño con una eficiencia de más del doble de aquella del diseño inicial.</a:t>
            </a:r>
          </a:p>
          <a:p>
            <a:endParaRPr lang="en-US" sz="2400">
              <a:latin typeface="Georgia" panose="02040502050405020303" pitchFamily="18" charset="0"/>
            </a:endParaRPr>
          </a:p>
          <a:p>
            <a:r>
              <a:rPr lang="en-US" sz="2400" smtClean="0">
                <a:latin typeface="Georgia" panose="02040502050405020303" pitchFamily="18" charset="0"/>
              </a:rPr>
              <a:t>7) </a:t>
            </a:r>
            <a:r>
              <a:rPr lang="es-ES" sz="2400">
                <a:latin typeface="Georgia" panose="02040502050405020303" pitchFamily="18" charset="0"/>
              </a:rPr>
              <a:t>Los resultados obtenidos con el CCO en conjunto con el control clásico </a:t>
            </a:r>
            <a:r>
              <a:rPr lang="es-ES" sz="2400" smtClean="0">
                <a:latin typeface="Georgia" panose="02040502050405020303" pitchFamily="18" charset="0"/>
              </a:rPr>
              <a:t>indican </a:t>
            </a:r>
            <a:r>
              <a:rPr lang="es-ES" sz="2400">
                <a:latin typeface="Georgia" panose="02040502050405020303" pitchFamily="18" charset="0"/>
              </a:rPr>
              <a:t>que para aplicaciones de velocidad variable, estas técnicas son </a:t>
            </a:r>
            <a:r>
              <a:rPr lang="es-ES" sz="2400" smtClean="0">
                <a:latin typeface="Georgia" panose="02040502050405020303" pitchFamily="18" charset="0"/>
              </a:rPr>
              <a:t>válidas y </a:t>
            </a:r>
            <a:r>
              <a:rPr lang="es-ES" sz="2400">
                <a:latin typeface="Georgia" panose="02040502050405020303" pitchFamily="18" charset="0"/>
              </a:rPr>
              <a:t>proveen métodos sencillos </a:t>
            </a:r>
            <a:r>
              <a:rPr lang="es-ES" sz="2400" smtClean="0">
                <a:latin typeface="Georgia" panose="02040502050405020303" pitchFamily="18" charset="0"/>
              </a:rPr>
              <a:t>una </a:t>
            </a:r>
            <a:r>
              <a:rPr lang="es-ES" sz="2400">
                <a:latin typeface="Georgia" panose="02040502050405020303" pitchFamily="18" charset="0"/>
              </a:rPr>
              <a:t>vez </a:t>
            </a:r>
            <a:r>
              <a:rPr lang="es-ES" sz="2400" smtClean="0">
                <a:latin typeface="Georgia" panose="02040502050405020303" pitchFamily="18" charset="0"/>
              </a:rPr>
              <a:t>se cuenta </a:t>
            </a:r>
            <a:r>
              <a:rPr lang="es-ES" sz="2400">
                <a:latin typeface="Georgia" panose="02040502050405020303" pitchFamily="18" charset="0"/>
              </a:rPr>
              <a:t>con un modelo </a:t>
            </a:r>
            <a:r>
              <a:rPr lang="es-ES" sz="2400" smtClean="0">
                <a:latin typeface="Georgia" panose="02040502050405020303" pitchFamily="18" charset="0"/>
              </a:rPr>
              <a:t>matemático.</a:t>
            </a:r>
            <a:endParaRPr lang="en-US" sz="240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5. TRABAJOS FUTUROS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524" y="2132856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Georgia" panose="02040502050405020303" pitchFamily="18" charset="0"/>
              </a:rPr>
              <a:t>Publicaciones: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Caso de estudio: diseño de un MLR y validación por medio del FEM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Análisis y construcción de un metamodelo orientado a la reducción del costo computacional en la evaluación de un MLR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Evaluación de métodos en la optimización de la eficiencia en un MLR asistida por medio de un metamodelo</a:t>
            </a:r>
            <a:endParaRPr lang="es-ES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5. TRABAJOS FUTUROS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524" y="2132856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Georgia" panose="02040502050405020303" pitchFamily="18" charset="0"/>
              </a:rPr>
              <a:t>Otros trabajos: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Construcción del motor obtenido para su validación y evaluación de efectos adicionales como rizado, factor de potencia y costos de implementación.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Georgia" panose="02040502050405020303" pitchFamily="18" charset="0"/>
              </a:rPr>
              <a:t>Realimentación de los resultados en el proceso de diseño, dentro del marco de trabajo establecido en el desarrollo del presente proyecto.</a:t>
            </a:r>
            <a:endParaRPr lang="es-ES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400" b="1" smtClean="0">
                <a:latin typeface="Georgia" panose="02040502050405020303" pitchFamily="18" charset="0"/>
              </a:rPr>
              <a:t>Objetivo General</a:t>
            </a:r>
          </a:p>
          <a:p>
            <a:endParaRPr lang="es-CO" sz="2400" b="1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s-ES" sz="2400">
                <a:latin typeface="Georgia" panose="02040502050405020303" pitchFamily="18" charset="0"/>
                <a:cs typeface="Arial" pitchFamily="34" charset="0"/>
              </a:rPr>
              <a:t>Analizar y evaluar diferentes métodos aplicables en la optimización del diseño y el control de un motor eléctrico lineal, con el fin de seleccionar un procedimiento en específico para el diseño de un motor lineal de 100W con una carga de 2kg y un controlador de velocidad para el mismo.</a:t>
            </a:r>
            <a:endParaRPr lang="es-CO" sz="2400" smtClean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2</a:t>
            </a:r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 OBJETIVOS 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9532" y="1645234"/>
            <a:ext cx="8424936" cy="4876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400" b="1" smtClean="0">
                <a:latin typeface="Georgia" panose="02040502050405020303" pitchFamily="18" charset="0"/>
              </a:rPr>
              <a:t>Objetivos Específicos</a:t>
            </a:r>
          </a:p>
          <a:p>
            <a:endParaRPr lang="es-CO" sz="2400" b="1">
              <a:latin typeface="Georgia" panose="02040502050405020303" pitchFamily="18" charset="0"/>
            </a:endParaRPr>
          </a:p>
          <a:p>
            <a:pPr marL="457200" indent="-457200" algn="just">
              <a:buAutoNum type="arabicParenR"/>
            </a:pPr>
            <a:r>
              <a:rPr lang="es-ES" sz="2400" smtClean="0">
                <a:latin typeface="Georgia" panose="02040502050405020303" pitchFamily="18" charset="0"/>
                <a:cs typeface="Arial" pitchFamily="34" charset="0"/>
              </a:rPr>
              <a:t>Identificar </a:t>
            </a:r>
            <a:r>
              <a:rPr lang="es-ES" sz="2400">
                <a:latin typeface="Georgia" panose="02040502050405020303" pitchFamily="18" charset="0"/>
                <a:cs typeface="Arial" pitchFamily="34" charset="0"/>
              </a:rPr>
              <a:t>y evaluar diferentes configuraciones de motores lineales, con el fin de escoger una en particular para el diseño, especificando un criterio de selección adecuado. Posteriormente, estudiar y caracterizar el problema de optimización del diseño para esta configuración</a:t>
            </a:r>
            <a:r>
              <a:rPr lang="es-ES" sz="2400" smtClean="0">
                <a:latin typeface="Georgia" panose="02040502050405020303" pitchFamily="18" charset="0"/>
                <a:cs typeface="Arial" pitchFamily="34" charset="0"/>
              </a:rPr>
              <a:t>.</a:t>
            </a:r>
          </a:p>
          <a:p>
            <a:pPr marL="457200" indent="-457200" algn="just">
              <a:buAutoNum type="arabicParenR"/>
            </a:pPr>
            <a:endParaRPr lang="es-ES" sz="2400" smtClean="0">
              <a:latin typeface="Georgia" panose="02040502050405020303" pitchFamily="18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es-ES" sz="2400" smtClean="0">
                <a:latin typeface="Georgia" panose="02040502050405020303" pitchFamily="18" charset="0"/>
                <a:cs typeface="Arial" pitchFamily="34" charset="0"/>
              </a:rPr>
              <a:t>Realizar </a:t>
            </a:r>
            <a:r>
              <a:rPr lang="es-ES" sz="2400">
                <a:latin typeface="Georgia" panose="02040502050405020303" pitchFamily="18" charset="0"/>
                <a:cs typeface="Arial" pitchFamily="34" charset="0"/>
              </a:rPr>
              <a:t>un análisis de al menos dos métodos de optimización para el diseño que sean aplicables al problema, teniendo en cuenta el estado del arte y el conocimiento sobre el problema, con el fin de seleccionar uno en específico.</a:t>
            </a:r>
          </a:p>
          <a:p>
            <a:pPr marL="457200" indent="-457200" algn="just">
              <a:buAutoNum type="arabicParenR"/>
            </a:pPr>
            <a:endParaRPr lang="es-ES" sz="2400" smtClean="0">
              <a:latin typeface="Georgia" panose="02040502050405020303" pitchFamily="18" charset="0"/>
              <a:cs typeface="Arial" pitchFamily="34" charset="0"/>
            </a:endParaRPr>
          </a:p>
          <a:p>
            <a:pPr marL="457200" indent="-457200" algn="just">
              <a:buAutoNum type="arabicParenR"/>
            </a:pPr>
            <a:endParaRPr lang="en-US" sz="2400">
              <a:latin typeface="Georgia" panose="02040502050405020303" pitchFamily="18" charset="0"/>
              <a:cs typeface="Arial" pitchFamily="34" charset="0"/>
            </a:endParaRPr>
          </a:p>
          <a:p>
            <a:pPr marL="457200" indent="-457200" algn="just">
              <a:buAutoNum type="arabicParenR"/>
            </a:pPr>
            <a:endParaRPr lang="es-CO" sz="2400" smtClean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2</a:t>
            </a:r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 OBJETIVOS 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400" b="1" smtClean="0">
                <a:latin typeface="Georgia" panose="02040502050405020303" pitchFamily="18" charset="0"/>
              </a:rPr>
              <a:t>Objetivos Específicos</a:t>
            </a:r>
          </a:p>
          <a:p>
            <a:endParaRPr lang="es-CO" sz="2400" b="1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sz="2400" smtClean="0">
                <a:latin typeface="Georgia" panose="02040502050405020303" pitchFamily="18" charset="0"/>
                <a:cs typeface="Arial" pitchFamily="34" charset="0"/>
              </a:rPr>
              <a:t>3) </a:t>
            </a:r>
            <a:r>
              <a:rPr lang="es-ES" sz="2400">
                <a:latin typeface="Georgia" panose="02040502050405020303" pitchFamily="18" charset="0"/>
                <a:cs typeface="Arial" pitchFamily="34" charset="0"/>
              </a:rPr>
              <a:t>Implementar el método de optimización seleccionado y obtener un diseño de un motor lineal que entregue una potencia de 100W con una carga de mínimo 2kg, de forma que se cumplan los objetivos planteados en </a:t>
            </a:r>
            <a:r>
              <a:rPr lang="es-ES" sz="2400" smtClean="0">
                <a:latin typeface="Georgia" panose="02040502050405020303" pitchFamily="18" charset="0"/>
                <a:cs typeface="Arial" pitchFamily="34" charset="0"/>
              </a:rPr>
              <a:t>la caracterización </a:t>
            </a:r>
            <a:r>
              <a:rPr lang="es-ES" sz="2400">
                <a:latin typeface="Georgia" panose="02040502050405020303" pitchFamily="18" charset="0"/>
                <a:cs typeface="Arial" pitchFamily="34" charset="0"/>
              </a:rPr>
              <a:t>del problema de optimización</a:t>
            </a:r>
            <a:r>
              <a:rPr lang="es-ES" sz="2400" smtClean="0">
                <a:latin typeface="Georgia" panose="02040502050405020303" pitchFamily="18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es-ES" sz="2400" smtClean="0">
              <a:latin typeface="Georgia" panose="02040502050405020303" pitchFamily="18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>
                <a:latin typeface="Georgia" panose="02040502050405020303" pitchFamily="18" charset="0"/>
                <a:cs typeface="Arial" pitchFamily="34" charset="0"/>
              </a:rPr>
              <a:t>4) </a:t>
            </a:r>
            <a:r>
              <a:rPr lang="es-ES" sz="2400">
                <a:latin typeface="Georgia" panose="02040502050405020303" pitchFamily="18" charset="0"/>
                <a:cs typeface="Arial" pitchFamily="34" charset="0"/>
              </a:rPr>
              <a:t>Analizar la aplicabilidad de al menos dos estrategias de control de velocidad para el motor lineal, teniendo en cuenta el estado del arte y el conocimiento sobre el problema, con el fin de seleccionar una en particular.</a:t>
            </a:r>
          </a:p>
          <a:p>
            <a:pPr marL="0" indent="0" algn="just">
              <a:buNone/>
            </a:pPr>
            <a:endParaRPr lang="en-US" sz="2400">
              <a:latin typeface="Georgia" panose="02040502050405020303" pitchFamily="18" charset="0"/>
              <a:cs typeface="Arial" pitchFamily="34" charset="0"/>
            </a:endParaRPr>
          </a:p>
          <a:p>
            <a:pPr marL="457200" indent="-457200" algn="just">
              <a:buAutoNum type="arabicParenR"/>
            </a:pPr>
            <a:endParaRPr lang="es-CO" sz="2400" smtClean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7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2</a:t>
            </a:r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 OBJETIVOS 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400" b="1" smtClean="0">
                <a:latin typeface="Georgia" panose="02040502050405020303" pitchFamily="18" charset="0"/>
              </a:rPr>
              <a:t>Objetivos Específicos</a:t>
            </a:r>
          </a:p>
          <a:p>
            <a:endParaRPr lang="es-CO" sz="2400" b="1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sz="2400" smtClean="0">
                <a:latin typeface="Georgia" panose="02040502050405020303" pitchFamily="18" charset="0"/>
                <a:cs typeface="Arial" pitchFamily="34" charset="0"/>
              </a:rPr>
              <a:t>5) </a:t>
            </a:r>
            <a:r>
              <a:rPr lang="es-ES" sz="2400">
                <a:latin typeface="Georgia" panose="02040502050405020303" pitchFamily="18" charset="0"/>
                <a:cs typeface="Arial" pitchFamily="34" charset="0"/>
              </a:rPr>
              <a:t>Diseñar un sistema de control para el motor lineal que permita mantener la velocidad constante frente a cambios en el sistema y perturbaciones externas; caracterizar el sistema y concluir sobre su desempeño</a:t>
            </a:r>
            <a:r>
              <a:rPr lang="es-ES" sz="2400" smtClean="0">
                <a:latin typeface="Georgia" panose="02040502050405020303" pitchFamily="18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es-ES" sz="2400">
              <a:latin typeface="Georgia" panose="02040502050405020303" pitchFamily="18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s-ES" sz="2400" smtClean="0">
                <a:latin typeface="Georgia" panose="02040502050405020303" pitchFamily="18" charset="0"/>
                <a:cs typeface="Arial" pitchFamily="34" charset="0"/>
              </a:rPr>
              <a:t>6) Realizar una simulación del sistema compuesto por el motor, la carga y el controlador; caracterizarlo y concluir sobre su desempeño.</a:t>
            </a:r>
            <a:endParaRPr lang="es-CO" sz="2400" smtClean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2</a:t>
            </a:r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 OBJETIVOS 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EE4-6E68-447A-9871-49570241B09B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20489"/>
          </a:xfrm>
        </p:spPr>
        <p:txBody>
          <a:bodyPr>
            <a:normAutofit/>
          </a:bodyPr>
          <a:lstStyle/>
          <a:p>
            <a:r>
              <a:rPr lang="es-CO" sz="2400" b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3. DESARROLLO DEL PROYECTO</a:t>
            </a:r>
            <a:endParaRPr lang="es-CO" sz="2400" b="1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42027396"/>
              </p:ext>
            </p:extLst>
          </p:nvPr>
        </p:nvGraphicFramePr>
        <p:xfrm>
          <a:off x="628650" y="1412776"/>
          <a:ext cx="7886700" cy="5236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32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F6072C95-29F6-47E4-BC07-6D03E4B87566}" vid="{C0AF1257-07AE-42DA-BCDF-8F7B47DFC28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5376</TotalTime>
  <Words>1650</Words>
  <Application>Microsoft Office PowerPoint</Application>
  <PresentationFormat>On-screen Show (4:3)</PresentationFormat>
  <Paragraphs>278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Georgia</vt:lpstr>
      <vt:lpstr>Tema1</vt:lpstr>
      <vt:lpstr>Diseño personalizado</vt:lpstr>
      <vt:lpstr>Análisis y Evaluación de Métodos en la Optimización del Diseño y el Control de Velocidad de un Motor Eléctrico Lineal</vt:lpstr>
      <vt:lpstr>CONTENIDO</vt:lpstr>
      <vt:lpstr>1. INTRODUCCIÓN </vt:lpstr>
      <vt:lpstr>1. INTRODUCCIÓN </vt:lpstr>
      <vt:lpstr>2. OBJETIVOS </vt:lpstr>
      <vt:lpstr>2. OBJETIVOS </vt:lpstr>
      <vt:lpstr>2. OBJETIVOS </vt:lpstr>
      <vt:lpstr>2. OBJETIVOS </vt:lpstr>
      <vt:lpstr>3. DESARROLLO DEL PROYECTO</vt:lpstr>
      <vt:lpstr>Selección del Tipo de Motor</vt:lpstr>
      <vt:lpstr>Selección del Tipo de Motor</vt:lpstr>
      <vt:lpstr>Selección del Tipo de Motor</vt:lpstr>
      <vt:lpstr>Selección del Tipo de Motor</vt:lpstr>
      <vt:lpstr>3. DESARROLLO DEL PROYECTO</vt:lpstr>
      <vt:lpstr>Desarrollo de un Diseño Inicial</vt:lpstr>
      <vt:lpstr>PowerPoint Presentation</vt:lpstr>
      <vt:lpstr>Desarrollo de un Diseño Inicial</vt:lpstr>
      <vt:lpstr>Desarrollo de un Diseño Inicial</vt:lpstr>
      <vt:lpstr>PowerPoint Presentation</vt:lpstr>
      <vt:lpstr>Desarrollo de un Diseño Inicial</vt:lpstr>
      <vt:lpstr>3. DESARROLLO DEL PROYECTO</vt:lpstr>
      <vt:lpstr>Formulación del Problema de Optimización</vt:lpstr>
      <vt:lpstr>Formulación del Problema de Optimización</vt:lpstr>
      <vt:lpstr>3. DESARROLLO DEL PROYECTO</vt:lpstr>
      <vt:lpstr>Construcción de un Metamodelo</vt:lpstr>
      <vt:lpstr>Construcción de un Metamodelo</vt:lpstr>
      <vt:lpstr>Construcción de un Metamodelo</vt:lpstr>
      <vt:lpstr>3. DESARROLLO DEL PROYECTO</vt:lpstr>
      <vt:lpstr>Optimización del Diseño</vt:lpstr>
      <vt:lpstr>Optimización del diseño</vt:lpstr>
      <vt:lpstr>Optimización del diseño</vt:lpstr>
      <vt:lpstr>Optimización del diseño</vt:lpstr>
      <vt:lpstr>3. DESARROLLO DEL PROYECTO</vt:lpstr>
      <vt:lpstr>Diseño de un Controlador de Velocidad</vt:lpstr>
      <vt:lpstr>Diseño de un Controlador de Velocidad</vt:lpstr>
      <vt:lpstr>Diseño de un Controlador de Velocidad</vt:lpstr>
      <vt:lpstr>Diseño de un Controlador de Velocidad</vt:lpstr>
      <vt:lpstr>Diseño de un Controlador de Velocidad</vt:lpstr>
      <vt:lpstr>4. CONCLUSIONES</vt:lpstr>
      <vt:lpstr>4. CONCLUSIONES</vt:lpstr>
      <vt:lpstr>4. CONCLUSIONES</vt:lpstr>
      <vt:lpstr>5. TRABAJOS FUTUROS</vt:lpstr>
      <vt:lpstr>5. TRABAJOS FUTUROS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CONSTRUCCIÓN DE UN PROTOTIPO DE AEROGENERADOR EÓLICO DE EJE VERTICAL SOPORTADO POR COJINETES MAGNÉTICOS</dc:title>
  <dc:creator>Diego Fernando Macías Rodríguez</dc:creator>
  <cp:lastModifiedBy>Daniel Daza</cp:lastModifiedBy>
  <cp:revision>346</cp:revision>
  <dcterms:created xsi:type="dcterms:W3CDTF">2016-04-30T19:38:33Z</dcterms:created>
  <dcterms:modified xsi:type="dcterms:W3CDTF">2016-08-05T01:47:53Z</dcterms:modified>
</cp:coreProperties>
</file>