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10" d="100"/>
          <a:sy n="210" d="100"/>
        </p:scale>
        <p:origin x="-5280" y="-21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481F7-6C70-44D7-BE9A-5E7863212E8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D441E-37C6-484B-B885-64BA6F0FE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26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D441E-37C6-484B-B885-64BA6F0FE0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17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8DAE-40B5-4032-B2D0-2B7770295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DA9AB-BB78-4FDD-A443-407CE4AB0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8C63B-05B6-4810-88D4-27F527D5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E6DF-BA6F-4133-A7F0-F5A5453ACB8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75498-1880-4960-A376-37ADFE8C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482FE-1095-49BF-8AC6-2A72FCCD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EFDF-B167-40E6-BA6F-09460E68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1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88B3-4503-4AA5-8792-FAE5D426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F3AA8-4E81-4A74-9795-AC01EC867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08725-2AAC-4368-BC75-759C22DC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E6DF-BA6F-4133-A7F0-F5A5453ACB8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24336-6CDB-4840-BD0A-96DF776BA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563EF-FC40-49C9-A3CB-FA1FE311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EFDF-B167-40E6-BA6F-09460E68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1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B445B-36B0-41E0-81EC-D72C6192F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B9B36-9BE5-4252-8A19-8705DA69F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C6072-0B37-4764-B2E2-2732EF7E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E6DF-BA6F-4133-A7F0-F5A5453ACB8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6B578-4375-4DB3-B6E0-86EFC7D0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73D57-DB25-4E5B-89BE-D17395CA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EFDF-B167-40E6-BA6F-09460E68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9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6FCA-DCF5-4382-B414-AE3B8F8CC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23726-39E0-4CA3-AE12-E2AD2B127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FF7F-3764-48B8-9C8B-D9BAC492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E6DF-BA6F-4133-A7F0-F5A5453ACB8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2DAD0-4541-4B7C-BADC-F45269A57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15C85-C6E2-4E61-953C-1EA2AA51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EFDF-B167-40E6-BA6F-09460E68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1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077E-2574-4F41-A131-E511E0DA8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A8F06-E1A7-4212-900B-70C898307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970E1-F981-4072-A513-CE49ED796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E6DF-BA6F-4133-A7F0-F5A5453ACB8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9AC4B-28CB-4345-A945-0F899FE8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40057-10DA-48C8-899A-C0F93AEF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EFDF-B167-40E6-BA6F-09460E68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1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C70DB-C352-456D-96F3-8AC4C030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64B74-C418-4FE6-A08C-15415D7E5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0AFE8-EDE0-408B-A5AD-D74D3B7B5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6AD8A-39F2-4ED7-9EEF-48DE701A8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E6DF-BA6F-4133-A7F0-F5A5453ACB8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0E2AF-9386-4867-ADD0-B886079E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AD235-C019-4DCE-893F-235EAA43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EFDF-B167-40E6-BA6F-09460E68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7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FF974-FB15-4A64-B9C2-483D247C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A9913-138D-44F8-8DE1-5960704C4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BCE87-6C46-4AED-8250-AB6A44612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12006-DF42-4CFA-B575-B09B4E898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C1EBB2-BF0B-4199-AF92-34A20F4FA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1D0A7-DF1B-4459-81DF-A09F4E97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E6DF-BA6F-4133-A7F0-F5A5453ACB8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12887-CBB8-4A79-B119-C3A76772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FC5E9C-9048-41CC-8296-B5E84637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EFDF-B167-40E6-BA6F-09460E68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1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5F51-99C9-4C7F-AD4B-52D38635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59ED27-F1D3-4736-830C-548DF760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E6DF-BA6F-4133-A7F0-F5A5453ACB8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B99EB-5B21-4116-B992-7E4D7825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EC319-D9B7-4C2D-AC22-E6EE37FE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EFDF-B167-40E6-BA6F-09460E68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9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BDAE0-624F-4001-8E72-DE48806F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E6DF-BA6F-4133-A7F0-F5A5453ACB8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12120F-3D1B-4E8D-A3F5-8A060F8E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63657-1744-46B8-91DD-C81DE7C1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EFDF-B167-40E6-BA6F-09460E68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9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9D26-B257-46C3-A04F-91EBEDB98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21A08-AA7F-4B27-96D3-DDBE15D0B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C3868-E5E8-4804-A08C-3358DCDA0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3BE06-618F-4978-8B71-C56D3FDE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E6DF-BA6F-4133-A7F0-F5A5453ACB8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C26C8-B0F5-4337-8106-D8BD6358B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8D613-2298-4DCD-9652-275B8CE4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EFDF-B167-40E6-BA6F-09460E68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20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9228-276A-4427-AB3B-E3526C813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2CB72-8E09-48A2-AFFA-594FB6660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36BDF-A3E7-404F-84CA-DD1297F56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5038E-A395-47A6-91FC-FDD14591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E6DF-BA6F-4133-A7F0-F5A5453ACB8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592C5-D51F-46FE-BFB4-BD2C013B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8A895-4D6C-4E00-988B-7DC75445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EFDF-B167-40E6-BA6F-09460E68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8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A0944B-5C1C-42FB-B11D-83FBCE34A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CB6B6-7957-4142-B90C-BD326D900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A30B0-9603-4A8C-A413-EA47AC29A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1E6DF-BA6F-4133-A7F0-F5A5453ACB8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43AB3-B4E4-4576-8AC6-85BBEA131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1A04E-3660-46D0-93E3-B65977734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2EFDF-B167-40E6-BA6F-09460E68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2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AC35D89-5BD5-4A97-8C12-ED802E187D97}"/>
              </a:ext>
            </a:extLst>
          </p:cNvPr>
          <p:cNvSpPr/>
          <p:nvPr/>
        </p:nvSpPr>
        <p:spPr>
          <a:xfrm>
            <a:off x="5598758" y="3236128"/>
            <a:ext cx="2508028" cy="636748"/>
          </a:xfrm>
          <a:custGeom>
            <a:avLst/>
            <a:gdLst>
              <a:gd name="connsiteX0" fmla="*/ 46867 w 2510311"/>
              <a:gd name="connsiteY0" fmla="*/ 321388 h 636748"/>
              <a:gd name="connsiteX1" fmla="*/ 683762 w 2510311"/>
              <a:gd name="connsiteY1" fmla="*/ 98475 h 636748"/>
              <a:gd name="connsiteX2" fmla="*/ 1402544 w 2510311"/>
              <a:gd name="connsiteY2" fmla="*/ 7490 h 636748"/>
              <a:gd name="connsiteX3" fmla="*/ 1871118 w 2510311"/>
              <a:gd name="connsiteY3" fmla="*/ 12039 h 636748"/>
              <a:gd name="connsiteX4" fmla="*/ 2216861 w 2510311"/>
              <a:gd name="connsiteY4" fmla="*/ 66630 h 636748"/>
              <a:gd name="connsiteX5" fmla="*/ 2462521 w 2510311"/>
              <a:gd name="connsiteY5" fmla="*/ 216756 h 636748"/>
              <a:gd name="connsiteX6" fmla="*/ 2508013 w 2510311"/>
              <a:gd name="connsiteY6" fmla="*/ 312290 h 636748"/>
              <a:gd name="connsiteX7" fmla="*/ 2426127 w 2510311"/>
              <a:gd name="connsiteY7" fmla="*/ 435120 h 636748"/>
              <a:gd name="connsiteX8" fmla="*/ 2175918 w 2510311"/>
              <a:gd name="connsiteY8" fmla="*/ 553400 h 636748"/>
              <a:gd name="connsiteX9" fmla="*/ 1862019 w 2510311"/>
              <a:gd name="connsiteY9" fmla="*/ 617090 h 636748"/>
              <a:gd name="connsiteX10" fmla="*/ 1507177 w 2510311"/>
              <a:gd name="connsiteY10" fmla="*/ 635287 h 636748"/>
              <a:gd name="connsiteX11" fmla="*/ 1038604 w 2510311"/>
              <a:gd name="connsiteY11" fmla="*/ 585245 h 636748"/>
              <a:gd name="connsiteX12" fmla="*/ 469947 w 2510311"/>
              <a:gd name="connsiteY12" fmla="*/ 453317 h 636748"/>
              <a:gd name="connsiteX13" fmla="*/ 92359 w 2510311"/>
              <a:gd name="connsiteY13" fmla="*/ 298642 h 636748"/>
              <a:gd name="connsiteX14" fmla="*/ 46867 w 2510311"/>
              <a:gd name="connsiteY14" fmla="*/ 321388 h 636748"/>
              <a:gd name="connsiteX0" fmla="*/ 46867 w 2508027"/>
              <a:gd name="connsiteY0" fmla="*/ 321388 h 636748"/>
              <a:gd name="connsiteX1" fmla="*/ 683762 w 2508027"/>
              <a:gd name="connsiteY1" fmla="*/ 98475 h 636748"/>
              <a:gd name="connsiteX2" fmla="*/ 1402544 w 2508027"/>
              <a:gd name="connsiteY2" fmla="*/ 7490 h 636748"/>
              <a:gd name="connsiteX3" fmla="*/ 1871118 w 2508027"/>
              <a:gd name="connsiteY3" fmla="*/ 12039 h 636748"/>
              <a:gd name="connsiteX4" fmla="*/ 2216861 w 2508027"/>
              <a:gd name="connsiteY4" fmla="*/ 66630 h 636748"/>
              <a:gd name="connsiteX5" fmla="*/ 2430676 w 2508027"/>
              <a:gd name="connsiteY5" fmla="*/ 166715 h 636748"/>
              <a:gd name="connsiteX6" fmla="*/ 2508013 w 2508027"/>
              <a:gd name="connsiteY6" fmla="*/ 312290 h 636748"/>
              <a:gd name="connsiteX7" fmla="*/ 2426127 w 2508027"/>
              <a:gd name="connsiteY7" fmla="*/ 435120 h 636748"/>
              <a:gd name="connsiteX8" fmla="*/ 2175918 w 2508027"/>
              <a:gd name="connsiteY8" fmla="*/ 553400 h 636748"/>
              <a:gd name="connsiteX9" fmla="*/ 1862019 w 2508027"/>
              <a:gd name="connsiteY9" fmla="*/ 617090 h 636748"/>
              <a:gd name="connsiteX10" fmla="*/ 1507177 w 2508027"/>
              <a:gd name="connsiteY10" fmla="*/ 635287 h 636748"/>
              <a:gd name="connsiteX11" fmla="*/ 1038604 w 2508027"/>
              <a:gd name="connsiteY11" fmla="*/ 585245 h 636748"/>
              <a:gd name="connsiteX12" fmla="*/ 469947 w 2508027"/>
              <a:gd name="connsiteY12" fmla="*/ 453317 h 636748"/>
              <a:gd name="connsiteX13" fmla="*/ 92359 w 2508027"/>
              <a:gd name="connsiteY13" fmla="*/ 298642 h 636748"/>
              <a:gd name="connsiteX14" fmla="*/ 46867 w 2508027"/>
              <a:gd name="connsiteY14" fmla="*/ 321388 h 636748"/>
              <a:gd name="connsiteX0" fmla="*/ 46867 w 2508028"/>
              <a:gd name="connsiteY0" fmla="*/ 321388 h 636748"/>
              <a:gd name="connsiteX1" fmla="*/ 683762 w 2508028"/>
              <a:gd name="connsiteY1" fmla="*/ 98475 h 636748"/>
              <a:gd name="connsiteX2" fmla="*/ 1402544 w 2508028"/>
              <a:gd name="connsiteY2" fmla="*/ 7490 h 636748"/>
              <a:gd name="connsiteX3" fmla="*/ 1871118 w 2508028"/>
              <a:gd name="connsiteY3" fmla="*/ 12039 h 636748"/>
              <a:gd name="connsiteX4" fmla="*/ 2216861 w 2508028"/>
              <a:gd name="connsiteY4" fmla="*/ 66630 h 636748"/>
              <a:gd name="connsiteX5" fmla="*/ 2421577 w 2508028"/>
              <a:gd name="connsiteY5" fmla="*/ 171264 h 636748"/>
              <a:gd name="connsiteX6" fmla="*/ 2508013 w 2508028"/>
              <a:gd name="connsiteY6" fmla="*/ 312290 h 636748"/>
              <a:gd name="connsiteX7" fmla="*/ 2426127 w 2508028"/>
              <a:gd name="connsiteY7" fmla="*/ 435120 h 636748"/>
              <a:gd name="connsiteX8" fmla="*/ 2175918 w 2508028"/>
              <a:gd name="connsiteY8" fmla="*/ 553400 h 636748"/>
              <a:gd name="connsiteX9" fmla="*/ 1862019 w 2508028"/>
              <a:gd name="connsiteY9" fmla="*/ 617090 h 636748"/>
              <a:gd name="connsiteX10" fmla="*/ 1507177 w 2508028"/>
              <a:gd name="connsiteY10" fmla="*/ 635287 h 636748"/>
              <a:gd name="connsiteX11" fmla="*/ 1038604 w 2508028"/>
              <a:gd name="connsiteY11" fmla="*/ 585245 h 636748"/>
              <a:gd name="connsiteX12" fmla="*/ 469947 w 2508028"/>
              <a:gd name="connsiteY12" fmla="*/ 453317 h 636748"/>
              <a:gd name="connsiteX13" fmla="*/ 92359 w 2508028"/>
              <a:gd name="connsiteY13" fmla="*/ 298642 h 636748"/>
              <a:gd name="connsiteX14" fmla="*/ 46867 w 2508028"/>
              <a:gd name="connsiteY14" fmla="*/ 321388 h 636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08028" h="636748">
                <a:moveTo>
                  <a:pt x="46867" y="321388"/>
                </a:moveTo>
                <a:cubicBezTo>
                  <a:pt x="145434" y="288027"/>
                  <a:pt x="457816" y="150791"/>
                  <a:pt x="683762" y="98475"/>
                </a:cubicBezTo>
                <a:cubicBezTo>
                  <a:pt x="909708" y="46159"/>
                  <a:pt x="1204651" y="21896"/>
                  <a:pt x="1402544" y="7490"/>
                </a:cubicBezTo>
                <a:cubicBezTo>
                  <a:pt x="1600437" y="-6916"/>
                  <a:pt x="1735399" y="2182"/>
                  <a:pt x="1871118" y="12039"/>
                </a:cubicBezTo>
                <a:cubicBezTo>
                  <a:pt x="2006837" y="21896"/>
                  <a:pt x="2125118" y="40093"/>
                  <a:pt x="2216861" y="66630"/>
                </a:cubicBezTo>
                <a:cubicBezTo>
                  <a:pt x="2308604" y="93168"/>
                  <a:pt x="2373052" y="130321"/>
                  <a:pt x="2421577" y="171264"/>
                </a:cubicBezTo>
                <a:cubicBezTo>
                  <a:pt x="2470102" y="212207"/>
                  <a:pt x="2507255" y="268314"/>
                  <a:pt x="2508013" y="312290"/>
                </a:cubicBezTo>
                <a:cubicBezTo>
                  <a:pt x="2508771" y="356266"/>
                  <a:pt x="2481476" y="394935"/>
                  <a:pt x="2426127" y="435120"/>
                </a:cubicBezTo>
                <a:cubicBezTo>
                  <a:pt x="2370778" y="475305"/>
                  <a:pt x="2269936" y="523072"/>
                  <a:pt x="2175918" y="553400"/>
                </a:cubicBezTo>
                <a:cubicBezTo>
                  <a:pt x="2081900" y="583728"/>
                  <a:pt x="1973476" y="603442"/>
                  <a:pt x="1862019" y="617090"/>
                </a:cubicBezTo>
                <a:cubicBezTo>
                  <a:pt x="1750562" y="630738"/>
                  <a:pt x="1644413" y="640595"/>
                  <a:pt x="1507177" y="635287"/>
                </a:cubicBezTo>
                <a:cubicBezTo>
                  <a:pt x="1369941" y="629980"/>
                  <a:pt x="1211476" y="615573"/>
                  <a:pt x="1038604" y="585245"/>
                </a:cubicBezTo>
                <a:cubicBezTo>
                  <a:pt x="865732" y="554917"/>
                  <a:pt x="627655" y="501084"/>
                  <a:pt x="469947" y="453317"/>
                </a:cubicBezTo>
                <a:cubicBezTo>
                  <a:pt x="312239" y="405550"/>
                  <a:pt x="159081" y="322905"/>
                  <a:pt x="92359" y="298642"/>
                </a:cubicBezTo>
                <a:cubicBezTo>
                  <a:pt x="25637" y="274379"/>
                  <a:pt x="-51700" y="354749"/>
                  <a:pt x="46867" y="321388"/>
                </a:cubicBezTo>
                <a:close/>
              </a:path>
            </a:pathLst>
          </a:cu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E481918-A49D-4527-A189-F4B6F9090CCA}"/>
              </a:ext>
            </a:extLst>
          </p:cNvPr>
          <p:cNvSpPr/>
          <p:nvPr/>
        </p:nvSpPr>
        <p:spPr>
          <a:xfrm rot="19265284">
            <a:off x="5536839" y="3007846"/>
            <a:ext cx="1118323" cy="281120"/>
          </a:xfrm>
          <a:custGeom>
            <a:avLst/>
            <a:gdLst>
              <a:gd name="connsiteX0" fmla="*/ 46867 w 2510311"/>
              <a:gd name="connsiteY0" fmla="*/ 321388 h 636748"/>
              <a:gd name="connsiteX1" fmla="*/ 683762 w 2510311"/>
              <a:gd name="connsiteY1" fmla="*/ 98475 h 636748"/>
              <a:gd name="connsiteX2" fmla="*/ 1402544 w 2510311"/>
              <a:gd name="connsiteY2" fmla="*/ 7490 h 636748"/>
              <a:gd name="connsiteX3" fmla="*/ 1871118 w 2510311"/>
              <a:gd name="connsiteY3" fmla="*/ 12039 h 636748"/>
              <a:gd name="connsiteX4" fmla="*/ 2216861 w 2510311"/>
              <a:gd name="connsiteY4" fmla="*/ 66630 h 636748"/>
              <a:gd name="connsiteX5" fmla="*/ 2462521 w 2510311"/>
              <a:gd name="connsiteY5" fmla="*/ 216756 h 636748"/>
              <a:gd name="connsiteX6" fmla="*/ 2508013 w 2510311"/>
              <a:gd name="connsiteY6" fmla="*/ 312290 h 636748"/>
              <a:gd name="connsiteX7" fmla="*/ 2426127 w 2510311"/>
              <a:gd name="connsiteY7" fmla="*/ 435120 h 636748"/>
              <a:gd name="connsiteX8" fmla="*/ 2175918 w 2510311"/>
              <a:gd name="connsiteY8" fmla="*/ 553400 h 636748"/>
              <a:gd name="connsiteX9" fmla="*/ 1862019 w 2510311"/>
              <a:gd name="connsiteY9" fmla="*/ 617090 h 636748"/>
              <a:gd name="connsiteX10" fmla="*/ 1507177 w 2510311"/>
              <a:gd name="connsiteY10" fmla="*/ 635287 h 636748"/>
              <a:gd name="connsiteX11" fmla="*/ 1038604 w 2510311"/>
              <a:gd name="connsiteY11" fmla="*/ 585245 h 636748"/>
              <a:gd name="connsiteX12" fmla="*/ 469947 w 2510311"/>
              <a:gd name="connsiteY12" fmla="*/ 453317 h 636748"/>
              <a:gd name="connsiteX13" fmla="*/ 92359 w 2510311"/>
              <a:gd name="connsiteY13" fmla="*/ 298642 h 636748"/>
              <a:gd name="connsiteX14" fmla="*/ 46867 w 2510311"/>
              <a:gd name="connsiteY14" fmla="*/ 321388 h 636748"/>
              <a:gd name="connsiteX0" fmla="*/ 46867 w 2508027"/>
              <a:gd name="connsiteY0" fmla="*/ 321388 h 636748"/>
              <a:gd name="connsiteX1" fmla="*/ 683762 w 2508027"/>
              <a:gd name="connsiteY1" fmla="*/ 98475 h 636748"/>
              <a:gd name="connsiteX2" fmla="*/ 1402544 w 2508027"/>
              <a:gd name="connsiteY2" fmla="*/ 7490 h 636748"/>
              <a:gd name="connsiteX3" fmla="*/ 1871118 w 2508027"/>
              <a:gd name="connsiteY3" fmla="*/ 12039 h 636748"/>
              <a:gd name="connsiteX4" fmla="*/ 2216861 w 2508027"/>
              <a:gd name="connsiteY4" fmla="*/ 66630 h 636748"/>
              <a:gd name="connsiteX5" fmla="*/ 2430676 w 2508027"/>
              <a:gd name="connsiteY5" fmla="*/ 166715 h 636748"/>
              <a:gd name="connsiteX6" fmla="*/ 2508013 w 2508027"/>
              <a:gd name="connsiteY6" fmla="*/ 312290 h 636748"/>
              <a:gd name="connsiteX7" fmla="*/ 2426127 w 2508027"/>
              <a:gd name="connsiteY7" fmla="*/ 435120 h 636748"/>
              <a:gd name="connsiteX8" fmla="*/ 2175918 w 2508027"/>
              <a:gd name="connsiteY8" fmla="*/ 553400 h 636748"/>
              <a:gd name="connsiteX9" fmla="*/ 1862019 w 2508027"/>
              <a:gd name="connsiteY9" fmla="*/ 617090 h 636748"/>
              <a:gd name="connsiteX10" fmla="*/ 1507177 w 2508027"/>
              <a:gd name="connsiteY10" fmla="*/ 635287 h 636748"/>
              <a:gd name="connsiteX11" fmla="*/ 1038604 w 2508027"/>
              <a:gd name="connsiteY11" fmla="*/ 585245 h 636748"/>
              <a:gd name="connsiteX12" fmla="*/ 469947 w 2508027"/>
              <a:gd name="connsiteY12" fmla="*/ 453317 h 636748"/>
              <a:gd name="connsiteX13" fmla="*/ 92359 w 2508027"/>
              <a:gd name="connsiteY13" fmla="*/ 298642 h 636748"/>
              <a:gd name="connsiteX14" fmla="*/ 46867 w 2508027"/>
              <a:gd name="connsiteY14" fmla="*/ 321388 h 636748"/>
              <a:gd name="connsiteX0" fmla="*/ 46867 w 2508028"/>
              <a:gd name="connsiteY0" fmla="*/ 321388 h 636748"/>
              <a:gd name="connsiteX1" fmla="*/ 683762 w 2508028"/>
              <a:gd name="connsiteY1" fmla="*/ 98475 h 636748"/>
              <a:gd name="connsiteX2" fmla="*/ 1402544 w 2508028"/>
              <a:gd name="connsiteY2" fmla="*/ 7490 h 636748"/>
              <a:gd name="connsiteX3" fmla="*/ 1871118 w 2508028"/>
              <a:gd name="connsiteY3" fmla="*/ 12039 h 636748"/>
              <a:gd name="connsiteX4" fmla="*/ 2216861 w 2508028"/>
              <a:gd name="connsiteY4" fmla="*/ 66630 h 636748"/>
              <a:gd name="connsiteX5" fmla="*/ 2421577 w 2508028"/>
              <a:gd name="connsiteY5" fmla="*/ 171264 h 636748"/>
              <a:gd name="connsiteX6" fmla="*/ 2508013 w 2508028"/>
              <a:gd name="connsiteY6" fmla="*/ 312290 h 636748"/>
              <a:gd name="connsiteX7" fmla="*/ 2426127 w 2508028"/>
              <a:gd name="connsiteY7" fmla="*/ 435120 h 636748"/>
              <a:gd name="connsiteX8" fmla="*/ 2175918 w 2508028"/>
              <a:gd name="connsiteY8" fmla="*/ 553400 h 636748"/>
              <a:gd name="connsiteX9" fmla="*/ 1862019 w 2508028"/>
              <a:gd name="connsiteY9" fmla="*/ 617090 h 636748"/>
              <a:gd name="connsiteX10" fmla="*/ 1507177 w 2508028"/>
              <a:gd name="connsiteY10" fmla="*/ 635287 h 636748"/>
              <a:gd name="connsiteX11" fmla="*/ 1038604 w 2508028"/>
              <a:gd name="connsiteY11" fmla="*/ 585245 h 636748"/>
              <a:gd name="connsiteX12" fmla="*/ 469947 w 2508028"/>
              <a:gd name="connsiteY12" fmla="*/ 453317 h 636748"/>
              <a:gd name="connsiteX13" fmla="*/ 92359 w 2508028"/>
              <a:gd name="connsiteY13" fmla="*/ 298642 h 636748"/>
              <a:gd name="connsiteX14" fmla="*/ 46867 w 2508028"/>
              <a:gd name="connsiteY14" fmla="*/ 321388 h 636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08028" h="636748">
                <a:moveTo>
                  <a:pt x="46867" y="321388"/>
                </a:moveTo>
                <a:cubicBezTo>
                  <a:pt x="145434" y="288027"/>
                  <a:pt x="457816" y="150791"/>
                  <a:pt x="683762" y="98475"/>
                </a:cubicBezTo>
                <a:cubicBezTo>
                  <a:pt x="909708" y="46159"/>
                  <a:pt x="1204651" y="21896"/>
                  <a:pt x="1402544" y="7490"/>
                </a:cubicBezTo>
                <a:cubicBezTo>
                  <a:pt x="1600437" y="-6916"/>
                  <a:pt x="1735399" y="2182"/>
                  <a:pt x="1871118" y="12039"/>
                </a:cubicBezTo>
                <a:cubicBezTo>
                  <a:pt x="2006837" y="21896"/>
                  <a:pt x="2125118" y="40093"/>
                  <a:pt x="2216861" y="66630"/>
                </a:cubicBezTo>
                <a:cubicBezTo>
                  <a:pt x="2308604" y="93168"/>
                  <a:pt x="2373052" y="130321"/>
                  <a:pt x="2421577" y="171264"/>
                </a:cubicBezTo>
                <a:cubicBezTo>
                  <a:pt x="2470102" y="212207"/>
                  <a:pt x="2507255" y="268314"/>
                  <a:pt x="2508013" y="312290"/>
                </a:cubicBezTo>
                <a:cubicBezTo>
                  <a:pt x="2508771" y="356266"/>
                  <a:pt x="2481476" y="394935"/>
                  <a:pt x="2426127" y="435120"/>
                </a:cubicBezTo>
                <a:cubicBezTo>
                  <a:pt x="2370778" y="475305"/>
                  <a:pt x="2269936" y="523072"/>
                  <a:pt x="2175918" y="553400"/>
                </a:cubicBezTo>
                <a:cubicBezTo>
                  <a:pt x="2081900" y="583728"/>
                  <a:pt x="1973476" y="603442"/>
                  <a:pt x="1862019" y="617090"/>
                </a:cubicBezTo>
                <a:cubicBezTo>
                  <a:pt x="1750562" y="630738"/>
                  <a:pt x="1644413" y="640595"/>
                  <a:pt x="1507177" y="635287"/>
                </a:cubicBezTo>
                <a:cubicBezTo>
                  <a:pt x="1369941" y="629980"/>
                  <a:pt x="1211476" y="615573"/>
                  <a:pt x="1038604" y="585245"/>
                </a:cubicBezTo>
                <a:cubicBezTo>
                  <a:pt x="865732" y="554917"/>
                  <a:pt x="627655" y="501084"/>
                  <a:pt x="469947" y="453317"/>
                </a:cubicBezTo>
                <a:cubicBezTo>
                  <a:pt x="312239" y="405550"/>
                  <a:pt x="159081" y="322905"/>
                  <a:pt x="92359" y="298642"/>
                </a:cubicBezTo>
                <a:cubicBezTo>
                  <a:pt x="25637" y="274379"/>
                  <a:pt x="-51700" y="354749"/>
                  <a:pt x="46867" y="321388"/>
                </a:cubicBezTo>
                <a:close/>
              </a:path>
            </a:pathLst>
          </a:cu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A4C9DB-4EEA-4F91-A04E-4908A60657D5}"/>
              </a:ext>
            </a:extLst>
          </p:cNvPr>
          <p:cNvSpPr/>
          <p:nvPr/>
        </p:nvSpPr>
        <p:spPr>
          <a:xfrm rot="2414181">
            <a:off x="5531108" y="3812145"/>
            <a:ext cx="1118323" cy="281120"/>
          </a:xfrm>
          <a:custGeom>
            <a:avLst/>
            <a:gdLst>
              <a:gd name="connsiteX0" fmla="*/ 46867 w 2510311"/>
              <a:gd name="connsiteY0" fmla="*/ 321388 h 636748"/>
              <a:gd name="connsiteX1" fmla="*/ 683762 w 2510311"/>
              <a:gd name="connsiteY1" fmla="*/ 98475 h 636748"/>
              <a:gd name="connsiteX2" fmla="*/ 1402544 w 2510311"/>
              <a:gd name="connsiteY2" fmla="*/ 7490 h 636748"/>
              <a:gd name="connsiteX3" fmla="*/ 1871118 w 2510311"/>
              <a:gd name="connsiteY3" fmla="*/ 12039 h 636748"/>
              <a:gd name="connsiteX4" fmla="*/ 2216861 w 2510311"/>
              <a:gd name="connsiteY4" fmla="*/ 66630 h 636748"/>
              <a:gd name="connsiteX5" fmla="*/ 2462521 w 2510311"/>
              <a:gd name="connsiteY5" fmla="*/ 216756 h 636748"/>
              <a:gd name="connsiteX6" fmla="*/ 2508013 w 2510311"/>
              <a:gd name="connsiteY6" fmla="*/ 312290 h 636748"/>
              <a:gd name="connsiteX7" fmla="*/ 2426127 w 2510311"/>
              <a:gd name="connsiteY7" fmla="*/ 435120 h 636748"/>
              <a:gd name="connsiteX8" fmla="*/ 2175918 w 2510311"/>
              <a:gd name="connsiteY8" fmla="*/ 553400 h 636748"/>
              <a:gd name="connsiteX9" fmla="*/ 1862019 w 2510311"/>
              <a:gd name="connsiteY9" fmla="*/ 617090 h 636748"/>
              <a:gd name="connsiteX10" fmla="*/ 1507177 w 2510311"/>
              <a:gd name="connsiteY10" fmla="*/ 635287 h 636748"/>
              <a:gd name="connsiteX11" fmla="*/ 1038604 w 2510311"/>
              <a:gd name="connsiteY11" fmla="*/ 585245 h 636748"/>
              <a:gd name="connsiteX12" fmla="*/ 469947 w 2510311"/>
              <a:gd name="connsiteY12" fmla="*/ 453317 h 636748"/>
              <a:gd name="connsiteX13" fmla="*/ 92359 w 2510311"/>
              <a:gd name="connsiteY13" fmla="*/ 298642 h 636748"/>
              <a:gd name="connsiteX14" fmla="*/ 46867 w 2510311"/>
              <a:gd name="connsiteY14" fmla="*/ 321388 h 636748"/>
              <a:gd name="connsiteX0" fmla="*/ 46867 w 2508027"/>
              <a:gd name="connsiteY0" fmla="*/ 321388 h 636748"/>
              <a:gd name="connsiteX1" fmla="*/ 683762 w 2508027"/>
              <a:gd name="connsiteY1" fmla="*/ 98475 h 636748"/>
              <a:gd name="connsiteX2" fmla="*/ 1402544 w 2508027"/>
              <a:gd name="connsiteY2" fmla="*/ 7490 h 636748"/>
              <a:gd name="connsiteX3" fmla="*/ 1871118 w 2508027"/>
              <a:gd name="connsiteY3" fmla="*/ 12039 h 636748"/>
              <a:gd name="connsiteX4" fmla="*/ 2216861 w 2508027"/>
              <a:gd name="connsiteY4" fmla="*/ 66630 h 636748"/>
              <a:gd name="connsiteX5" fmla="*/ 2430676 w 2508027"/>
              <a:gd name="connsiteY5" fmla="*/ 166715 h 636748"/>
              <a:gd name="connsiteX6" fmla="*/ 2508013 w 2508027"/>
              <a:gd name="connsiteY6" fmla="*/ 312290 h 636748"/>
              <a:gd name="connsiteX7" fmla="*/ 2426127 w 2508027"/>
              <a:gd name="connsiteY7" fmla="*/ 435120 h 636748"/>
              <a:gd name="connsiteX8" fmla="*/ 2175918 w 2508027"/>
              <a:gd name="connsiteY8" fmla="*/ 553400 h 636748"/>
              <a:gd name="connsiteX9" fmla="*/ 1862019 w 2508027"/>
              <a:gd name="connsiteY9" fmla="*/ 617090 h 636748"/>
              <a:gd name="connsiteX10" fmla="*/ 1507177 w 2508027"/>
              <a:gd name="connsiteY10" fmla="*/ 635287 h 636748"/>
              <a:gd name="connsiteX11" fmla="*/ 1038604 w 2508027"/>
              <a:gd name="connsiteY11" fmla="*/ 585245 h 636748"/>
              <a:gd name="connsiteX12" fmla="*/ 469947 w 2508027"/>
              <a:gd name="connsiteY12" fmla="*/ 453317 h 636748"/>
              <a:gd name="connsiteX13" fmla="*/ 92359 w 2508027"/>
              <a:gd name="connsiteY13" fmla="*/ 298642 h 636748"/>
              <a:gd name="connsiteX14" fmla="*/ 46867 w 2508027"/>
              <a:gd name="connsiteY14" fmla="*/ 321388 h 636748"/>
              <a:gd name="connsiteX0" fmla="*/ 46867 w 2508028"/>
              <a:gd name="connsiteY0" fmla="*/ 321388 h 636748"/>
              <a:gd name="connsiteX1" fmla="*/ 683762 w 2508028"/>
              <a:gd name="connsiteY1" fmla="*/ 98475 h 636748"/>
              <a:gd name="connsiteX2" fmla="*/ 1402544 w 2508028"/>
              <a:gd name="connsiteY2" fmla="*/ 7490 h 636748"/>
              <a:gd name="connsiteX3" fmla="*/ 1871118 w 2508028"/>
              <a:gd name="connsiteY3" fmla="*/ 12039 h 636748"/>
              <a:gd name="connsiteX4" fmla="*/ 2216861 w 2508028"/>
              <a:gd name="connsiteY4" fmla="*/ 66630 h 636748"/>
              <a:gd name="connsiteX5" fmla="*/ 2421577 w 2508028"/>
              <a:gd name="connsiteY5" fmla="*/ 171264 h 636748"/>
              <a:gd name="connsiteX6" fmla="*/ 2508013 w 2508028"/>
              <a:gd name="connsiteY6" fmla="*/ 312290 h 636748"/>
              <a:gd name="connsiteX7" fmla="*/ 2426127 w 2508028"/>
              <a:gd name="connsiteY7" fmla="*/ 435120 h 636748"/>
              <a:gd name="connsiteX8" fmla="*/ 2175918 w 2508028"/>
              <a:gd name="connsiteY8" fmla="*/ 553400 h 636748"/>
              <a:gd name="connsiteX9" fmla="*/ 1862019 w 2508028"/>
              <a:gd name="connsiteY9" fmla="*/ 617090 h 636748"/>
              <a:gd name="connsiteX10" fmla="*/ 1507177 w 2508028"/>
              <a:gd name="connsiteY10" fmla="*/ 635287 h 636748"/>
              <a:gd name="connsiteX11" fmla="*/ 1038604 w 2508028"/>
              <a:gd name="connsiteY11" fmla="*/ 585245 h 636748"/>
              <a:gd name="connsiteX12" fmla="*/ 469947 w 2508028"/>
              <a:gd name="connsiteY12" fmla="*/ 453317 h 636748"/>
              <a:gd name="connsiteX13" fmla="*/ 92359 w 2508028"/>
              <a:gd name="connsiteY13" fmla="*/ 298642 h 636748"/>
              <a:gd name="connsiteX14" fmla="*/ 46867 w 2508028"/>
              <a:gd name="connsiteY14" fmla="*/ 321388 h 636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08028" h="636748">
                <a:moveTo>
                  <a:pt x="46867" y="321388"/>
                </a:moveTo>
                <a:cubicBezTo>
                  <a:pt x="145434" y="288027"/>
                  <a:pt x="457816" y="150791"/>
                  <a:pt x="683762" y="98475"/>
                </a:cubicBezTo>
                <a:cubicBezTo>
                  <a:pt x="909708" y="46159"/>
                  <a:pt x="1204651" y="21896"/>
                  <a:pt x="1402544" y="7490"/>
                </a:cubicBezTo>
                <a:cubicBezTo>
                  <a:pt x="1600437" y="-6916"/>
                  <a:pt x="1735399" y="2182"/>
                  <a:pt x="1871118" y="12039"/>
                </a:cubicBezTo>
                <a:cubicBezTo>
                  <a:pt x="2006837" y="21896"/>
                  <a:pt x="2125118" y="40093"/>
                  <a:pt x="2216861" y="66630"/>
                </a:cubicBezTo>
                <a:cubicBezTo>
                  <a:pt x="2308604" y="93168"/>
                  <a:pt x="2373052" y="130321"/>
                  <a:pt x="2421577" y="171264"/>
                </a:cubicBezTo>
                <a:cubicBezTo>
                  <a:pt x="2470102" y="212207"/>
                  <a:pt x="2507255" y="268314"/>
                  <a:pt x="2508013" y="312290"/>
                </a:cubicBezTo>
                <a:cubicBezTo>
                  <a:pt x="2508771" y="356266"/>
                  <a:pt x="2481476" y="394935"/>
                  <a:pt x="2426127" y="435120"/>
                </a:cubicBezTo>
                <a:cubicBezTo>
                  <a:pt x="2370778" y="475305"/>
                  <a:pt x="2269936" y="523072"/>
                  <a:pt x="2175918" y="553400"/>
                </a:cubicBezTo>
                <a:cubicBezTo>
                  <a:pt x="2081900" y="583728"/>
                  <a:pt x="1973476" y="603442"/>
                  <a:pt x="1862019" y="617090"/>
                </a:cubicBezTo>
                <a:cubicBezTo>
                  <a:pt x="1750562" y="630738"/>
                  <a:pt x="1644413" y="640595"/>
                  <a:pt x="1507177" y="635287"/>
                </a:cubicBezTo>
                <a:cubicBezTo>
                  <a:pt x="1369941" y="629980"/>
                  <a:pt x="1211476" y="615573"/>
                  <a:pt x="1038604" y="585245"/>
                </a:cubicBezTo>
                <a:cubicBezTo>
                  <a:pt x="865732" y="554917"/>
                  <a:pt x="627655" y="501084"/>
                  <a:pt x="469947" y="453317"/>
                </a:cubicBezTo>
                <a:cubicBezTo>
                  <a:pt x="312239" y="405550"/>
                  <a:pt x="159081" y="322905"/>
                  <a:pt x="92359" y="298642"/>
                </a:cubicBezTo>
                <a:cubicBezTo>
                  <a:pt x="25637" y="274379"/>
                  <a:pt x="-51700" y="354749"/>
                  <a:pt x="46867" y="321388"/>
                </a:cubicBezTo>
                <a:close/>
              </a:path>
            </a:pathLst>
          </a:cu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4F5B7AC-09DF-4AE8-B42D-50BB111C7C0A}"/>
              </a:ext>
            </a:extLst>
          </p:cNvPr>
          <p:cNvSpPr/>
          <p:nvPr/>
        </p:nvSpPr>
        <p:spPr>
          <a:xfrm rot="16200000">
            <a:off x="5240038" y="3059770"/>
            <a:ext cx="802203" cy="178159"/>
          </a:xfrm>
          <a:custGeom>
            <a:avLst/>
            <a:gdLst>
              <a:gd name="connsiteX0" fmla="*/ 46867 w 2510311"/>
              <a:gd name="connsiteY0" fmla="*/ 321388 h 636748"/>
              <a:gd name="connsiteX1" fmla="*/ 683762 w 2510311"/>
              <a:gd name="connsiteY1" fmla="*/ 98475 h 636748"/>
              <a:gd name="connsiteX2" fmla="*/ 1402544 w 2510311"/>
              <a:gd name="connsiteY2" fmla="*/ 7490 h 636748"/>
              <a:gd name="connsiteX3" fmla="*/ 1871118 w 2510311"/>
              <a:gd name="connsiteY3" fmla="*/ 12039 h 636748"/>
              <a:gd name="connsiteX4" fmla="*/ 2216861 w 2510311"/>
              <a:gd name="connsiteY4" fmla="*/ 66630 h 636748"/>
              <a:gd name="connsiteX5" fmla="*/ 2462521 w 2510311"/>
              <a:gd name="connsiteY5" fmla="*/ 216756 h 636748"/>
              <a:gd name="connsiteX6" fmla="*/ 2508013 w 2510311"/>
              <a:gd name="connsiteY6" fmla="*/ 312290 h 636748"/>
              <a:gd name="connsiteX7" fmla="*/ 2426127 w 2510311"/>
              <a:gd name="connsiteY7" fmla="*/ 435120 h 636748"/>
              <a:gd name="connsiteX8" fmla="*/ 2175918 w 2510311"/>
              <a:gd name="connsiteY8" fmla="*/ 553400 h 636748"/>
              <a:gd name="connsiteX9" fmla="*/ 1862019 w 2510311"/>
              <a:gd name="connsiteY9" fmla="*/ 617090 h 636748"/>
              <a:gd name="connsiteX10" fmla="*/ 1507177 w 2510311"/>
              <a:gd name="connsiteY10" fmla="*/ 635287 h 636748"/>
              <a:gd name="connsiteX11" fmla="*/ 1038604 w 2510311"/>
              <a:gd name="connsiteY11" fmla="*/ 585245 h 636748"/>
              <a:gd name="connsiteX12" fmla="*/ 469947 w 2510311"/>
              <a:gd name="connsiteY12" fmla="*/ 453317 h 636748"/>
              <a:gd name="connsiteX13" fmla="*/ 92359 w 2510311"/>
              <a:gd name="connsiteY13" fmla="*/ 298642 h 636748"/>
              <a:gd name="connsiteX14" fmla="*/ 46867 w 2510311"/>
              <a:gd name="connsiteY14" fmla="*/ 321388 h 636748"/>
              <a:gd name="connsiteX0" fmla="*/ 46867 w 2508027"/>
              <a:gd name="connsiteY0" fmla="*/ 321388 h 636748"/>
              <a:gd name="connsiteX1" fmla="*/ 683762 w 2508027"/>
              <a:gd name="connsiteY1" fmla="*/ 98475 h 636748"/>
              <a:gd name="connsiteX2" fmla="*/ 1402544 w 2508027"/>
              <a:gd name="connsiteY2" fmla="*/ 7490 h 636748"/>
              <a:gd name="connsiteX3" fmla="*/ 1871118 w 2508027"/>
              <a:gd name="connsiteY3" fmla="*/ 12039 h 636748"/>
              <a:gd name="connsiteX4" fmla="*/ 2216861 w 2508027"/>
              <a:gd name="connsiteY4" fmla="*/ 66630 h 636748"/>
              <a:gd name="connsiteX5" fmla="*/ 2430676 w 2508027"/>
              <a:gd name="connsiteY5" fmla="*/ 166715 h 636748"/>
              <a:gd name="connsiteX6" fmla="*/ 2508013 w 2508027"/>
              <a:gd name="connsiteY6" fmla="*/ 312290 h 636748"/>
              <a:gd name="connsiteX7" fmla="*/ 2426127 w 2508027"/>
              <a:gd name="connsiteY7" fmla="*/ 435120 h 636748"/>
              <a:gd name="connsiteX8" fmla="*/ 2175918 w 2508027"/>
              <a:gd name="connsiteY8" fmla="*/ 553400 h 636748"/>
              <a:gd name="connsiteX9" fmla="*/ 1862019 w 2508027"/>
              <a:gd name="connsiteY9" fmla="*/ 617090 h 636748"/>
              <a:gd name="connsiteX10" fmla="*/ 1507177 w 2508027"/>
              <a:gd name="connsiteY10" fmla="*/ 635287 h 636748"/>
              <a:gd name="connsiteX11" fmla="*/ 1038604 w 2508027"/>
              <a:gd name="connsiteY11" fmla="*/ 585245 h 636748"/>
              <a:gd name="connsiteX12" fmla="*/ 469947 w 2508027"/>
              <a:gd name="connsiteY12" fmla="*/ 453317 h 636748"/>
              <a:gd name="connsiteX13" fmla="*/ 92359 w 2508027"/>
              <a:gd name="connsiteY13" fmla="*/ 298642 h 636748"/>
              <a:gd name="connsiteX14" fmla="*/ 46867 w 2508027"/>
              <a:gd name="connsiteY14" fmla="*/ 321388 h 636748"/>
              <a:gd name="connsiteX0" fmla="*/ 46867 w 2508028"/>
              <a:gd name="connsiteY0" fmla="*/ 321388 h 636748"/>
              <a:gd name="connsiteX1" fmla="*/ 683762 w 2508028"/>
              <a:gd name="connsiteY1" fmla="*/ 98475 h 636748"/>
              <a:gd name="connsiteX2" fmla="*/ 1402544 w 2508028"/>
              <a:gd name="connsiteY2" fmla="*/ 7490 h 636748"/>
              <a:gd name="connsiteX3" fmla="*/ 1871118 w 2508028"/>
              <a:gd name="connsiteY3" fmla="*/ 12039 h 636748"/>
              <a:gd name="connsiteX4" fmla="*/ 2216861 w 2508028"/>
              <a:gd name="connsiteY4" fmla="*/ 66630 h 636748"/>
              <a:gd name="connsiteX5" fmla="*/ 2421577 w 2508028"/>
              <a:gd name="connsiteY5" fmla="*/ 171264 h 636748"/>
              <a:gd name="connsiteX6" fmla="*/ 2508013 w 2508028"/>
              <a:gd name="connsiteY6" fmla="*/ 312290 h 636748"/>
              <a:gd name="connsiteX7" fmla="*/ 2426127 w 2508028"/>
              <a:gd name="connsiteY7" fmla="*/ 435120 h 636748"/>
              <a:gd name="connsiteX8" fmla="*/ 2175918 w 2508028"/>
              <a:gd name="connsiteY8" fmla="*/ 553400 h 636748"/>
              <a:gd name="connsiteX9" fmla="*/ 1862019 w 2508028"/>
              <a:gd name="connsiteY9" fmla="*/ 617090 h 636748"/>
              <a:gd name="connsiteX10" fmla="*/ 1507177 w 2508028"/>
              <a:gd name="connsiteY10" fmla="*/ 635287 h 636748"/>
              <a:gd name="connsiteX11" fmla="*/ 1038604 w 2508028"/>
              <a:gd name="connsiteY11" fmla="*/ 585245 h 636748"/>
              <a:gd name="connsiteX12" fmla="*/ 469947 w 2508028"/>
              <a:gd name="connsiteY12" fmla="*/ 453317 h 636748"/>
              <a:gd name="connsiteX13" fmla="*/ 92359 w 2508028"/>
              <a:gd name="connsiteY13" fmla="*/ 298642 h 636748"/>
              <a:gd name="connsiteX14" fmla="*/ 46867 w 2508028"/>
              <a:gd name="connsiteY14" fmla="*/ 321388 h 636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08028" h="636748">
                <a:moveTo>
                  <a:pt x="46867" y="321388"/>
                </a:moveTo>
                <a:cubicBezTo>
                  <a:pt x="145434" y="288027"/>
                  <a:pt x="457816" y="150791"/>
                  <a:pt x="683762" y="98475"/>
                </a:cubicBezTo>
                <a:cubicBezTo>
                  <a:pt x="909708" y="46159"/>
                  <a:pt x="1204651" y="21896"/>
                  <a:pt x="1402544" y="7490"/>
                </a:cubicBezTo>
                <a:cubicBezTo>
                  <a:pt x="1600437" y="-6916"/>
                  <a:pt x="1735399" y="2182"/>
                  <a:pt x="1871118" y="12039"/>
                </a:cubicBezTo>
                <a:cubicBezTo>
                  <a:pt x="2006837" y="21896"/>
                  <a:pt x="2125118" y="40093"/>
                  <a:pt x="2216861" y="66630"/>
                </a:cubicBezTo>
                <a:cubicBezTo>
                  <a:pt x="2308604" y="93168"/>
                  <a:pt x="2373052" y="130321"/>
                  <a:pt x="2421577" y="171264"/>
                </a:cubicBezTo>
                <a:cubicBezTo>
                  <a:pt x="2470102" y="212207"/>
                  <a:pt x="2507255" y="268314"/>
                  <a:pt x="2508013" y="312290"/>
                </a:cubicBezTo>
                <a:cubicBezTo>
                  <a:pt x="2508771" y="356266"/>
                  <a:pt x="2481476" y="394935"/>
                  <a:pt x="2426127" y="435120"/>
                </a:cubicBezTo>
                <a:cubicBezTo>
                  <a:pt x="2370778" y="475305"/>
                  <a:pt x="2269936" y="523072"/>
                  <a:pt x="2175918" y="553400"/>
                </a:cubicBezTo>
                <a:cubicBezTo>
                  <a:pt x="2081900" y="583728"/>
                  <a:pt x="1973476" y="603442"/>
                  <a:pt x="1862019" y="617090"/>
                </a:cubicBezTo>
                <a:cubicBezTo>
                  <a:pt x="1750562" y="630738"/>
                  <a:pt x="1644413" y="640595"/>
                  <a:pt x="1507177" y="635287"/>
                </a:cubicBezTo>
                <a:cubicBezTo>
                  <a:pt x="1369941" y="629980"/>
                  <a:pt x="1211476" y="615573"/>
                  <a:pt x="1038604" y="585245"/>
                </a:cubicBezTo>
                <a:cubicBezTo>
                  <a:pt x="865732" y="554917"/>
                  <a:pt x="627655" y="501084"/>
                  <a:pt x="469947" y="453317"/>
                </a:cubicBezTo>
                <a:cubicBezTo>
                  <a:pt x="312239" y="405550"/>
                  <a:pt x="159081" y="322905"/>
                  <a:pt x="92359" y="298642"/>
                </a:cubicBezTo>
                <a:cubicBezTo>
                  <a:pt x="25637" y="274379"/>
                  <a:pt x="-51700" y="354749"/>
                  <a:pt x="46867" y="321388"/>
                </a:cubicBezTo>
                <a:close/>
              </a:path>
            </a:pathLst>
          </a:cu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6568080-D87E-4946-B60C-FD22503DDD02}"/>
              </a:ext>
            </a:extLst>
          </p:cNvPr>
          <p:cNvSpPr/>
          <p:nvPr/>
        </p:nvSpPr>
        <p:spPr>
          <a:xfrm rot="16200000" flipH="1">
            <a:off x="5226786" y="3843527"/>
            <a:ext cx="828706" cy="178159"/>
          </a:xfrm>
          <a:custGeom>
            <a:avLst/>
            <a:gdLst>
              <a:gd name="connsiteX0" fmla="*/ 46867 w 2510311"/>
              <a:gd name="connsiteY0" fmla="*/ 321388 h 636748"/>
              <a:gd name="connsiteX1" fmla="*/ 683762 w 2510311"/>
              <a:gd name="connsiteY1" fmla="*/ 98475 h 636748"/>
              <a:gd name="connsiteX2" fmla="*/ 1402544 w 2510311"/>
              <a:gd name="connsiteY2" fmla="*/ 7490 h 636748"/>
              <a:gd name="connsiteX3" fmla="*/ 1871118 w 2510311"/>
              <a:gd name="connsiteY3" fmla="*/ 12039 h 636748"/>
              <a:gd name="connsiteX4" fmla="*/ 2216861 w 2510311"/>
              <a:gd name="connsiteY4" fmla="*/ 66630 h 636748"/>
              <a:gd name="connsiteX5" fmla="*/ 2462521 w 2510311"/>
              <a:gd name="connsiteY5" fmla="*/ 216756 h 636748"/>
              <a:gd name="connsiteX6" fmla="*/ 2508013 w 2510311"/>
              <a:gd name="connsiteY6" fmla="*/ 312290 h 636748"/>
              <a:gd name="connsiteX7" fmla="*/ 2426127 w 2510311"/>
              <a:gd name="connsiteY7" fmla="*/ 435120 h 636748"/>
              <a:gd name="connsiteX8" fmla="*/ 2175918 w 2510311"/>
              <a:gd name="connsiteY8" fmla="*/ 553400 h 636748"/>
              <a:gd name="connsiteX9" fmla="*/ 1862019 w 2510311"/>
              <a:gd name="connsiteY9" fmla="*/ 617090 h 636748"/>
              <a:gd name="connsiteX10" fmla="*/ 1507177 w 2510311"/>
              <a:gd name="connsiteY10" fmla="*/ 635287 h 636748"/>
              <a:gd name="connsiteX11" fmla="*/ 1038604 w 2510311"/>
              <a:gd name="connsiteY11" fmla="*/ 585245 h 636748"/>
              <a:gd name="connsiteX12" fmla="*/ 469947 w 2510311"/>
              <a:gd name="connsiteY12" fmla="*/ 453317 h 636748"/>
              <a:gd name="connsiteX13" fmla="*/ 92359 w 2510311"/>
              <a:gd name="connsiteY13" fmla="*/ 298642 h 636748"/>
              <a:gd name="connsiteX14" fmla="*/ 46867 w 2510311"/>
              <a:gd name="connsiteY14" fmla="*/ 321388 h 636748"/>
              <a:gd name="connsiteX0" fmla="*/ 46867 w 2508027"/>
              <a:gd name="connsiteY0" fmla="*/ 321388 h 636748"/>
              <a:gd name="connsiteX1" fmla="*/ 683762 w 2508027"/>
              <a:gd name="connsiteY1" fmla="*/ 98475 h 636748"/>
              <a:gd name="connsiteX2" fmla="*/ 1402544 w 2508027"/>
              <a:gd name="connsiteY2" fmla="*/ 7490 h 636748"/>
              <a:gd name="connsiteX3" fmla="*/ 1871118 w 2508027"/>
              <a:gd name="connsiteY3" fmla="*/ 12039 h 636748"/>
              <a:gd name="connsiteX4" fmla="*/ 2216861 w 2508027"/>
              <a:gd name="connsiteY4" fmla="*/ 66630 h 636748"/>
              <a:gd name="connsiteX5" fmla="*/ 2430676 w 2508027"/>
              <a:gd name="connsiteY5" fmla="*/ 166715 h 636748"/>
              <a:gd name="connsiteX6" fmla="*/ 2508013 w 2508027"/>
              <a:gd name="connsiteY6" fmla="*/ 312290 h 636748"/>
              <a:gd name="connsiteX7" fmla="*/ 2426127 w 2508027"/>
              <a:gd name="connsiteY7" fmla="*/ 435120 h 636748"/>
              <a:gd name="connsiteX8" fmla="*/ 2175918 w 2508027"/>
              <a:gd name="connsiteY8" fmla="*/ 553400 h 636748"/>
              <a:gd name="connsiteX9" fmla="*/ 1862019 w 2508027"/>
              <a:gd name="connsiteY9" fmla="*/ 617090 h 636748"/>
              <a:gd name="connsiteX10" fmla="*/ 1507177 w 2508027"/>
              <a:gd name="connsiteY10" fmla="*/ 635287 h 636748"/>
              <a:gd name="connsiteX11" fmla="*/ 1038604 w 2508027"/>
              <a:gd name="connsiteY11" fmla="*/ 585245 h 636748"/>
              <a:gd name="connsiteX12" fmla="*/ 469947 w 2508027"/>
              <a:gd name="connsiteY12" fmla="*/ 453317 h 636748"/>
              <a:gd name="connsiteX13" fmla="*/ 92359 w 2508027"/>
              <a:gd name="connsiteY13" fmla="*/ 298642 h 636748"/>
              <a:gd name="connsiteX14" fmla="*/ 46867 w 2508027"/>
              <a:gd name="connsiteY14" fmla="*/ 321388 h 636748"/>
              <a:gd name="connsiteX0" fmla="*/ 46867 w 2508028"/>
              <a:gd name="connsiteY0" fmla="*/ 321388 h 636748"/>
              <a:gd name="connsiteX1" fmla="*/ 683762 w 2508028"/>
              <a:gd name="connsiteY1" fmla="*/ 98475 h 636748"/>
              <a:gd name="connsiteX2" fmla="*/ 1402544 w 2508028"/>
              <a:gd name="connsiteY2" fmla="*/ 7490 h 636748"/>
              <a:gd name="connsiteX3" fmla="*/ 1871118 w 2508028"/>
              <a:gd name="connsiteY3" fmla="*/ 12039 h 636748"/>
              <a:gd name="connsiteX4" fmla="*/ 2216861 w 2508028"/>
              <a:gd name="connsiteY4" fmla="*/ 66630 h 636748"/>
              <a:gd name="connsiteX5" fmla="*/ 2421577 w 2508028"/>
              <a:gd name="connsiteY5" fmla="*/ 171264 h 636748"/>
              <a:gd name="connsiteX6" fmla="*/ 2508013 w 2508028"/>
              <a:gd name="connsiteY6" fmla="*/ 312290 h 636748"/>
              <a:gd name="connsiteX7" fmla="*/ 2426127 w 2508028"/>
              <a:gd name="connsiteY7" fmla="*/ 435120 h 636748"/>
              <a:gd name="connsiteX8" fmla="*/ 2175918 w 2508028"/>
              <a:gd name="connsiteY8" fmla="*/ 553400 h 636748"/>
              <a:gd name="connsiteX9" fmla="*/ 1862019 w 2508028"/>
              <a:gd name="connsiteY9" fmla="*/ 617090 h 636748"/>
              <a:gd name="connsiteX10" fmla="*/ 1507177 w 2508028"/>
              <a:gd name="connsiteY10" fmla="*/ 635287 h 636748"/>
              <a:gd name="connsiteX11" fmla="*/ 1038604 w 2508028"/>
              <a:gd name="connsiteY11" fmla="*/ 585245 h 636748"/>
              <a:gd name="connsiteX12" fmla="*/ 469947 w 2508028"/>
              <a:gd name="connsiteY12" fmla="*/ 453317 h 636748"/>
              <a:gd name="connsiteX13" fmla="*/ 92359 w 2508028"/>
              <a:gd name="connsiteY13" fmla="*/ 298642 h 636748"/>
              <a:gd name="connsiteX14" fmla="*/ 46867 w 2508028"/>
              <a:gd name="connsiteY14" fmla="*/ 321388 h 636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08028" h="636748">
                <a:moveTo>
                  <a:pt x="46867" y="321388"/>
                </a:moveTo>
                <a:cubicBezTo>
                  <a:pt x="145434" y="288027"/>
                  <a:pt x="457816" y="150791"/>
                  <a:pt x="683762" y="98475"/>
                </a:cubicBezTo>
                <a:cubicBezTo>
                  <a:pt x="909708" y="46159"/>
                  <a:pt x="1204651" y="21896"/>
                  <a:pt x="1402544" y="7490"/>
                </a:cubicBezTo>
                <a:cubicBezTo>
                  <a:pt x="1600437" y="-6916"/>
                  <a:pt x="1735399" y="2182"/>
                  <a:pt x="1871118" y="12039"/>
                </a:cubicBezTo>
                <a:cubicBezTo>
                  <a:pt x="2006837" y="21896"/>
                  <a:pt x="2125118" y="40093"/>
                  <a:pt x="2216861" y="66630"/>
                </a:cubicBezTo>
                <a:cubicBezTo>
                  <a:pt x="2308604" y="93168"/>
                  <a:pt x="2373052" y="130321"/>
                  <a:pt x="2421577" y="171264"/>
                </a:cubicBezTo>
                <a:cubicBezTo>
                  <a:pt x="2470102" y="212207"/>
                  <a:pt x="2507255" y="268314"/>
                  <a:pt x="2508013" y="312290"/>
                </a:cubicBezTo>
                <a:cubicBezTo>
                  <a:pt x="2508771" y="356266"/>
                  <a:pt x="2481476" y="394935"/>
                  <a:pt x="2426127" y="435120"/>
                </a:cubicBezTo>
                <a:cubicBezTo>
                  <a:pt x="2370778" y="475305"/>
                  <a:pt x="2269936" y="523072"/>
                  <a:pt x="2175918" y="553400"/>
                </a:cubicBezTo>
                <a:cubicBezTo>
                  <a:pt x="2081900" y="583728"/>
                  <a:pt x="1973476" y="603442"/>
                  <a:pt x="1862019" y="617090"/>
                </a:cubicBezTo>
                <a:cubicBezTo>
                  <a:pt x="1750562" y="630738"/>
                  <a:pt x="1644413" y="640595"/>
                  <a:pt x="1507177" y="635287"/>
                </a:cubicBezTo>
                <a:cubicBezTo>
                  <a:pt x="1369941" y="629980"/>
                  <a:pt x="1211476" y="615573"/>
                  <a:pt x="1038604" y="585245"/>
                </a:cubicBezTo>
                <a:cubicBezTo>
                  <a:pt x="865732" y="554917"/>
                  <a:pt x="627655" y="501084"/>
                  <a:pt x="469947" y="453317"/>
                </a:cubicBezTo>
                <a:cubicBezTo>
                  <a:pt x="312239" y="405550"/>
                  <a:pt x="159081" y="322905"/>
                  <a:pt x="92359" y="298642"/>
                </a:cubicBezTo>
                <a:cubicBezTo>
                  <a:pt x="25637" y="274379"/>
                  <a:pt x="-51700" y="354749"/>
                  <a:pt x="46867" y="321388"/>
                </a:cubicBezTo>
                <a:close/>
              </a:path>
            </a:pathLst>
          </a:cu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9AAE180-EB19-4025-84E1-40662AA61346}"/>
              </a:ext>
            </a:extLst>
          </p:cNvPr>
          <p:cNvSpPr/>
          <p:nvPr/>
        </p:nvSpPr>
        <p:spPr>
          <a:xfrm rot="18538834" flipH="1">
            <a:off x="5188385" y="3718917"/>
            <a:ext cx="538519" cy="116550"/>
          </a:xfrm>
          <a:custGeom>
            <a:avLst/>
            <a:gdLst>
              <a:gd name="connsiteX0" fmla="*/ 46867 w 2510311"/>
              <a:gd name="connsiteY0" fmla="*/ 321388 h 636748"/>
              <a:gd name="connsiteX1" fmla="*/ 683762 w 2510311"/>
              <a:gd name="connsiteY1" fmla="*/ 98475 h 636748"/>
              <a:gd name="connsiteX2" fmla="*/ 1402544 w 2510311"/>
              <a:gd name="connsiteY2" fmla="*/ 7490 h 636748"/>
              <a:gd name="connsiteX3" fmla="*/ 1871118 w 2510311"/>
              <a:gd name="connsiteY3" fmla="*/ 12039 h 636748"/>
              <a:gd name="connsiteX4" fmla="*/ 2216861 w 2510311"/>
              <a:gd name="connsiteY4" fmla="*/ 66630 h 636748"/>
              <a:gd name="connsiteX5" fmla="*/ 2462521 w 2510311"/>
              <a:gd name="connsiteY5" fmla="*/ 216756 h 636748"/>
              <a:gd name="connsiteX6" fmla="*/ 2508013 w 2510311"/>
              <a:gd name="connsiteY6" fmla="*/ 312290 h 636748"/>
              <a:gd name="connsiteX7" fmla="*/ 2426127 w 2510311"/>
              <a:gd name="connsiteY7" fmla="*/ 435120 h 636748"/>
              <a:gd name="connsiteX8" fmla="*/ 2175918 w 2510311"/>
              <a:gd name="connsiteY8" fmla="*/ 553400 h 636748"/>
              <a:gd name="connsiteX9" fmla="*/ 1862019 w 2510311"/>
              <a:gd name="connsiteY9" fmla="*/ 617090 h 636748"/>
              <a:gd name="connsiteX10" fmla="*/ 1507177 w 2510311"/>
              <a:gd name="connsiteY10" fmla="*/ 635287 h 636748"/>
              <a:gd name="connsiteX11" fmla="*/ 1038604 w 2510311"/>
              <a:gd name="connsiteY11" fmla="*/ 585245 h 636748"/>
              <a:gd name="connsiteX12" fmla="*/ 469947 w 2510311"/>
              <a:gd name="connsiteY12" fmla="*/ 453317 h 636748"/>
              <a:gd name="connsiteX13" fmla="*/ 92359 w 2510311"/>
              <a:gd name="connsiteY13" fmla="*/ 298642 h 636748"/>
              <a:gd name="connsiteX14" fmla="*/ 46867 w 2510311"/>
              <a:gd name="connsiteY14" fmla="*/ 321388 h 636748"/>
              <a:gd name="connsiteX0" fmla="*/ 46867 w 2508027"/>
              <a:gd name="connsiteY0" fmla="*/ 321388 h 636748"/>
              <a:gd name="connsiteX1" fmla="*/ 683762 w 2508027"/>
              <a:gd name="connsiteY1" fmla="*/ 98475 h 636748"/>
              <a:gd name="connsiteX2" fmla="*/ 1402544 w 2508027"/>
              <a:gd name="connsiteY2" fmla="*/ 7490 h 636748"/>
              <a:gd name="connsiteX3" fmla="*/ 1871118 w 2508027"/>
              <a:gd name="connsiteY3" fmla="*/ 12039 h 636748"/>
              <a:gd name="connsiteX4" fmla="*/ 2216861 w 2508027"/>
              <a:gd name="connsiteY4" fmla="*/ 66630 h 636748"/>
              <a:gd name="connsiteX5" fmla="*/ 2430676 w 2508027"/>
              <a:gd name="connsiteY5" fmla="*/ 166715 h 636748"/>
              <a:gd name="connsiteX6" fmla="*/ 2508013 w 2508027"/>
              <a:gd name="connsiteY6" fmla="*/ 312290 h 636748"/>
              <a:gd name="connsiteX7" fmla="*/ 2426127 w 2508027"/>
              <a:gd name="connsiteY7" fmla="*/ 435120 h 636748"/>
              <a:gd name="connsiteX8" fmla="*/ 2175918 w 2508027"/>
              <a:gd name="connsiteY8" fmla="*/ 553400 h 636748"/>
              <a:gd name="connsiteX9" fmla="*/ 1862019 w 2508027"/>
              <a:gd name="connsiteY9" fmla="*/ 617090 h 636748"/>
              <a:gd name="connsiteX10" fmla="*/ 1507177 w 2508027"/>
              <a:gd name="connsiteY10" fmla="*/ 635287 h 636748"/>
              <a:gd name="connsiteX11" fmla="*/ 1038604 w 2508027"/>
              <a:gd name="connsiteY11" fmla="*/ 585245 h 636748"/>
              <a:gd name="connsiteX12" fmla="*/ 469947 w 2508027"/>
              <a:gd name="connsiteY12" fmla="*/ 453317 h 636748"/>
              <a:gd name="connsiteX13" fmla="*/ 92359 w 2508027"/>
              <a:gd name="connsiteY13" fmla="*/ 298642 h 636748"/>
              <a:gd name="connsiteX14" fmla="*/ 46867 w 2508027"/>
              <a:gd name="connsiteY14" fmla="*/ 321388 h 636748"/>
              <a:gd name="connsiteX0" fmla="*/ 46867 w 2508028"/>
              <a:gd name="connsiteY0" fmla="*/ 321388 h 636748"/>
              <a:gd name="connsiteX1" fmla="*/ 683762 w 2508028"/>
              <a:gd name="connsiteY1" fmla="*/ 98475 h 636748"/>
              <a:gd name="connsiteX2" fmla="*/ 1402544 w 2508028"/>
              <a:gd name="connsiteY2" fmla="*/ 7490 h 636748"/>
              <a:gd name="connsiteX3" fmla="*/ 1871118 w 2508028"/>
              <a:gd name="connsiteY3" fmla="*/ 12039 h 636748"/>
              <a:gd name="connsiteX4" fmla="*/ 2216861 w 2508028"/>
              <a:gd name="connsiteY4" fmla="*/ 66630 h 636748"/>
              <a:gd name="connsiteX5" fmla="*/ 2421577 w 2508028"/>
              <a:gd name="connsiteY5" fmla="*/ 171264 h 636748"/>
              <a:gd name="connsiteX6" fmla="*/ 2508013 w 2508028"/>
              <a:gd name="connsiteY6" fmla="*/ 312290 h 636748"/>
              <a:gd name="connsiteX7" fmla="*/ 2426127 w 2508028"/>
              <a:gd name="connsiteY7" fmla="*/ 435120 h 636748"/>
              <a:gd name="connsiteX8" fmla="*/ 2175918 w 2508028"/>
              <a:gd name="connsiteY8" fmla="*/ 553400 h 636748"/>
              <a:gd name="connsiteX9" fmla="*/ 1862019 w 2508028"/>
              <a:gd name="connsiteY9" fmla="*/ 617090 h 636748"/>
              <a:gd name="connsiteX10" fmla="*/ 1507177 w 2508028"/>
              <a:gd name="connsiteY10" fmla="*/ 635287 h 636748"/>
              <a:gd name="connsiteX11" fmla="*/ 1038604 w 2508028"/>
              <a:gd name="connsiteY11" fmla="*/ 585245 h 636748"/>
              <a:gd name="connsiteX12" fmla="*/ 469947 w 2508028"/>
              <a:gd name="connsiteY12" fmla="*/ 453317 h 636748"/>
              <a:gd name="connsiteX13" fmla="*/ 92359 w 2508028"/>
              <a:gd name="connsiteY13" fmla="*/ 298642 h 636748"/>
              <a:gd name="connsiteX14" fmla="*/ 46867 w 2508028"/>
              <a:gd name="connsiteY14" fmla="*/ 321388 h 636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08028" h="636748">
                <a:moveTo>
                  <a:pt x="46867" y="321388"/>
                </a:moveTo>
                <a:cubicBezTo>
                  <a:pt x="145434" y="288027"/>
                  <a:pt x="457816" y="150791"/>
                  <a:pt x="683762" y="98475"/>
                </a:cubicBezTo>
                <a:cubicBezTo>
                  <a:pt x="909708" y="46159"/>
                  <a:pt x="1204651" y="21896"/>
                  <a:pt x="1402544" y="7490"/>
                </a:cubicBezTo>
                <a:cubicBezTo>
                  <a:pt x="1600437" y="-6916"/>
                  <a:pt x="1735399" y="2182"/>
                  <a:pt x="1871118" y="12039"/>
                </a:cubicBezTo>
                <a:cubicBezTo>
                  <a:pt x="2006837" y="21896"/>
                  <a:pt x="2125118" y="40093"/>
                  <a:pt x="2216861" y="66630"/>
                </a:cubicBezTo>
                <a:cubicBezTo>
                  <a:pt x="2308604" y="93168"/>
                  <a:pt x="2373052" y="130321"/>
                  <a:pt x="2421577" y="171264"/>
                </a:cubicBezTo>
                <a:cubicBezTo>
                  <a:pt x="2470102" y="212207"/>
                  <a:pt x="2507255" y="268314"/>
                  <a:pt x="2508013" y="312290"/>
                </a:cubicBezTo>
                <a:cubicBezTo>
                  <a:pt x="2508771" y="356266"/>
                  <a:pt x="2481476" y="394935"/>
                  <a:pt x="2426127" y="435120"/>
                </a:cubicBezTo>
                <a:cubicBezTo>
                  <a:pt x="2370778" y="475305"/>
                  <a:pt x="2269936" y="523072"/>
                  <a:pt x="2175918" y="553400"/>
                </a:cubicBezTo>
                <a:cubicBezTo>
                  <a:pt x="2081900" y="583728"/>
                  <a:pt x="1973476" y="603442"/>
                  <a:pt x="1862019" y="617090"/>
                </a:cubicBezTo>
                <a:cubicBezTo>
                  <a:pt x="1750562" y="630738"/>
                  <a:pt x="1644413" y="640595"/>
                  <a:pt x="1507177" y="635287"/>
                </a:cubicBezTo>
                <a:cubicBezTo>
                  <a:pt x="1369941" y="629980"/>
                  <a:pt x="1211476" y="615573"/>
                  <a:pt x="1038604" y="585245"/>
                </a:cubicBezTo>
                <a:cubicBezTo>
                  <a:pt x="865732" y="554917"/>
                  <a:pt x="627655" y="501084"/>
                  <a:pt x="469947" y="453317"/>
                </a:cubicBezTo>
                <a:cubicBezTo>
                  <a:pt x="312239" y="405550"/>
                  <a:pt x="159081" y="322905"/>
                  <a:pt x="92359" y="298642"/>
                </a:cubicBezTo>
                <a:cubicBezTo>
                  <a:pt x="25637" y="274379"/>
                  <a:pt x="-51700" y="354749"/>
                  <a:pt x="46867" y="321388"/>
                </a:cubicBezTo>
                <a:close/>
              </a:path>
            </a:pathLst>
          </a:cu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94791C-9969-4F20-99AD-F8DAA9BED91D}"/>
              </a:ext>
            </a:extLst>
          </p:cNvPr>
          <p:cNvSpPr/>
          <p:nvPr/>
        </p:nvSpPr>
        <p:spPr>
          <a:xfrm rot="3155070" flipH="1">
            <a:off x="5171921" y="3245474"/>
            <a:ext cx="538519" cy="116550"/>
          </a:xfrm>
          <a:custGeom>
            <a:avLst/>
            <a:gdLst>
              <a:gd name="connsiteX0" fmla="*/ 46867 w 2510311"/>
              <a:gd name="connsiteY0" fmla="*/ 321388 h 636748"/>
              <a:gd name="connsiteX1" fmla="*/ 683762 w 2510311"/>
              <a:gd name="connsiteY1" fmla="*/ 98475 h 636748"/>
              <a:gd name="connsiteX2" fmla="*/ 1402544 w 2510311"/>
              <a:gd name="connsiteY2" fmla="*/ 7490 h 636748"/>
              <a:gd name="connsiteX3" fmla="*/ 1871118 w 2510311"/>
              <a:gd name="connsiteY3" fmla="*/ 12039 h 636748"/>
              <a:gd name="connsiteX4" fmla="*/ 2216861 w 2510311"/>
              <a:gd name="connsiteY4" fmla="*/ 66630 h 636748"/>
              <a:gd name="connsiteX5" fmla="*/ 2462521 w 2510311"/>
              <a:gd name="connsiteY5" fmla="*/ 216756 h 636748"/>
              <a:gd name="connsiteX6" fmla="*/ 2508013 w 2510311"/>
              <a:gd name="connsiteY6" fmla="*/ 312290 h 636748"/>
              <a:gd name="connsiteX7" fmla="*/ 2426127 w 2510311"/>
              <a:gd name="connsiteY7" fmla="*/ 435120 h 636748"/>
              <a:gd name="connsiteX8" fmla="*/ 2175918 w 2510311"/>
              <a:gd name="connsiteY8" fmla="*/ 553400 h 636748"/>
              <a:gd name="connsiteX9" fmla="*/ 1862019 w 2510311"/>
              <a:gd name="connsiteY9" fmla="*/ 617090 h 636748"/>
              <a:gd name="connsiteX10" fmla="*/ 1507177 w 2510311"/>
              <a:gd name="connsiteY10" fmla="*/ 635287 h 636748"/>
              <a:gd name="connsiteX11" fmla="*/ 1038604 w 2510311"/>
              <a:gd name="connsiteY11" fmla="*/ 585245 h 636748"/>
              <a:gd name="connsiteX12" fmla="*/ 469947 w 2510311"/>
              <a:gd name="connsiteY12" fmla="*/ 453317 h 636748"/>
              <a:gd name="connsiteX13" fmla="*/ 92359 w 2510311"/>
              <a:gd name="connsiteY13" fmla="*/ 298642 h 636748"/>
              <a:gd name="connsiteX14" fmla="*/ 46867 w 2510311"/>
              <a:gd name="connsiteY14" fmla="*/ 321388 h 636748"/>
              <a:gd name="connsiteX0" fmla="*/ 46867 w 2508027"/>
              <a:gd name="connsiteY0" fmla="*/ 321388 h 636748"/>
              <a:gd name="connsiteX1" fmla="*/ 683762 w 2508027"/>
              <a:gd name="connsiteY1" fmla="*/ 98475 h 636748"/>
              <a:gd name="connsiteX2" fmla="*/ 1402544 w 2508027"/>
              <a:gd name="connsiteY2" fmla="*/ 7490 h 636748"/>
              <a:gd name="connsiteX3" fmla="*/ 1871118 w 2508027"/>
              <a:gd name="connsiteY3" fmla="*/ 12039 h 636748"/>
              <a:gd name="connsiteX4" fmla="*/ 2216861 w 2508027"/>
              <a:gd name="connsiteY4" fmla="*/ 66630 h 636748"/>
              <a:gd name="connsiteX5" fmla="*/ 2430676 w 2508027"/>
              <a:gd name="connsiteY5" fmla="*/ 166715 h 636748"/>
              <a:gd name="connsiteX6" fmla="*/ 2508013 w 2508027"/>
              <a:gd name="connsiteY6" fmla="*/ 312290 h 636748"/>
              <a:gd name="connsiteX7" fmla="*/ 2426127 w 2508027"/>
              <a:gd name="connsiteY7" fmla="*/ 435120 h 636748"/>
              <a:gd name="connsiteX8" fmla="*/ 2175918 w 2508027"/>
              <a:gd name="connsiteY8" fmla="*/ 553400 h 636748"/>
              <a:gd name="connsiteX9" fmla="*/ 1862019 w 2508027"/>
              <a:gd name="connsiteY9" fmla="*/ 617090 h 636748"/>
              <a:gd name="connsiteX10" fmla="*/ 1507177 w 2508027"/>
              <a:gd name="connsiteY10" fmla="*/ 635287 h 636748"/>
              <a:gd name="connsiteX11" fmla="*/ 1038604 w 2508027"/>
              <a:gd name="connsiteY11" fmla="*/ 585245 h 636748"/>
              <a:gd name="connsiteX12" fmla="*/ 469947 w 2508027"/>
              <a:gd name="connsiteY12" fmla="*/ 453317 h 636748"/>
              <a:gd name="connsiteX13" fmla="*/ 92359 w 2508027"/>
              <a:gd name="connsiteY13" fmla="*/ 298642 h 636748"/>
              <a:gd name="connsiteX14" fmla="*/ 46867 w 2508027"/>
              <a:gd name="connsiteY14" fmla="*/ 321388 h 636748"/>
              <a:gd name="connsiteX0" fmla="*/ 46867 w 2508028"/>
              <a:gd name="connsiteY0" fmla="*/ 321388 h 636748"/>
              <a:gd name="connsiteX1" fmla="*/ 683762 w 2508028"/>
              <a:gd name="connsiteY1" fmla="*/ 98475 h 636748"/>
              <a:gd name="connsiteX2" fmla="*/ 1402544 w 2508028"/>
              <a:gd name="connsiteY2" fmla="*/ 7490 h 636748"/>
              <a:gd name="connsiteX3" fmla="*/ 1871118 w 2508028"/>
              <a:gd name="connsiteY3" fmla="*/ 12039 h 636748"/>
              <a:gd name="connsiteX4" fmla="*/ 2216861 w 2508028"/>
              <a:gd name="connsiteY4" fmla="*/ 66630 h 636748"/>
              <a:gd name="connsiteX5" fmla="*/ 2421577 w 2508028"/>
              <a:gd name="connsiteY5" fmla="*/ 171264 h 636748"/>
              <a:gd name="connsiteX6" fmla="*/ 2508013 w 2508028"/>
              <a:gd name="connsiteY6" fmla="*/ 312290 h 636748"/>
              <a:gd name="connsiteX7" fmla="*/ 2426127 w 2508028"/>
              <a:gd name="connsiteY7" fmla="*/ 435120 h 636748"/>
              <a:gd name="connsiteX8" fmla="*/ 2175918 w 2508028"/>
              <a:gd name="connsiteY8" fmla="*/ 553400 h 636748"/>
              <a:gd name="connsiteX9" fmla="*/ 1862019 w 2508028"/>
              <a:gd name="connsiteY9" fmla="*/ 617090 h 636748"/>
              <a:gd name="connsiteX10" fmla="*/ 1507177 w 2508028"/>
              <a:gd name="connsiteY10" fmla="*/ 635287 h 636748"/>
              <a:gd name="connsiteX11" fmla="*/ 1038604 w 2508028"/>
              <a:gd name="connsiteY11" fmla="*/ 585245 h 636748"/>
              <a:gd name="connsiteX12" fmla="*/ 469947 w 2508028"/>
              <a:gd name="connsiteY12" fmla="*/ 453317 h 636748"/>
              <a:gd name="connsiteX13" fmla="*/ 92359 w 2508028"/>
              <a:gd name="connsiteY13" fmla="*/ 298642 h 636748"/>
              <a:gd name="connsiteX14" fmla="*/ 46867 w 2508028"/>
              <a:gd name="connsiteY14" fmla="*/ 321388 h 636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08028" h="636748">
                <a:moveTo>
                  <a:pt x="46867" y="321388"/>
                </a:moveTo>
                <a:cubicBezTo>
                  <a:pt x="145434" y="288027"/>
                  <a:pt x="457816" y="150791"/>
                  <a:pt x="683762" y="98475"/>
                </a:cubicBezTo>
                <a:cubicBezTo>
                  <a:pt x="909708" y="46159"/>
                  <a:pt x="1204651" y="21896"/>
                  <a:pt x="1402544" y="7490"/>
                </a:cubicBezTo>
                <a:cubicBezTo>
                  <a:pt x="1600437" y="-6916"/>
                  <a:pt x="1735399" y="2182"/>
                  <a:pt x="1871118" y="12039"/>
                </a:cubicBezTo>
                <a:cubicBezTo>
                  <a:pt x="2006837" y="21896"/>
                  <a:pt x="2125118" y="40093"/>
                  <a:pt x="2216861" y="66630"/>
                </a:cubicBezTo>
                <a:cubicBezTo>
                  <a:pt x="2308604" y="93168"/>
                  <a:pt x="2373052" y="130321"/>
                  <a:pt x="2421577" y="171264"/>
                </a:cubicBezTo>
                <a:cubicBezTo>
                  <a:pt x="2470102" y="212207"/>
                  <a:pt x="2507255" y="268314"/>
                  <a:pt x="2508013" y="312290"/>
                </a:cubicBezTo>
                <a:cubicBezTo>
                  <a:pt x="2508771" y="356266"/>
                  <a:pt x="2481476" y="394935"/>
                  <a:pt x="2426127" y="435120"/>
                </a:cubicBezTo>
                <a:cubicBezTo>
                  <a:pt x="2370778" y="475305"/>
                  <a:pt x="2269936" y="523072"/>
                  <a:pt x="2175918" y="553400"/>
                </a:cubicBezTo>
                <a:cubicBezTo>
                  <a:pt x="2081900" y="583728"/>
                  <a:pt x="1973476" y="603442"/>
                  <a:pt x="1862019" y="617090"/>
                </a:cubicBezTo>
                <a:cubicBezTo>
                  <a:pt x="1750562" y="630738"/>
                  <a:pt x="1644413" y="640595"/>
                  <a:pt x="1507177" y="635287"/>
                </a:cubicBezTo>
                <a:cubicBezTo>
                  <a:pt x="1369941" y="629980"/>
                  <a:pt x="1211476" y="615573"/>
                  <a:pt x="1038604" y="585245"/>
                </a:cubicBezTo>
                <a:cubicBezTo>
                  <a:pt x="865732" y="554917"/>
                  <a:pt x="627655" y="501084"/>
                  <a:pt x="469947" y="453317"/>
                </a:cubicBezTo>
                <a:cubicBezTo>
                  <a:pt x="312239" y="405550"/>
                  <a:pt x="159081" y="322905"/>
                  <a:pt x="92359" y="298642"/>
                </a:cubicBezTo>
                <a:cubicBezTo>
                  <a:pt x="25637" y="274379"/>
                  <a:pt x="-51700" y="354749"/>
                  <a:pt x="46867" y="321388"/>
                </a:cubicBezTo>
                <a:close/>
              </a:path>
            </a:pathLst>
          </a:cu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0FF800D-5012-4E31-AAB4-8EC0706FC4FE}"/>
              </a:ext>
            </a:extLst>
          </p:cNvPr>
          <p:cNvSpPr/>
          <p:nvPr/>
        </p:nvSpPr>
        <p:spPr>
          <a:xfrm flipH="1">
            <a:off x="4831389" y="3460401"/>
            <a:ext cx="776889" cy="180001"/>
          </a:xfrm>
          <a:custGeom>
            <a:avLst/>
            <a:gdLst>
              <a:gd name="connsiteX0" fmla="*/ 46867 w 2510311"/>
              <a:gd name="connsiteY0" fmla="*/ 321388 h 636748"/>
              <a:gd name="connsiteX1" fmla="*/ 683762 w 2510311"/>
              <a:gd name="connsiteY1" fmla="*/ 98475 h 636748"/>
              <a:gd name="connsiteX2" fmla="*/ 1402544 w 2510311"/>
              <a:gd name="connsiteY2" fmla="*/ 7490 h 636748"/>
              <a:gd name="connsiteX3" fmla="*/ 1871118 w 2510311"/>
              <a:gd name="connsiteY3" fmla="*/ 12039 h 636748"/>
              <a:gd name="connsiteX4" fmla="*/ 2216861 w 2510311"/>
              <a:gd name="connsiteY4" fmla="*/ 66630 h 636748"/>
              <a:gd name="connsiteX5" fmla="*/ 2462521 w 2510311"/>
              <a:gd name="connsiteY5" fmla="*/ 216756 h 636748"/>
              <a:gd name="connsiteX6" fmla="*/ 2508013 w 2510311"/>
              <a:gd name="connsiteY6" fmla="*/ 312290 h 636748"/>
              <a:gd name="connsiteX7" fmla="*/ 2426127 w 2510311"/>
              <a:gd name="connsiteY7" fmla="*/ 435120 h 636748"/>
              <a:gd name="connsiteX8" fmla="*/ 2175918 w 2510311"/>
              <a:gd name="connsiteY8" fmla="*/ 553400 h 636748"/>
              <a:gd name="connsiteX9" fmla="*/ 1862019 w 2510311"/>
              <a:gd name="connsiteY9" fmla="*/ 617090 h 636748"/>
              <a:gd name="connsiteX10" fmla="*/ 1507177 w 2510311"/>
              <a:gd name="connsiteY10" fmla="*/ 635287 h 636748"/>
              <a:gd name="connsiteX11" fmla="*/ 1038604 w 2510311"/>
              <a:gd name="connsiteY11" fmla="*/ 585245 h 636748"/>
              <a:gd name="connsiteX12" fmla="*/ 469947 w 2510311"/>
              <a:gd name="connsiteY12" fmla="*/ 453317 h 636748"/>
              <a:gd name="connsiteX13" fmla="*/ 92359 w 2510311"/>
              <a:gd name="connsiteY13" fmla="*/ 298642 h 636748"/>
              <a:gd name="connsiteX14" fmla="*/ 46867 w 2510311"/>
              <a:gd name="connsiteY14" fmla="*/ 321388 h 636748"/>
              <a:gd name="connsiteX0" fmla="*/ 46867 w 2508027"/>
              <a:gd name="connsiteY0" fmla="*/ 321388 h 636748"/>
              <a:gd name="connsiteX1" fmla="*/ 683762 w 2508027"/>
              <a:gd name="connsiteY1" fmla="*/ 98475 h 636748"/>
              <a:gd name="connsiteX2" fmla="*/ 1402544 w 2508027"/>
              <a:gd name="connsiteY2" fmla="*/ 7490 h 636748"/>
              <a:gd name="connsiteX3" fmla="*/ 1871118 w 2508027"/>
              <a:gd name="connsiteY3" fmla="*/ 12039 h 636748"/>
              <a:gd name="connsiteX4" fmla="*/ 2216861 w 2508027"/>
              <a:gd name="connsiteY4" fmla="*/ 66630 h 636748"/>
              <a:gd name="connsiteX5" fmla="*/ 2430676 w 2508027"/>
              <a:gd name="connsiteY5" fmla="*/ 166715 h 636748"/>
              <a:gd name="connsiteX6" fmla="*/ 2508013 w 2508027"/>
              <a:gd name="connsiteY6" fmla="*/ 312290 h 636748"/>
              <a:gd name="connsiteX7" fmla="*/ 2426127 w 2508027"/>
              <a:gd name="connsiteY7" fmla="*/ 435120 h 636748"/>
              <a:gd name="connsiteX8" fmla="*/ 2175918 w 2508027"/>
              <a:gd name="connsiteY8" fmla="*/ 553400 h 636748"/>
              <a:gd name="connsiteX9" fmla="*/ 1862019 w 2508027"/>
              <a:gd name="connsiteY9" fmla="*/ 617090 h 636748"/>
              <a:gd name="connsiteX10" fmla="*/ 1507177 w 2508027"/>
              <a:gd name="connsiteY10" fmla="*/ 635287 h 636748"/>
              <a:gd name="connsiteX11" fmla="*/ 1038604 w 2508027"/>
              <a:gd name="connsiteY11" fmla="*/ 585245 h 636748"/>
              <a:gd name="connsiteX12" fmla="*/ 469947 w 2508027"/>
              <a:gd name="connsiteY12" fmla="*/ 453317 h 636748"/>
              <a:gd name="connsiteX13" fmla="*/ 92359 w 2508027"/>
              <a:gd name="connsiteY13" fmla="*/ 298642 h 636748"/>
              <a:gd name="connsiteX14" fmla="*/ 46867 w 2508027"/>
              <a:gd name="connsiteY14" fmla="*/ 321388 h 636748"/>
              <a:gd name="connsiteX0" fmla="*/ 46867 w 2508028"/>
              <a:gd name="connsiteY0" fmla="*/ 321388 h 636748"/>
              <a:gd name="connsiteX1" fmla="*/ 683762 w 2508028"/>
              <a:gd name="connsiteY1" fmla="*/ 98475 h 636748"/>
              <a:gd name="connsiteX2" fmla="*/ 1402544 w 2508028"/>
              <a:gd name="connsiteY2" fmla="*/ 7490 h 636748"/>
              <a:gd name="connsiteX3" fmla="*/ 1871118 w 2508028"/>
              <a:gd name="connsiteY3" fmla="*/ 12039 h 636748"/>
              <a:gd name="connsiteX4" fmla="*/ 2216861 w 2508028"/>
              <a:gd name="connsiteY4" fmla="*/ 66630 h 636748"/>
              <a:gd name="connsiteX5" fmla="*/ 2421577 w 2508028"/>
              <a:gd name="connsiteY5" fmla="*/ 171264 h 636748"/>
              <a:gd name="connsiteX6" fmla="*/ 2508013 w 2508028"/>
              <a:gd name="connsiteY6" fmla="*/ 312290 h 636748"/>
              <a:gd name="connsiteX7" fmla="*/ 2426127 w 2508028"/>
              <a:gd name="connsiteY7" fmla="*/ 435120 h 636748"/>
              <a:gd name="connsiteX8" fmla="*/ 2175918 w 2508028"/>
              <a:gd name="connsiteY8" fmla="*/ 553400 h 636748"/>
              <a:gd name="connsiteX9" fmla="*/ 1862019 w 2508028"/>
              <a:gd name="connsiteY9" fmla="*/ 617090 h 636748"/>
              <a:gd name="connsiteX10" fmla="*/ 1507177 w 2508028"/>
              <a:gd name="connsiteY10" fmla="*/ 635287 h 636748"/>
              <a:gd name="connsiteX11" fmla="*/ 1038604 w 2508028"/>
              <a:gd name="connsiteY11" fmla="*/ 585245 h 636748"/>
              <a:gd name="connsiteX12" fmla="*/ 469947 w 2508028"/>
              <a:gd name="connsiteY12" fmla="*/ 453317 h 636748"/>
              <a:gd name="connsiteX13" fmla="*/ 92359 w 2508028"/>
              <a:gd name="connsiteY13" fmla="*/ 298642 h 636748"/>
              <a:gd name="connsiteX14" fmla="*/ 46867 w 2508028"/>
              <a:gd name="connsiteY14" fmla="*/ 321388 h 636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08028" h="636748">
                <a:moveTo>
                  <a:pt x="46867" y="321388"/>
                </a:moveTo>
                <a:cubicBezTo>
                  <a:pt x="145434" y="288027"/>
                  <a:pt x="457816" y="150791"/>
                  <a:pt x="683762" y="98475"/>
                </a:cubicBezTo>
                <a:cubicBezTo>
                  <a:pt x="909708" y="46159"/>
                  <a:pt x="1204651" y="21896"/>
                  <a:pt x="1402544" y="7490"/>
                </a:cubicBezTo>
                <a:cubicBezTo>
                  <a:pt x="1600437" y="-6916"/>
                  <a:pt x="1735399" y="2182"/>
                  <a:pt x="1871118" y="12039"/>
                </a:cubicBezTo>
                <a:cubicBezTo>
                  <a:pt x="2006837" y="21896"/>
                  <a:pt x="2125118" y="40093"/>
                  <a:pt x="2216861" y="66630"/>
                </a:cubicBezTo>
                <a:cubicBezTo>
                  <a:pt x="2308604" y="93168"/>
                  <a:pt x="2373052" y="130321"/>
                  <a:pt x="2421577" y="171264"/>
                </a:cubicBezTo>
                <a:cubicBezTo>
                  <a:pt x="2470102" y="212207"/>
                  <a:pt x="2507255" y="268314"/>
                  <a:pt x="2508013" y="312290"/>
                </a:cubicBezTo>
                <a:cubicBezTo>
                  <a:pt x="2508771" y="356266"/>
                  <a:pt x="2481476" y="394935"/>
                  <a:pt x="2426127" y="435120"/>
                </a:cubicBezTo>
                <a:cubicBezTo>
                  <a:pt x="2370778" y="475305"/>
                  <a:pt x="2269936" y="523072"/>
                  <a:pt x="2175918" y="553400"/>
                </a:cubicBezTo>
                <a:cubicBezTo>
                  <a:pt x="2081900" y="583728"/>
                  <a:pt x="1973476" y="603442"/>
                  <a:pt x="1862019" y="617090"/>
                </a:cubicBezTo>
                <a:cubicBezTo>
                  <a:pt x="1750562" y="630738"/>
                  <a:pt x="1644413" y="640595"/>
                  <a:pt x="1507177" y="635287"/>
                </a:cubicBezTo>
                <a:cubicBezTo>
                  <a:pt x="1369941" y="629980"/>
                  <a:pt x="1211476" y="615573"/>
                  <a:pt x="1038604" y="585245"/>
                </a:cubicBezTo>
                <a:cubicBezTo>
                  <a:pt x="865732" y="554917"/>
                  <a:pt x="627655" y="501084"/>
                  <a:pt x="469947" y="453317"/>
                </a:cubicBezTo>
                <a:cubicBezTo>
                  <a:pt x="312239" y="405550"/>
                  <a:pt x="159081" y="322905"/>
                  <a:pt x="92359" y="298642"/>
                </a:cubicBezTo>
                <a:cubicBezTo>
                  <a:pt x="25637" y="274379"/>
                  <a:pt x="-51700" y="354749"/>
                  <a:pt x="46867" y="321388"/>
                </a:cubicBezTo>
                <a:close/>
              </a:path>
            </a:pathLst>
          </a:cu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9A584F-16C7-4BB2-9CE3-CF3153637746}"/>
              </a:ext>
            </a:extLst>
          </p:cNvPr>
          <p:cNvCxnSpPr>
            <a:cxnSpLocks/>
          </p:cNvCxnSpPr>
          <p:nvPr/>
        </p:nvCxnSpPr>
        <p:spPr>
          <a:xfrm flipV="1">
            <a:off x="5280201" y="3540207"/>
            <a:ext cx="1748396" cy="0"/>
          </a:xfrm>
          <a:prstGeom prst="straightConnector1">
            <a:avLst/>
          </a:prstGeom>
          <a:ln w="1778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422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Authorized Microsoft Customer</dc:creator>
  <cp:lastModifiedBy>Authorized Microsoft Customer</cp:lastModifiedBy>
  <cp:revision>3</cp:revision>
  <dcterms:created xsi:type="dcterms:W3CDTF">2021-09-01T02:50:26Z</dcterms:created>
  <dcterms:modified xsi:type="dcterms:W3CDTF">2021-09-01T03:06:26Z</dcterms:modified>
</cp:coreProperties>
</file>