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261" autoAdjust="0"/>
    <p:restoredTop sz="94808" autoAdjust="0"/>
  </p:normalViewPr>
  <p:slideViewPr>
    <p:cSldViewPr snapToGrid="0">
      <p:cViewPr varScale="1">
        <p:scale>
          <a:sx n="110" d="100"/>
          <a:sy n="110" d="100"/>
        </p:scale>
        <p:origin x="-486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34348" cy="351852"/>
          </a:xfrm>
          <a:prstGeom prst="rect">
            <a:avLst/>
          </a:prstGeom>
        </p:spPr>
        <p:txBody>
          <a:bodyPr vert="horz" lIns="88264" tIns="44132" rIns="88264" bIns="441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2735" y="1"/>
            <a:ext cx="4034348" cy="351852"/>
          </a:xfrm>
          <a:prstGeom prst="rect">
            <a:avLst/>
          </a:prstGeom>
        </p:spPr>
        <p:txBody>
          <a:bodyPr vert="horz" lIns="88264" tIns="44132" rIns="88264" bIns="44132" rtlCol="0"/>
          <a:lstStyle>
            <a:lvl1pPr algn="r">
              <a:defRPr sz="1200"/>
            </a:lvl1pPr>
          </a:lstStyle>
          <a:p>
            <a:r>
              <a:rPr lang="en-US" smtClean="0"/>
              <a:t>EGR 220/PHYS 206  Monday, 10/12/2015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71249"/>
            <a:ext cx="4034348" cy="351851"/>
          </a:xfrm>
          <a:prstGeom prst="rect">
            <a:avLst/>
          </a:prstGeom>
        </p:spPr>
        <p:txBody>
          <a:bodyPr vert="horz" lIns="88264" tIns="44132" rIns="88264" bIns="441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2735" y="6671249"/>
            <a:ext cx="4034348" cy="351851"/>
          </a:xfrm>
          <a:prstGeom prst="rect">
            <a:avLst/>
          </a:prstGeom>
        </p:spPr>
        <p:txBody>
          <a:bodyPr vert="horz" lIns="88264" tIns="44132" rIns="88264" bIns="44132" rtlCol="0" anchor="b"/>
          <a:lstStyle>
            <a:lvl1pPr algn="r">
              <a:defRPr sz="1200"/>
            </a:lvl1pPr>
          </a:lstStyle>
          <a:p>
            <a:fld id="{FBBA298D-81AC-4609-8A50-BEF99298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5769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02:04.90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E6C50B2-0E2A-4C61-9928-FFCADE0FA554}" emma:medium="tactile" emma:mode="ink">
          <msink:context xmlns:msink="http://schemas.microsoft.com/ink/2010/main" type="inkDrawing" rotatedBoundingBox="3551,2079 18397,1885 18399,2049 3554,2242" semanticType="underline" shapeName="Other">
            <msink:sourceLink direction="with" ref="{763F1267-41F6-4106-91F8-1DF7E11876A0}"/>
            <msink:sourceLink direction="with" ref="{9A07F2F0-6611-4B07-81C3-584A6A66984D}"/>
            <msink:sourceLink direction="with" ref="{976D61B2-D841-47DE-AF56-8A5C473BE187}"/>
            <msink:sourceLink direction="with" ref="{98574C99-5E31-47CB-ABAA-EEE5E9406B7D}"/>
            <msink:sourceLink direction="with" ref="{59856491-2B1D-4CC0-AD01-C1B5D00B1FE5}"/>
            <msink:sourceLink direction="with" ref="{51927E48-C526-4015-BB22-4C1E438CD382}"/>
            <msink:sourceLink direction="with" ref="{9E7C3229-9A82-4E16-A02C-FF5FEA2A3508}"/>
          </msink:context>
        </emma:interpretation>
      </emma:emma>
    </inkml:annotationXML>
    <inkml:trace contextRef="#ctx0" brushRef="#br0">0 124 132,'24'0'188,"-1"0"-133,-5 0-37,3 4 39,-2 9-3,4 3-19,-3-4-12,1 1 2,2-3-7,4-3-6,4-5-2,5-2 2,-2 0-8,10 0 1,1 0 3,-1 0 8,-2 0 2,-9 2-2,-1 6-5,-1-1-4,-3-2-1,-1 2 0,-7-5-4,-1 0-1,2-2 1,5 0-2,-3 0 0,6 0 1,-1 0 0,2 0 1,-2 0-2,3 0 1,-2 0-1,7 0 1,-2-4-1,-5-1-1,3-1 2,-7 2-1,-1 0 0,1-1 1,9 2-1,-2-1-1,4 2 1,1 2 0,7 0 1,0 0-2,6 0 3,-1 0-3,6 0 3,-3 0-1,-2 6 0,4 2-1,-7-4 0,2-1 1,1-3-2,-6 0 1,6 0 0,-11 0 0,8 0 0,-5-3-1,1-3 2,2 3-1,-3 3 0,2 0 1,3 0-1,-2 0 0,8 0-1,0 0 2,4 0-1,-2 0 0,-1 0 0,3 0 0,-6 0 0,-4-3-1,-3 1 2,-1 2-1,-3-2 0,-6 2 1,7 0-2,1 0 1,0 0 1,7 0-2,1 0 3,7 0-3,0 0 1,3 0 0,-3 0 0,-2 0 0,0 0 0,-8 0 0,-3 0 0,-5 0 0,-3 0 0,6 0 0,-3 0 0,8 0 0,6 0 0,2 0 0,-4 0 0,6 0 0,5 0 0,2 0 0,1 0 0,-5 0-1,-5 0 2,-6 0-1,-2 0 0,-6 0 0,3 0 0,-2 0 0,-3 0 0,8 0 1,-5 0-2,13 0 2,-6 0-1,6 0 0,2 0-1,3 0 1,0 0 1,-3 0-2,0 0 1,-10 0 0,8-2 0,-8-1 1,8-1-2,-6 2 1,0-1 1,1 3-1,-3 0 0,5 0 0,0 0 0,2 0 1,1 0-2,5 0 0,-3 0 2,9 0-2,-9-3 1,0-3 0,-4 1 0,-1 3 0,-3-1 0,3 3 0,-3 0 1,1 0-1,7 0-1,0 0 1,4 0 0,1 0 1,-2 0-2,3 0 1,1 0 0,0 0 0,-5 0 1,-4-2-2,-1-1 2,-7 2-2,3-6 2,-9 3-2,9 4 1,-3 0 1,0 0-1,4 0 0,0 0 0,8 0 0,-1 0 0,4 0 0,3 0 0,1 0 0,1 0 0,-2 0-1,5 0 2,-7 0-2,-3 0 2,-3 0-1,-5 0 0,1 0 0,2 0 0,2 0 0,3 0 0,-3 0 0,11 0 0,-9 0 0,12 0 0,1 0 0,-2 0 0,6 0 0,-1 0 1,-4 0-2,0 0 1,-4 0 0,-2 0 0,1-1 0,-2-1 0,-3 2 0,3 0 0,-6 0 1,1 0-1,2 0 0,7 0 0,-6 0 0,3 0 0,-3 0-1,1 0 2,2 0-1,-2 0 0,2 0-1,-2 0 1,-1 0 1,-10 0-2,10 0 2,-4 0-1,4 0 0,-5 0 0,0 0-1,4 0 2,1 0-1,-2 0 0,5 0 0,0 0 0,-4 0 0,3-4 0,-4 0-1,1 0 2,-8 1-2,2 0 1,-2 1 1,-4 2-1,4-2-1,-4 2 1,11 0 1,-1-2-2,1 2 2,1-3-1,-1 3-1,4-4 1,-1 2 0,-3-4 0,-1 4 0,-4-2 1,-5 1-2,-4 1 2,5-3-2,-10 3 1,1-1 1,2 3-1,-3-2-1,9 0 2,2 0-2,3-1 1,5-2 0,-1 3 0,2-3 0,-1 3 1,-9 0-2,4-4 2,0 5-1,-10-5-1,6 2 2,-6 2-2,-1 0 1,-3 2 0,-3 0 0,8 0 0,3 0 0,1 0 1,5 0-1,2 0 0,-2 0 0,7 0-1,-2 0 2,-3 0-1,3 0-1,-10-2 1,5-1 0,-8 3 1,-4-3-2,1 3 1,1 0 1,-1 0 0,3 0-3,6 0 2,-2 0 0,7-2 0,-1-2 0,3-4 0,3 1 0,-3 3 1,-11 2-3,-5-1 2,-5 1 2,-8 2-2,-1 0-1,-5 0 1,-7 0 1,3 0-1,-5 0 0,-3 0 0,-2 0 0,-4 0 0,3 0 1,-4 0-2,1 0 1,1 0 0,1 0-1,-2 0 0,-2 0 1,-2 0 0,-1 0 0,-2 0-1,0 0 2,0 0-1,0 0-1,0 0 1,0 0 0,0 0 0,0 0 1,0 0 1,0 0 1,0 0-2,0 0 0,0 0-1,6 0 1,-4 0 0,-2 0-1,0 0 0,0 0-1,0 0-1,0 0-1,0 0-5,-6 0-11,-3 0-34,1 0-111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09:56.53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91C65EC-949C-4A6A-8AA6-6A562C13F5F1}" emma:medium="tactile" emma:mode="ink">
          <msink:context xmlns:msink="http://schemas.microsoft.com/ink/2010/main" type="inkDrawing" rotatedBoundingBox="23303,6761 23326,5039 23408,5040 23385,6762" semanticType="verticalRange" shapeName="Other">
            <msink:sourceLink direction="with" ref="{EA0F7D92-92AE-4207-A649-ED6E3C0E359C}"/>
            <msink:sourceLink direction="with" ref="{C6179034-11B2-43B4-879D-42EDDBCACF92}"/>
          </msink:context>
        </emma:interpretation>
      </emma:emma>
    </inkml:annotationXML>
    <inkml:trace contextRef="#ctx0" brushRef="#br0">77-6 216,'7'0'109,"-7"0"-66,0 0-30,0 6 9,0 0-6,0-4-8,0 0 2,0-2-1,0 0-2,0 0 6,0 0 7,0 0 3,0 0 4,0 0-5,0 0-3,0 0 1,0 5-5,0 0-6,0 6-3,-2 5-2,-3-1-3,-3 1-1,0 1 1,3 4-1,-1 0 1,-1 2 1,4 5-2,-5 6 1,3 0-1,0 4 0,5 1-1,-2 6 3,-2 2-3,4-6 3,-2 7-3,2-7 2,-3 5-1,3-5 1,0 2 1,0-6-4,0 1 4,0-1-1,0 2 2,0-2-2,0-1-1,0 1 2,0 0-1,0 1-1,0 6 1,0-2-1,0 5 1,0-3-1,0-2-1,0 6 2,3-4-1,3-2-1,-6 1 3,2-8-2,0-7 2,1-2 1,-1-9 5,-2-2-1,0-1-3,0-9-3,0 0 4,0-5 1,0 0-4,0 0-2,0 2 2,0-2-2,0 0 0,0 0 0,0 3 1,0 1-1,0-2 1,3 6 0,-3-1-1,3 4 1,-3 0 4,0-3 7,0 2-5,0-1-1,0-7-2,0 3-2,0-5-1,0 0 1,0 0-1,2 0 0,-2 0-1,0 0 0,0 0 3,0 0-2,0 0 3,3 0-1,-3 0-2,3 0 0,-3 0 0,0 0 0,0 0-3,0 0 3,0 0-3,0 12 0,0 6-2,0 6 2,-3-13-3,0-4-2,3-7 3,0 0 0,0 0 0,13 0-18,-5-11-9,3-5-4,-1 6-26,-10 5-97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07:40.102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context xml:id="ctx1">
      <inkml:inkSource xml:id="inkSrc2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1" timeString="2015-10-13T19:09:39.464"/>
    </inkml:context>
  </inkml:definitions>
  <inkml:traceGroup>
    <inkml:annotationXML>
      <emma:emma xmlns:emma="http://www.w3.org/2003/04/emma" version="1.0">
        <emma:interpretation id="{0FC828FC-1164-424B-B30E-3C2AF9CEB392}" emma:medium="tactile" emma:mode="ink">
          <msink:context xmlns:msink="http://schemas.microsoft.com/ink/2010/main" type="writingRegion" rotatedBoundingBox="22293,7559 26733,7368 26765,8128 22326,8319"/>
        </emma:interpretation>
      </emma:emma>
    </inkml:annotationXML>
    <inkml:traceGroup>
      <inkml:annotationXML>
        <emma:emma xmlns:emma="http://www.w3.org/2003/04/emma" version="1.0">
          <emma:interpretation id="{B6500DBF-3BE3-42E3-AA38-8C437F581021}" emma:medium="tactile" emma:mode="ink">
            <msink:context xmlns:msink="http://schemas.microsoft.com/ink/2010/main" type="paragraph" rotatedBoundingBox="22293,7559 26733,7368 26765,8128 22326,83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274840-3216-445A-A79D-70813995AA2A}" emma:medium="tactile" emma:mode="ink">
              <msink:context xmlns:msink="http://schemas.microsoft.com/ink/2010/main" type="line" rotatedBoundingBox="22293,7559 26733,7368 26765,8128 22326,8319"/>
            </emma:interpretation>
          </emma:emma>
        </inkml:annotationXML>
        <inkml:traceGroup>
          <inkml:annotationXML>
            <emma:emma xmlns:emma="http://www.w3.org/2003/04/emma" version="1.0">
              <emma:interpretation id="{3766D2EC-C9E2-40F6-BD40-F29E7EEE28DB}" emma:medium="tactile" emma:mode="ink">
                <msink:context xmlns:msink="http://schemas.microsoft.com/ink/2010/main" type="inkWord" rotatedBoundingBox="22302,7775 22995,7745 23009,8065 22316,8095">
                  <msink:destinationLink direction="with" ref="{229EBEDB-65C9-4202-ACD6-B53DB1D734C6}"/>
                </msink:context>
              </emma:interpretation>
              <emma:one-of disjunction-type="recognition" id="oneOf0">
                <emma:interpretation id="interp0" emma:lang="en-US" emma:confidence="0">
                  <emma:literal>LM</emma:literal>
                </emma:interpretation>
                <emma:interpretation id="interp1" emma:lang="en-US" emma:confidence="0">
                  <emma:literal>Lon</emma:literal>
                </emma:interpretation>
                <emma:interpretation id="interp2" emma:lang="en-US" emma:confidence="0">
                  <emma:literal>tm</emma:literal>
                </emma:interpretation>
                <emma:interpretation id="interp3" emma:lang="en-US" emma:confidence="0">
                  <emma:literal>am</emma:literal>
                </emma:interpretation>
                <emma:interpretation id="interp4" emma:lang="en-US" emma:confidence="0">
                  <emma:literal>mm</emma:literal>
                </emma:interpretation>
              </emma:one-of>
            </emma:emma>
          </inkml:annotationXML>
          <inkml:trace contextRef="#ctx0" brushRef="#br0">-5040-558 190,'0'-4'121,"0"1"-57,0 3-23,0 0 17,0 0-1,3 0-9,0 0 0,-3 0 3,3 0-8,-3 0-14,2 0-10,0 7-10,-2 10-4,0 5-1,0 3-2,0 8-1,0 0-1,0-1 0,-2 6 2,0-6-2,2-6 4,0-7 5,0-8 5,0-4-1,4-3 0,5 0-6,-5-4 0,0 0-3,0 0-2,-1 0 0,5 0 0,-3 0-1,3 0 0,2 0-1,3 0 1,0 0-1,6 0 0,-2 0 0,2 0-1,-4 0 2,-1 0-2,-4 0 1,-2 0 0,-2 0 1,-2 0-3,-4 0 2,3 0-2,3 0-21,-4 0-17,3 0-26,5 0-79,1 0-96</inkml:trace>
          <inkml:trace contextRef="#ctx0" brushRef="#br0" timeOffset="780.055">-4789-469 262,'2'0'122,"1"0"-60,0 0-3,-1 0-3,1 0-23,-1 0-6,-2 0-1,2 3-3,-2 9-9,0 4-7,0 6-5,0-2-1,0 6 0,0-3-1,0-6 1,0-13-2,0-1 1,0-3-4,0 0-3,0-7-2,0-17 5,0-13 4,9 4-2,-1-3-2,2 6 0,-3 14 3,-1 4 1,-1 5-4,1 5 9,-2 2-1,2 0 0,5 0 6,2 0 5,4 0 0,2 0-3,-4 8-1,-2 3-1,0 3-1,-5 11-4,0-2-4,-8 4 1,3-6-1,-3-7-1,2-3 1,-2-11-2,0 0 1,2 0-4,6-2-5,5-24-1,4-4 8,-2 0 0,0-1-8,-4 15 1,-5 5 4,1 3 4,-2 2 1,0 6 2,6 0 1,-1 0-1,1 0 0,2 0 1,-1 0 4,5 6-2,-4 6 0,-3 6-1,-3 13-2,-3 0-3,-4 1 3,0-4-1,0 0-1,0-4 0,0-10 0,0-3-12,9-11-42,5 0-35,1-4-123</inkml:trace>
        </inkml:traceGroup>
        <inkml:traceGroup>
          <inkml:annotationXML>
            <emma:emma xmlns:emma="http://www.w3.org/2003/04/emma" version="1.0">
              <emma:interpretation id="{F8A33AB5-EEAF-4770-81FA-52D85D172C28}" emma:medium="tactile" emma:mode="ink">
                <msink:context xmlns:msink="http://schemas.microsoft.com/ink/2010/main" type="inkWord" rotatedBoundingBox="23267,7723 24250,7681 24267,8075 23284,8117">
                  <msink:destinationLink direction="with" ref="{229EBEDB-65C9-4202-ACD6-B53DB1D734C6}"/>
                </msink:context>
              </emma:interpretation>
              <emma:one-of disjunction-type="recognition" id="oneOf1">
                <emma:interpretation id="interp5" emma:lang="en-US" emma:confidence="1">
                  <emma:literal>386</emma:literal>
                </emma:interpretation>
                <emma:interpretation id="interp6" emma:lang="en-US" emma:confidence="0">
                  <emma:literal>3866</emma:literal>
                </emma:interpretation>
                <emma:interpretation id="interp7" emma:lang="en-US" emma:confidence="0">
                  <emma:literal>•86</emma:literal>
                </emma:interpretation>
                <emma:interpretation id="interp8" emma:lang="en-US" emma:confidence="0">
                  <emma:literal>886</emma:literal>
                </emma:interpretation>
                <emma:interpretation id="interp9" emma:lang="en-US" emma:confidence="0">
                  <emma:literal>X86</emma:literal>
                </emma:interpretation>
              </emma:one-of>
            </emma:emma>
          </inkml:annotationXML>
          <inkml:trace contextRef="#ctx0" brushRef="#br0" timeOffset="13026.9185">-3969-593 375,'0'0'85,"0"0"-57,0 0-23,0 0 6,0-2 11,-2-2 0,-1 1-2,3 1 6,-3 0 3,3-2 4,-2 4 2,2-1-5,0 1-4,0 0-4,0 0-6,0 0-3,0 0-6,0 0-2,0 0-2,0 0-3,0-2 1,0 2 1,0-4-1,0 3 0,2 1 1,4-3-1,2 3 0,-1 0 2,6 0-1,0 0 1,1 0 0,-1 0 3,-3 0-1,-3 3-1,1 5-2,-3 0-2,1 1 1,-6 3-1,0-3 0,0 3-1,0 0 0,0-1 0,0 1 0,0-2 1,0 1 0,0-4 0,0 0 0,-6-2 1,4-1-1,-3-1 0,3 4-1,-7-5-1,1-2-1,-2 3 1,-3-3 1,8 2 2,-3-2-1,8 0-2,-2 0 3,2 0-2,0 3 1,0-3 1,0 0 0,0 0 0,0 0 2,0 0-1,0 1 0,0 5-1,15 0-1,0 1-1,1 0 1,0-4 0,-6 0 1,-2-2-1,-1-1-1,-1 3 2,-1-1-1,-2 1 0,2 0 0,0 1 1,1 2 0,-2-1-2,0 2 1,-2 3 1,1 1-1,-3 1 0,0-1 0,0 4 0,0-3-2,0 2 1,-11 0 1,3-2-1,-5-6 0,2 4 1,4 2 1,-3-5-2,-3 0 1,0-2 0,-3-1-2,-2-4 2,2 0-2,-2 0 0,5 0 1,-3 0 1,1 0-1,2 0 0,2 0 1,1-2 1,-1 0-2,7-1-1,-2 3-10,3-2-9,3 2-17,0 0-37,0 0-47,26 0-154</inkml:trace>
          <inkml:trace contextRef="#ctx0" brushRef="#br0" timeOffset="14867.8483">-3521-617 271,'0'0'77,"0"-1"-42,0-2 0,0 3 2,0-3-7,0 2-3,0 1 10,0-3-11,0 3 6,0 0 1,0 0-4,0 0 0,0 0-8,0 0-10,0 0-4,0 0-3,0 0-2,-8 0 0,-13 0 0,3 7-1,3 4 1,1 1-1,7-2-2,1-3 3,4 0-1,2-2 1,0-1 0,0 3 2,0-1 4,0 2 5,11 2 1,1 2-6,-1-3-2,-3 0-2,-1-2-1,-3 3 0,3-4-2,-5-1-1,4 2 1,-1-4 0,-2 2-2,2-1 1,3 0 1,2 3-1,1 1 2,-2-1-2,5 0 1,-4 1 2,-2 1 3,-2-3-4,-2 1-1,1 1 0,-5-4 0,0 5-2,0-5 0,0 1 1,0 2-1,0-1 0,0 1 1,0 1 0,0-2 1,0 3-2,-5 1 2,1-4-2,-7 4 0,3-3 1,0-2-1,1 0 2,-4-4-4,-2 2 1,-5-3-1,5 0 2,-2 0 0,6 0-1,-1 0 0,5 0 0,-1 0 1,4 0 0,0 0 0,2 0 0,0 0-1,0 0 3,0 0-1,0 0-1,0-3-1,0 3 0,0-1 1,0-2-1,-4-2 0,2-4 2,-3-1 0,-1 1-1,4 4 0,0 1-2,2 1-3,0 1 2,0 0 0,0 0 3,0-2 1,10-4 4,3 2-4,0-1 1,-3 0-1,-1 2 0,-2-1 0,-2-1 0,0 3-1,-2-1 0,0 0 1,-1 3-2,1-1-1,-1 1 0,0-1 2,2 2 2,-2-2-2,1 1 1,7-2 1,-4-2 1,-1 4-3,-1-1 2,0 3-1,1-1 0,-5 1 0,5-3 1,0 3-2,-3-3 1,7 2-1,-1-5 1,1-1 0,-3 1 0,2 0 0,-3 2-1,-3 2 1,2-3 1,0 0-2,-1 0 2,-1-1-3,4-4 3,-6 8-1,2-5-1,-2 2 0,0-2 0,0 0 1,0 2-1,0 1 1,0 1 0,3 0 0,-3 3 1,0-1-2,0 1 2,0 0-1,0 0 0,0-3-1,3 1 2,-3 0-2,0-3 1,0 0 1,0 1-3,0-1 2,0 0 0,0 3 0,0-1 1,0 3-2,0-2 1,0 2 0,0-4 1,0 4-2,0-3 2,0-1 0,0 1-1,0-3 0,0 1-1,-6-1 0,-2 3 2,-1-1-2,-2 0 1,3 4 0,2-3 1,-3 3-1,1-1 0,-1 1 0,-1 0 0,5-3 1,-1 3-2,2-3 2,-1 3-2,-3-2 1,0 2-3,-3 0-54,4 0-68,4 0-89</inkml:trace>
          <inkml:trace contextRef="#ctx0" brushRef="#br0" timeOffset="16147.1385">-3107-610 25,'3'-7'49,"-1"3"-4,2 0 8,-2-2-1,-2 2 5,0 2-8,0-1-9,0 1-14,0 2 1,0-2 5,0 2-7,0 0 4,0 0 8,0 0-7,-2 0-8,-4 0 1,1 0-2,-1 7-10,2 2-1,-2 6 1,-1 0 1,-4 0 3,-10 3-5,2 1-7,2 0-2,4 0 0,-3-5 1,3 9-2,2-6 1,4-1 0,7 0 0,0 0 2,0-1 2,0 1 7,0-2 2,5-3 1,3 3-1,-1-4 0,-1 2-2,-4-5-6,-2 0-2,3 0-2,-3-2-2,0 0 0,0-3 0,0 2-1,0-1 2,2 0 0,1-3-1,0 1 2,5-1-1,2 3-1,0-3 0,6 3-1,-5-3 2,2 1-1,-11-1 0,3 0 0,-2 0 1,-3 0-2,5 0 0,-3 0 1,2 0-3,0 0 0,2 0 0,1 0 0,-1-14 0,-1 5 1,-3-3 2,4 3 0,-4 2-1,-2 2 1,0 3-1,0 0-1,0 2 1,0 0 0,0-3 0,0 3 0,0 0 1,0-2 0,0-2 0,0 0-1,0-2 2,0-2-2,0 1 0,0 3 1,0 0 0,0 0 0,0 0-2,-2 4 1,-6-2 1,3-3 1,-3 3-1,3 2-1,2-2 2,0 2-1,1 0 0,2 0 1,0 0-2,0 0 1,0 0 1,0-2-2,0 2 1,-2 0 0,-6 0 0,-3-3 0,-4 3 0,-2 0 1,2 0-2,5 0 2,1 0-1,5 0 0,4 0 1,-3 0 0,3 0-1,0 0 1,0 0 0,0 0-1,0 0-6,0 0-13,-8 7-34,-5 10-47,1-3-63,-1-3-210</inkml:trace>
        </inkml:traceGroup>
        <inkml:traceGroup>
          <inkml:annotationXML>
            <emma:emma xmlns:emma="http://www.w3.org/2003/04/emma" version="1.0">
              <emma:interpretation id="{7A42AF58-FE55-40B5-92AF-89083668F7A0}" emma:medium="tactile" emma:mode="ink">
                <msink:context xmlns:msink="http://schemas.microsoft.com/ink/2010/main" type="inkWord" rotatedBoundingBox="25416,7425 26733,7368 26765,8128 25448,8185"/>
              </emma:interpretation>
              <emma:one-of disjunction-type="recognition" id="oneOf2">
                <emma:interpretation id="interp10" emma:lang="en-US" emma:confidence="0">
                  <emma:literal>it.</emma:literal>
                </emma:interpretation>
                <emma:interpretation id="interp11" emma:lang="en-US" emma:confidence="0">
                  <emma:literal>It.</emma:literal>
                </emma:interpretation>
                <emma:interpretation id="interp12" emma:lang="en-US" emma:confidence="0">
                  <emma:literal>t</emma:literal>
                </emma:interpretation>
                <emma:interpretation id="interp13" emma:lang="en-US" emma:confidence="0">
                  <emma:literal>-14</emma:literal>
                </emma:interpretation>
                <emma:interpretation id="interp14" emma:lang="en-US" emma:confidence="0">
                  <emma:literal>tip</emma:literal>
                </emma:interpretation>
              </emma:one-of>
            </emma:emma>
          </inkml:annotationXML>
          <inkml:trace contextRef="#ctx0" brushRef="#br0" timeOffset="19002.1398">-1906-602 102,'0'0'70,"0"0"-57,0 0-10,0 0 7,0 0-3,0 0-3,0 0 3,0 0 10,0 0 33,0 0 12,0 0-8,-2 0-12,2 0-2,-3 0-18,0 0-5,3 0-6,0 0-7,0 0-4,0 0-1,0 0-2,0 0 1,0 0 1,0 0 2,0 0 3,0 0 6,0 0 14,0 0 5,0 0-4,0 0-3,0 0-4,0 0-4,0 0-5,-3 0-3,3 0-3,0 0 0,0 3-1,0-3-2,0 0 1,0 0 0,0 0 1,0 0-1,0 0 3,0 0 0,0 0 0,0 0 2,0 0-1,0 0-1,0 0-1,0 0 0,0 0-2,0 0 0,0 0-1,0 0 1,0 0-1,0 0 2,0 0-1,0 0-1,0 0 1,0 0 2,0 0 1,0 0-1,0 0 0,0 0 0,0 0-2,0 1 2,0-1-4,0 0 3,0 0-2,0 0 1,0 0 0,0 0 1,0 0-1,0 0 0,0 0 0,0 0 1,0 0-1,0 0 0,0 0 0,0 0 0,0 3-1,3-3 1,0 2 0,0 1-1,1-1 0,4-2-1,1 2 1,-2 1 0,3-3 0,1 0-3,-1 0 4,3 0-1,-5 0 1,-3 0-1,-1 0 1,-2 0-1,-2 0 1,2 0-1,1 0 0,-1 0 0,6 0 0,7 0 0,-1 0 0,2 0-1,2 0-1,-3 0 1,1 0 3,-3 0-1,-3 0 1,-2 0 0,0 0 3,-3 0-3,-3 0-2,2 0 3,1 0-3,-1 0 0,7 0 0,-1 0 0,1 0 0,2 0-2,3 0 4,-3 0-2,-6 0 0,1 0 1,0 0-2,-1 0 2,-1 0-1,-3 0 1,-1 0 0,2 0 0,-2 0-2,0 0 2,6 0-1,3 0 0,2 0-1,2 0 1,0 0-1,-1 0 0,-1 0 2,-2-3-1,-4 1 0,-1 0-1,-2 2 2,2 0-1,-6-3 1,2 3 0,1 0-2,-3 0 3,6 0-2,-2 0 1,1 0-1,9 0 0,-7 0-1,6 0 3,-3 0-3,-4 0 1,-1-2 1,1 2-2,-2 0 2,-1 0 0,0 0-1,-3 0 1,5 0-1,-3 0 2,4 0-2,-1 0 0,3 0 1,0 0-1,2 0 0,6 0-1,-3 0 1,-3 0 1,1 0-2,-4 0 3,1 0-2,-6 0 2,2 0 0,-2 0-1,1 0-1,1 0 0,2 0 0,2 0 1,2 0-1,0 0 0,7 0 0,0 0 1,-4 0-1,1 0-1,-5 0 2,0 0 0,-1 0-1,-6 0 2,-2 0-1,0 0-1,0 0 0,0 0 0,3 0 0,-3 0 1,5 0-1,-2 0 1,-1 0-1,4 0 0,-6 0 0,5 0-1,-5 0 2,2 0-1,-2 0 0,0 0 0,0 0 0,0 0 0,0 0-1,0 0 2,0 0-1,0 0 0,0 0 0,3 0 0,0 0 0,4 0 0,-1 0 0,-2 0-1,2 0 1,-1 0 1,-3 0-2,-2 0 2,4 0-1,-4 0 0,0 0 1,0 0-2,0 0 2,0 0-1,0 0 0,0 0 0,2 0 1,-2 0-1,5 0 0,-2 0-3,0 0-18,1 0-25,-4 0-35,4 0-13,-4 0-54,2 0-154</inkml:trace>
          <inkml:trace contextRef="#ctx0" brushRef="#br0" timeOffset="20063.0146">-924-958 305,'-3'5'68,"3"-4"-50,0 2 3,0-3-4,0 0-10,0 0 1,0 0 0,0 0 4,0 3 9,3-2 10,5 4 5,-4-2-4,0 1-3,-2 4-4,1-4-14,-3 3 0,0 3-5,0 0-1,0 3-1,0 2 1,0-2 8,0 1-4,0 2 5,0 0-8,0 2 3,2 0 1,4 3-5,1-2 1,-1 0-1,-2-1 4,-4 3-4,0 0 4,0 7-1,0 1-4,0-3 1,0 2 0,0-5 1,0-2 0,0 5-1,6-5 3,1 2-4,1 1 1,3-10-4,-3 5 2,-3-6 2,3 2 0,-6 1-2,-2-4 3,3 4-1,-3-4-1,0-4-4,0 0 0,0-2 1,0-1-1,0-1 0,0-1 0,0-2 0,0 2 2,0-3-3,3 0 1,-3 0 2,0 0-2,0 0 0,0 0 0,0 0-1,0 0 1,0 0 0,0 2 0,0 3-1,0-3 1,0 5-2,0-5 1,0 1-3,0 1 1,0-4 1,0 3-1,0-3-1,0 0-3,0 0-10,0 0-4,0 0-5,0 5-17,0-1-30,0 1-55,-8 0-37,6-5-206</inkml:trace>
          <inkml:trace contextRef="#ctx1" brushRef="#br0">-701-768</inkml:trace>
          <inkml:trace contextRef="#ctx0" brushRef="#br0" timeOffset="20999.0806">-672-884 150,'0'0'170,"0"0"-112,0 0-31,0 0 4,0 0-20,-2 0-11,2 0 1,0 0 0,0 0 2,0 0 9,0 0 12,0 0 2,0 0 13,0 7-5,0 4-7,0-1-14,-2 5 3,-1-1-2,0 0 3,0 4-8,3 2 1,0-2 3,0-2-4,0 2 5,0 0 1,0-2 0,0 3-5,0 2 0,0 0-2,3 3 3,-3-1-6,0 0-1,3 1-1,0-1-2,-1-2 1,0 5-2,4-4 4,-3 1-3,-1-2 4,4 2-1,-4 1 1,0-1-1,3-4 1,1 0 2,-4-7-3,-2-4-1,3-1 0,0-3-3,-3 0 1,2-4-1,-2 0 0,0 0 0,0 0 0,0 0 0,3 0 0,-3 0 0,0 0 0,0 0 1,0 0-2,0 0 2,0 0-2,0 0 1,0 0 0,2 0-4,-2 0-3,2 0-8,-2 0-3,0 0 0,0 0-5,0 0 9,0 0 10,0 0 4,0 0 0,0 0 1,0 0-2,4 0 1,1 0-23,3 3-30,-3-3-37,3 0-31,2 0-117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0:29.91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DD3B756-6D87-4E3B-978B-68A53819532F}" emma:medium="tactile" emma:mode="ink">
          <msink:context xmlns:msink="http://schemas.microsoft.com/ink/2010/main" type="writingRegion" rotatedBoundingBox="22270,6882 22395,8892 21973,8918 21849,6908">
            <msink:destinationLink direction="with" ref="{229EBEDB-65C9-4202-ACD6-B53DB1D734C6}"/>
          </msink:context>
        </emma:interpretation>
      </emma:emma>
    </inkml:annotationXML>
    <inkml:traceGroup>
      <inkml:annotationXML>
        <emma:emma xmlns:emma="http://www.w3.org/2003/04/emma" version="1.0">
          <emma:interpretation id="{B817B8F7-E79E-438A-AF4F-0912FEB0A7E3}" emma:medium="tactile" emma:mode="ink">
            <msink:context xmlns:msink="http://schemas.microsoft.com/ink/2010/main" type="paragraph" rotatedBoundingBox="22270,6882 22395,8892 21973,8918 21849,69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5724B1-D1ED-40A3-8320-8FD6B6642F19}" emma:medium="tactile" emma:mode="ink">
              <msink:context xmlns:msink="http://schemas.microsoft.com/ink/2010/main" type="line" rotatedBoundingBox="22270,6882 22395,8892 21973,8918 21849,6908"/>
            </emma:interpretation>
          </emma:emma>
        </inkml:annotationXML>
        <inkml:traceGroup>
          <inkml:annotationXML>
            <emma:emma xmlns:emma="http://www.w3.org/2003/04/emma" version="1.0">
              <emma:interpretation id="{521F4AA0-EB89-45F4-80BF-6567DCC455C7}" emma:medium="tactile" emma:mode="ink">
                <msink:context xmlns:msink="http://schemas.microsoft.com/ink/2010/main" type="inkWord" rotatedBoundingBox="22270,6882 22395,8892 21973,8918 21849,6908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"+</emma:literal>
                </emma:interpretation>
                <emma:interpretation id="interp3" emma:lang="en-US" emma:confidence="0">
                  <emma:literal>F</emma:literal>
                </emma:interpretation>
                <emma:interpretation id="interp4" emma:lang="en-US" emma:confidence="0">
                  <emma:literal>¥</emma:literal>
                </emma:interpretation>
              </emma:one-of>
            </emma:emma>
          </inkml:annotationXML>
          <inkml:trace contextRef="#ctx0" brushRef="#br0">273 1563 56,'0'0'95,"0"0"-55,2 0-11,-2 0 20,2-2 9,1 2 2,0 0 5,0 0-6,-1 0-9,-2-3-10,2 3-10,2 0-3,-4-1-2,0 1-2,0 0-8,0 0-6,0 0-2,0 1 0,0 18-1,0 9-6,0 8-1,0 6 5,0 4 0,0 6 3,0 4 0,0-4 4,0-5-1,2-13-3,3-5-3,-2-15-2,-3-7-2,0-5 0,0-2-8,0 0-34,-3-11-50,-15-11 24,-3-5-37,8 3-63</inkml:trace>
          <inkml:trace contextRef="#ctx0" brushRef="#br0" timeOffset="265.2068">190 1746 133,'0'-5'135,"0"5"-64,0-2-8,0 2 2,15-2-14,17-1-4,1 2-7,-2 1-11,9 0-11,-2 0-2,1 0-8,3 0-4,-10 0-2,-11 0-2,-14 0-5,-7 0-40,0 6-76,-26 10-155</inkml:trace>
          <inkml:trace contextRef="#ctx0" brushRef="#br0" timeOffset="-998.4256">1 110 501,'0'7'83,"0"-3"-56,0-4-23,0 0 3,0 0-4,0 0-3,-2 0 2,0-4 3,2-3 7,0-1 7,0 8 11,0-2 8,0 2-2,0 0-2,0 0-8,0 0-7,0 0-7,0 0-4,0 0-3,0 0-3,13-4 0,12-1-2,15-7 1,1 1-2,6-5 3,5 1-2,3 5 5,-11 8 1,-4 0-1,-17 2 4,-6 0-3,-6 0-2,-5 0-3,-4 0 0,-2 0-2,0 2-4,0-2-23,-19 0-27,4 0-24,5-4-72,10-17-118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0:35.14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3B59871-1828-42F1-8722-DC8E12E86011}" emma:medium="tactile" emma:mode="ink">
          <msink:context xmlns:msink="http://schemas.microsoft.com/ink/2010/main" type="inkDrawing" rotatedBoundingBox="18651,9142 21666,8662 21675,8717 18660,9197" semanticType="callout" shapeName="Other"/>
        </emma:interpretation>
      </emma:emma>
    </inkml:annotationXML>
    <inkml:trace contextRef="#ctx0" brushRef="#br0">2981-2 94,'13'-2'92,"-8"2"-28,-5 0-22,2 0 7,-2 0-12,0 0-8,0 0-6,0 0-4,0 0 2,0 0 2,3 0 1,-3 0-2,0 0-3,0 0-2,0 0-2,0 0-4,0 0 3,0 4-4,-21 5 4,-6 1-3,-3 2-3,1-2-4,3 1-2,3-4-1,-9 0 0,11-2-1,-5 2 0,-2-2 2,5 1 0,-13-1-1,-7 0 5,-12 2 0,-17 1 4,-17 5-2,-15 6 3,-18 4 0,-11 2-7,-8 2-2,-5-2 0,8-3-2,16-4 0,8 0 1,12-5-2,19 1 1,-1-7 2,11-4-2,3-1 0,0 0 2,-4 5-2,4 3-2,-8 5 3,0 7 0,0-5-1,5 6 0,8-9 2,10-2-2,10-1 1,11-6-3,6-3 3,7-2 0,3 0-2,2 0 0,-1 0 1,-7 0 0,-3 0 0,4 0 1,-3 0-2,-2 0 3,7 0-3,8 0 2,3 0-2,4 0 2,6 0-1,-3 0-1,3 0 3,0 0 1,0 0-1,0 0 3,0 0 0,0 0 0,0 0-4,0 0-1,0 0 0,0 0 0,0 0 0,0 0-18,0 0-39,0 0-52,3 0-129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0:19.79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784F96D-C382-4285-99DB-46399E2FCD35}" emma:medium="tactile" emma:mode="ink">
          <msink:context xmlns:msink="http://schemas.microsoft.com/ink/2010/main" type="writingRegion" rotatedBoundingBox="22732,9430 29696,6598 30352,8212 23388,11043">
            <msink:destinationLink direction="with" ref="{28B11F73-62FE-4FE6-98E3-04E759F9B0C2}"/>
          </msink:context>
        </emma:interpretation>
      </emma:emma>
    </inkml:annotationXML>
    <inkml:traceGroup>
      <inkml:annotationXML>
        <emma:emma xmlns:emma="http://www.w3.org/2003/04/emma" version="1.0">
          <emma:interpretation id="{88E56FA9-3556-4AFC-837A-257DFE2BDE3E}" emma:medium="tactile" emma:mode="ink">
            <msink:context xmlns:msink="http://schemas.microsoft.com/ink/2010/main" type="paragraph" rotatedBoundingBox="22732,9430 29696,6598 30352,8212 23388,110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C6760D-92FD-4D58-A4AB-881BC62E8809}" emma:medium="tactile" emma:mode="ink">
              <msink:context xmlns:msink="http://schemas.microsoft.com/ink/2010/main" type="line" rotatedBoundingBox="22732,9430 29696,6598 30352,8212 23388,11043"/>
            </emma:interpretation>
          </emma:emma>
        </inkml:annotationXML>
        <inkml:traceGroup>
          <inkml:annotationXML>
            <emma:emma xmlns:emma="http://www.w3.org/2003/04/emma" version="1.0">
              <emma:interpretation id="{9FE4406A-DA02-43AF-84B7-69C3815CC788}" emma:medium="tactile" emma:mode="ink">
                <msink:context xmlns:msink="http://schemas.microsoft.com/ink/2010/main" type="inkWord" rotatedBoundingBox="22732,9430 29696,6598 30352,8212 23388,11043"/>
              </emma:interpretation>
              <emma:one-of disjunction-type="recognition" id="oneOf0">
                <emma:interpretation id="interp0" emma:lang="en-US" emma:confidence="0">
                  <emma:literal>idiots:</emma:literal>
                </emma:interpretation>
                <emma:interpretation id="interp1" emma:lang="en-US" emma:confidence="0">
                  <emma:literal>in-is:</emma:literal>
                </emma:interpretation>
                <emma:interpretation id="interp2" emma:lang="en-US" emma:confidence="0">
                  <emma:literal>ini:</emma:literal>
                </emma:interpretation>
                <emma:interpretation id="interp3" emma:lang="en-US" emma:confidence="0">
                  <emma:literal>is-is:</emma:literal>
                </emma:interpretation>
                <emma:interpretation id="interp4" emma:lang="en-US" emma:confidence="0">
                  <emma:literal>if-is:</emma:literal>
                </emma:interpretation>
              </emma:one-of>
            </emma:emma>
          </inkml:annotationXML>
          <inkml:trace contextRef="#ctx0" brushRef="#br0">-3644 1463 16,'4'-3'422,"-4"3"-349,0 0-66,2 0 3,-2-2 5,0 2-8,0 0-4,0 0-2,0 0-1,0 0 4,-13 25 10,-5 14 4,2 3-12,8 0 0,6-5 5,2-10 6,0-7 2,13-8 4,8-9-4,2-3-9,3 0-7,0-10-3,-3-15 5,-4 1-6,-9-7 2,-5 4-3,-5-2-2,0 3 3,0 7-1,-18 3-2,0 6-1,5 4-2,2 0 1,3 5-10,8-2-14,0 3-7,4 0-16,21 0-82,12 10-203</inkml:trace>
          <inkml:trace contextRef="#ctx0" brushRef="#br0" timeOffset="452.4116">-3234 1479 338,'2'0'80,"1"0"-54,-3 0 15,0 0 3,0 0-14,0 0-5,0 9 3,0 13-9,0 6 4,5-2 8,2-2 3,4-6-4,0-9-13,5-2 0,-3-4-3,4-3-6,-6 0-4,2 0-6,-3 0 2,3-15-3,0-7 4,-2-10-1,-1 0 0,3 3-1,-5 2 2,3 6-1,-1 3 0,3 0 1,-2 6 0,1 5 0,-1 3-2,-6 4-2,1 0-2,-6 0-6,0 0-3,0 16-15,0 1-12,0-3-21,-9-5-32,-6-6-61</inkml:trace>
          <inkml:trace contextRef="#ctx0" brushRef="#br0" timeOffset="4321.3108">-3315 964 350,'5'-6'100,"-5"6"-65,0 0-31,0 0 6,0-1-2,0-5-5,0 1 1,0 1 0,0 2 2,0 2-1,-7 0 4,1 0 4,-5 0 3,-1 0 7,-9 0-6,-8 0 1,-10 31-10,8 11-1,-3 2-6,3 6 2,12-10-2,10-5 0,5-5 2,4-11 0,0-7 1,19-3 6,12-7-7,0-2 0,-2 0-2,-1 0-1,-7-4 0,-6-11-1,-6 4 0,-7-1-1,-2 5 0,0-2 1,0 2-2,0 5 0,0-3 1,0 0-2,-5 5-6,3-5-2,2 5-1,0 0 6,0-2 2,0-1-1,0 2 1,7-5 10,6 4-5,-3 0 3,1 2-2,-1 0 0,-1 0 0,-7 0-6,-2 4-32,2 8-66,-2 3-87</inkml:trace>
          <inkml:trace contextRef="#ctx0" brushRef="#br0" timeOffset="4742.5216">-3247 1067 218,'5'0'246,"-5"0"-177,2 0-41,-2 0 7,0 0-4,0 0-18,0 0-6,0 0-1,0 12-5,0 4-3,0 1 6,0-7-3,0-3 0,0-7-1,0 0-1,6 0-9,7-13-15,2-15 18,-2-10-7,1 10 4,-5 2-3,-3 10 7,-4 7 8,-2 6 0,3 3 2,-3 0 26,8 3-1,-3 15-20,3 6 0,0 1 2,0 1-3,-1-4 9,4-1-12,2-6-2,-3-2-3,3-4 1,-2-9-25,-6 0-38,2 0-67,4-19-138</inkml:trace>
          <inkml:trace contextRef="#ctx0" brushRef="#br0" timeOffset="4976.5276">-2979 942 400,'0'0'99,"0"0"-60,0 3-5,0 3 4,0 1-21,0 10-6,0 2 0,-11 2-3,7 8-2,-4 3-2,2-1-4,3-3 0,3-3-16,0-3-25,0-13-26,6-7-51,9-2-100</inkml:trace>
          <inkml:trace contextRef="#ctx0" brushRef="#br0" timeOffset="5538.142">-2913 987 87,'7'0'363,"-4"0"-278,-1 2-54,1 1 12,-1 1-19,-2 6-16,0-3-4,2 2-2,4 3-3,-6 2 2,3 8-1,-1-2-1,-2-1 2,0-6-1,0-2 0,0-9 1,3-2-1,2 0-1,3 0-5,-3-7-8,1-17 14,1-6-9,-1 0-9,1 8 3,-1 4 7,2 6 3,-1 3 5,3 1 0,-1 1 2,1 0-1,1 0 0,-4 4 1,-2-2-2,0 5 6,-3-1-3,4 1 0,-3 0-1,-3 0 0,6 0-2,-2 0 0,4 0 1,5 0 1,-6 0 2,1 6 6,1 11 3,-5 0 1,-1 2-6,-3 2-3,0-1 6,0 2-5,-18-6-1,-16 1-1,3-3-1,-3-3-2,-3-1 1,14-5-4,8-3 1,7-2 1,8 0-1,0 0-20,10 0-45,24 0-63</inkml:trace>
          <inkml:trace contextRef="#ctx0" brushRef="#br0" timeOffset="-733.2188">-3396 2000 155,'11'-3'162,"-4"3"-86,1 0-25,-3 0 16,-2 0-9,-3 0-7,0 0-16,0 0-18,0 0-10,0 0-5,0 0-1,0 0-3,-8 0 1,-18-2 1,-7-3-1,-1 1 1,-5-1 0,-1 2 1,4 3-1,-17 0 0,-1 0 1,-9 3 0,-7 16 0,8 5-1,-8-6 1,7-1-2,11-6 2,-3-4-1,21-2-1,8-5 1,10 0-3,6 0 1,7 0 0,3 0 0,-2 0 0,2 0 3,0 0 1,0 0-1,0-5 4,2 3 2,11 2-1,3-3-1,2 3 3,1 0-3,-4 0 0,1 0 0,-3 0 1,5 0 1,-2 8-3,2 2 5,0 15-4,0-2-2,1 5 2,-6 9-1,-1 6-3,-1-1 2,0 7-1,1-4 0,-1 2 5,2-7-2,-3-1 3,-2-5-4,1-4 5,-2-7-4,1 1 2,-3-8 1,0-6 0,-2-6-2,-1-1-3,0-3-1,-2 0 0,0 0-3,4 0 1,-4 0 0,0 0 0,0 0-1,0 0-1,2 0 1,11 0-1,0-12 3,6-8-1,-4-5-1,-7 4 2,3 3-2,2 1 2,-9 3-1,4 0-1,-3-3 1,6 1-1,5-5 1,-1-7-1,6-7 1,3-3-1,1 1 1,1-2-1,1 5 3,-7 3-2,-4 4 0,-9 10 1,-1 7-2,-6 6 2,3 2-1,-3 2 0,0 0 0,5 0 0,-5 0 1,0 0 0,0 0-1,0 0 2,0 0-2,0 0 2,0 0-1,0 0 0,0 0-1,0 0 1,0 0-1,0 0 0,0 0-1,0 0 1,0 0-1,0-3 0,5-2 1,1-2-3,3-5 3,2-1-2,-3 3-1,-6 6-7,-2 4-14,0 0-15,0 0-29,-2 17-69,-13 14-144</inkml:trace>
          <inkml:trace contextRef="#ctx0" brushRef="#br0" timeOffset="-77487.1868">-1375-227 169,'2'26'204,"-2"2"-150,0 9-32,0-8 5,0-9-7,0-2-9,0-2-7,0-12-3,0-2-1,0-2-29,0 0-63,0 0-46</inkml:trace>
          <inkml:trace contextRef="#ctx0" brushRef="#br0" timeOffset="-75505.936">-773 7 130,'0'0'64,"0"0"-36,-7 0-16,-2-2-5,1 0 6,3-4 5,0 5 1,2-5 18,3 5 4,0 1-3,-2 0 0,0 0-7,-1 0-11,-13 0-8,-8 0 8,-1 11-5,-7 5-10,-2 15-4,4 2 1,9 2-1,2-2-2,8-1 2,7-3 0,4-8 0,0 0 3,0-5 15,17-4 15,4-5-14,-2-7-10,2 0 0,-6 0-8,-6-7-2,-2-5 0,-7 1-2,0-6-2,0 1 2,0-3-1,-3 8-23,-5 1-3,6 3 13,-3 5 9,2 2-1,3 0 2,-3 0 2,3 0 1,0 0-15,0 0-45,13 0-111</inkml:trace>
          <inkml:trace contextRef="#ctx0" brushRef="#br0" timeOffset="-215697.1574">1206-677 182,'0'0'74,"0"0"-59,0 0-12,0 0-3,0-5 2,0-7 3,0 1 3,0 4 14,0 2 11,0 3 4,0 2 7,0 0 11,0 0-9,0 0-6,0 0-2,0 0-9,3 0-6,0 0-4,0 0 0,1 0-3,7-4-4,-1-2-5,5-3-7,12 2 5,-6 2 0,3 3 1,-1 0-2,-3 2 1,9 0-2,3 0 2,2 0-3,7 0-1,1 0 1,7 0-1,6 0 0,-6-5-1,4-5 4,-14 4-1,-16 3 8,-4 0 0,-15 3 0,-1 0-5,-3 0-2,0 0-1,0 0-2,0 0-2,0 0-1,0 0 0,0 0 1,0 8 1,-5-6-1,3 0 1,2-2 1,0 0-1,0 0 1,0 0 0,0 0-2,0 0 2,0 0 0,0 0 0,0 0-1,0 0 0,0 0 0,0 5-2,-6 0 1,3 2 0,-5 0 2,4 2-2,-2-4 1,3-1-2,1 0 2,0 3 0,-2 7 1,4 1-1,-2 9-1,2 8 2,-2 13-2,-1 4 1,3 7 0,-2 10-1,2-1 1,0-1 1,0-1-1,0-11 0,0 2 1,0-9-1,9-5 0,2-3 1,-3-5-1,0-5 1,-3-4-2,1-8 2,-4-5-1,-2-4-1,0-2 2,0-2-2,0-2 2,0 3-1,2-3 0,-2 2 0,3-2 0,0 3 1,-3-1-2,0-2 1,0 0 0,0 2 1,0-2-2,0 0 1,0 0 0,0 0 0,0 0 0,0 0-1,0 0 1,0 0 0,0 0 1,0 0-1,0 0 0,0 0 0,0 0 0,0 0 0,0 0 0,0 0 0,0 0 1,0 0-1,0 0-1,0 0 2,0 0-1,0 0-1,0 0 1,0 0-2,0 0 0,-6 7 0,-11 0 1,-8 0 2,-3 0-2,-1 1 2,-7 0-2,2-1 1,-3 5-1,-4-2 2,4-3-2,-10-3 2,0 1-2,9-2 1,-4-3 0,5 0-1,9 0 1,1 0 1,10 0-2,6 0 1,3 0-1,6 0 2,-1 0 0,3 0-1,0 0 2,0 0-1,0 0 1,0 0 1,0 0-2,0 0 1,0 0 2,0 0-4,0 0 0,0 0 0,0 0 0,0 0 0,0 0 0,0 0-3,0 0-34,0 0-82,34-14-176</inkml:trace>
          <inkml:trace contextRef="#ctx0" brushRef="#br0" timeOffset="-77206.3796">-1511-56 75,'0'0'50,"0"0"15,0 0 16,0 0 19,0 0-12,0-3-17,0-1-9,17-5-6,6 0-17,-5 2-13,9-4-13,3 4-8,-1 3-1,3-3-3,-9 0-2,-5 0-8,-8 2-39,-1 3-59,-9 0-92</inkml:trace>
          <inkml:trace contextRef="#ctx0" brushRef="#br0" timeOffset="-214885.9002">1865-611 267,'0'0'119,"0"0"-60,0 0-30,0 0-7,0 0-8,0 0-9,0 0-4,0 0 0,0 0-1,0-2 4,0-2 3,0-3 7,0-4 10,16-8 5,8-12-7,2-8-8,10-3-7,-2-8-2,2 1-3,0-2 1,2-5-3,-2-1 1,0-1 0,9 4 0,-4 4 0,6 3-1,-5-2 2,-4 6-1,-8 14 1,-2 8 2,-14 17 0,-7 4 2,1 0 1,-3 0 0,0 0-9,-2 4-17,-3 10-24,0 2-17,0 4-60,0 2-158</inkml:trace>
          <inkml:trace contextRef="#ctx0" brushRef="#br0" timeOffset="-74991.1228">-710 40 325,'0'0'125,"0"0"-88,0 7-8,0 7 3,0 2-18,4 3-9,2 3-1,1 1 8,-1-4 2,-1 0 1,1-5-2,-4-3 3,0-6-3,4-3 3,-3-2-5,1 0-8,13-2 0,-2-14 0,4-10-4,0-2 1,-2-3 0,-4 0 0,-3 6 1,1 1-2,2 6 1,-5 5-2,-8 6-4,2 2 2,-2 5 1,0 0 2,0 0-3,0 0-12,0 0-12,0 8-40,7-5-50,4-3-112</inkml:trace>
          <inkml:trace contextRef="#ctx0" brushRef="#br0" timeOffset="-76301.5564">-296-246 205,'0'0'144,"0"0"-92,0 2-19,0-2 0,0 0-7,10 0-4,6 0-3,7 0-16,0 0 9,-1 0 7,-5-4 7,2 4-6,2 0-9,5 0-5,-8 0 1,-2 0-5,-6 0-3,-8 0-2,-2 0-27,0 0-24,0 0-36,0 0-135</inkml:trace>
          <inkml:trace contextRef="#ctx0" brushRef="#br0" timeOffset="-208083.8206">1980-61 86,'0'0'112,"0"0"-57,0 0-27,0 0 7,0 0-5,0 0-9,0 0-3,0 0-3,0 0-3,0-8 6,0 1 0,0-1 2,0 5 3,0 3-4,0 0 1,0 0-4,0 0-1,0 0-6,0 0 0,0 0 6,0 0-1,0 0-7,0 0-2,0 0-2,0 0 1,0 0-1,0-1-3,0-7 1,-5 1 1,-3-2-1,-3-1-1,1-2 2,-1 3-2,4 4 0,5 1 1,-4-1-1,1-2 1,0 0-1,0 3 0,-3-1-1,3-1 1,1 5 1,0-2-1,1 0 0,0-1 1,3 4-1,-2-2 1,2 2-1,0 0 2,0 0 0,0 0 1,0 0 2,0 0 8,0 0 0,0 0 2,0 0 2,0 0-1,5 0-10,8 0-3,5 0 1,-2 0 3,-5 0-4,4 2 0,-10 8 0,1-5-1,-4 6 0,4 3-1,-4 0-2,3 3-8,3 3-22,2 2-55,16 9-84</inkml:trace>
          <inkml:trace contextRef="#ctx0" brushRef="#br0" timeOffset="-217350.874">1185-736 275,'4'-2'106,"-2"2"-49,-2-3-32,0 3-1,0-2-3,0 2-4,2 0-3,-2 0-2,0 0 4,0 0 3,0 0 8,0 0 2,0 0-1,0 0 0,3 0 2,-3 0-4,2 0-8,-2 0-7,0 0-5,0 0-5,0 0 2,0 0-3,0 0 0,0 0 0,0 0 1,0 0-1,0 0 2,0 0 1,0 16-1,0 13-2,0 6 0,0 3 1,0 8-2,-7 8 1,-1 5 0,3 4 0,2 0 1,3-4 0,0 7-1,0-3 0,0-7 2,0-4-2,0-8-1,-3-4 4,-1-3-1,-2 1 1,-1-5 1,1-2-1,4-13-2,-1-8 0,3-3-1,0-7 1,0 0-1,0 0 0,0 0 0,0 0 0,0 0-1,0 0-1,0 0 3,0 0-2,0 0 0,0 0-1,0 0-10,-2 0-19,-12 0-30,7 4-64,-4 6-81</inkml:trace>
          <inkml:trace contextRef="#ctx0" brushRef="#br0" timeOffset="-211625.2703">1068-30 244,'6'0'110,"-4"0"-46,-2 0-8,0 0-13,0 0-17,0 0-15,0 0 1,0 0 6,0 0 6,-8 0-7,6 0 1,-3 0-4,2 0-2,3 0-2,0 0 9,-5 0 5,-3 0-5,-13 0-3,-10 0-1,-11 0-4,-7 0-1,-8 4-4,-9 0-3,-2 2 0,-7 0-1,10 1-1,3 1-1,7-3 0,10-1 1,3 1-1,4-2 0,6-1-1,6-2 2,1 2-1,4 5 0,0-3 0,3 2 2,7 0 0,1-3-1,4-1 3,1 1-3,3-3-1,2 0 1,0 0-1,0 0 1,0 0 0,0 0-1,0 0 1,0 0 1,0 0-1,0 0 2,0 0-2,0 0-1,0 0-1,0 0-12,0 4-33,0 3-75,0 5-108</inkml:trace>
          <inkml:trace contextRef="#ctx0" brushRef="#br0" timeOffset="-212420.9264">1121-511 141,'7'0'220,"-4"0"-117,0 0-28,-3 0-10,0 0-5,0 0-17,0 0-22,0 0-13,0 0-5,-6 0-5,-20 0 2,-2 0-1,-3 0 2,-3 0-1,0 0 0,-11 0 1,-6 5-1,-10 4 1,-4 1 1,-2 8-4,7-3 4,3 1-2,2-5 1,13 0-4,3-5 3,13-2 3,0-1-6,5-3 2,-6 0 2,8 0-2,2 0 0,2 0-2,4 0 0,7-3-1,4 2-1,-4 1 3,4-3-3,0 3-2,0 0-11,0 0-12,8 0-34,13 0-32,-3 14-102</inkml:trace>
          <inkml:trace contextRef="#ctx0" brushRef="#br0" timeOffset="42745.096">-2268 507 253,'0'-3'74,"0"3"-49,0 0 7,0 0 16,0 0-3,0 0-11,0 4-12,-8 15-13,0 3 0,3-1 1,-1-5 4,4-3 1,0-5-8,2-2-4,0-5-2,0-1 2,0 0-3,0-1-6,0-28 9,0-9-5,13-4-3,-3 3-3,-2 5 0,-5 14 8,-1 5 0,-2 9 1,2 6 5,-2 0 8,0 0 10,4 0 4,1 0 3,10 0-5,-2 2-21,8 9 1,-3 6 8,4 5 4,1 3-6,0 5-5,-2 0-4,-3 6 0,-8-5-2,-7-11-1,-3-2-26,6-8-110,1 0-201</inkml:trace>
          <inkml:trace contextRef="#ctx0" brushRef="#br0" timeOffset="41668.6684">-2176 382 79,'4'19'122,"-4"-7"-92,0-10-38,0-2-36,0 0 9,0-9 2,0-10 4,0-2 4,0-2-31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0:52.17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 92,'0'0'93,"0"0"-30,0 0-31,0 0 4,0 0-8,2 0-1,2-2-2,-4 2 2,2 0 0,-2 0 2,0 0-1,0 0 3,0 0-11,0 0-5,0 0-3,0 0-2,0 0-4,0 0-6,0 0-1,0 0 2,0 0-3,0 0-18,0 0-15,0 0-6,2 0-12,3 0-34,-2 0-80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0:55.09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-1 0 432,'0'4'78,"0"-1"-43,0-2-8,0 2-4,0 2-20,0 1-3,0 1-21,0 3-27,0 5-37,0 1-62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0:58.79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-1 0 375,'0'28'29,"0"-2"-48,0-1-83,0 1-112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0:32.75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E0E4B12-A3D4-446E-AF15-3E31B0FF3C07}" emma:medium="tactile" emma:mode="ink">
          <msink:context xmlns:msink="http://schemas.microsoft.com/ink/2010/main" type="writingRegion" rotatedBoundingBox="20299,7168 21350,6625 21639,7184 20588,7727"/>
        </emma:interpretation>
      </emma:emma>
    </inkml:annotationXML>
    <inkml:traceGroup>
      <inkml:annotationXML>
        <emma:emma xmlns:emma="http://www.w3.org/2003/04/emma" version="1.0">
          <emma:interpretation id="{C8A29387-D651-4FEA-9825-DDFCD0C8096F}" emma:medium="tactile" emma:mode="ink">
            <msink:context xmlns:msink="http://schemas.microsoft.com/ink/2010/main" type="paragraph" rotatedBoundingBox="20299,7168 21350,6625 21639,7184 20588,77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B077D7-68BA-43A6-812D-B88F505FFB4E}" emma:medium="tactile" emma:mode="ink">
              <msink:context xmlns:msink="http://schemas.microsoft.com/ink/2010/main" type="line" rotatedBoundingBox="20299,7168 21350,6625 21639,7184 20588,7727"/>
            </emma:interpretation>
          </emma:emma>
        </inkml:annotationXML>
        <inkml:traceGroup>
          <inkml:annotationXML>
            <emma:emma xmlns:emma="http://www.w3.org/2003/04/emma" version="1.0">
              <emma:interpretation id="{6AC31C21-0009-4F58-9535-272AAC102780}" emma:medium="tactile" emma:mode="ink">
                <msink:context xmlns:msink="http://schemas.microsoft.com/ink/2010/main" type="inkWord" rotatedBoundingBox="20299,7168 21350,6625 21639,7184 20588,7727"/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at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8.</emma:literal>
                </emma:interpretation>
                <emma:interpretation id="interp4" emma:lang="en-US" emma:confidence="0">
                  <emma:literal>Go</emma:literal>
                </emma:interpretation>
              </emma:one-of>
            </emma:emma>
          </inkml:annotationXML>
          <inkml:trace contextRef="#ctx0" brushRef="#br0">-5836-1326 223,'18'-8'104,"-5"8"-46,-10 0-23,-3 0-2,0 0-1,0 0-15,0 0-7,0 0-5,0 0-2,0 0-3,0 0 3,0 0 2,0 0 11,0 0 6,0 0-2,2 0 4,-2 0-5,0 0-4,0 0-4,0 0-4,0 0-3,0 0-3,0 0-2,0 0-1,0 0 0,-8 0 3,-10 0 1,-5-3-1,-1-1-1,6 0 0,-3-1 0,3-2 2,-5 2-3,-3 3 1,-6 0 1,-10 2-1,-5 0 1,1 0-2,-12 0 1,11 0 1,-4 0-1,3 11-1,9-3 2,3-2-2,2-2 2,13-1-1,-2-3 0,2 0-1,1 0 2,-7 0-1,6 0 0,3 2 0,0-2 0,5 0 0,2 0 0,4 0 0,-1 0 0,2 0 0,1 0-1,-3 0 1,6 0 0,-3 0 0,-1 0 0,2 0 0,1 0 0,-5 0 1,2 0-1,-1 0 1,-1 0-2,6 0 1,-1 2 1,3 2-1,0-4 0,0 0 1,0 0-2,0 0 2,0 0-1,0 0 0,0 0 1,0 0-1,0 0 1,0 0-1,0 0 0,0 0 1,0 0 0,0 0 1,0 0-1,0 1 2,0 5-1,10 1-2,4 0 0,-1-1 4,0 11 6,-5-5 5,-8 1-5,0 5-5,0 2-5,0 1 0,0 5-1,0-1 2,-4-3 0,-3-10-2,4 0 1,3-6 1,0-1 0,0-2-1,10-3-13,9 0-26,-9 0-8,-5 0-27,-3 0-63,-2 0-203</inkml:trace>
          <inkml:trace contextRef="#ctx0" brushRef="#br0" timeOffset="936.024">-6446-1083 285,'2'0'99,"-2"0"-73,6 0 1,-6 0 15,0 0-12,0 0-13,0 0-6,0 0-3,0 0 1,0 0-2,0 0-3,0 0-1,0 0 1,-16 0 4,-4 0 3,-7 5-7,4 2-2,-8 0-1,0 1-1,-3-4 1,-3 0-2,-5 2 1,6-1 0,0-1 1,0 2-1,9-1 0,1-3 1,2 6-1,9-6 0,-3 0 0,5 1 0,2-3-1,3 2 2,6-2-1,-1 0-2,3 0 2,0 0 1,0 0 0,0 0 1,0 0 1,0 0-1,0 0 1,0 0 0,0 4 2,0-1 0,0 2-3,3-4-2,7 2 0,1 1 2,2 1 1,8 2-1,2 0 3,3 4 1,3-3 2,3 7 2,0 3 4,-2 6-8,-7 4-3,-4 3 4,-6-2-3,-6 5-1,-2-6-1,0-7 4,1-5-3,-4-6 1,1-6-1,3-2 2,-6-2 0,2 0-3,0 0-3,1 0 0,5 0 1,2-4 1,1-12 0,-4-2-2,1 5 2,-2-5-1,1 1-1,3 0 2,7-3 0,-2-1-1,11-6 0,3-4 0,-1-3 1,12 2 0,-14 1-2,-9 10 2,-9 9-3,-8 12 2,0 0-23,-25 14-18,-12 21-15,-7 8-86,15-2-187</inkml:trace>
          <inkml:trace contextRef="#ctx0" brushRef="#br0" timeOffset="46754.3988">-6070-1390 458,'13'10'60,"-9"-8"-47,-4-2 1,0 0-15,0-2-90,-10-17-65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1:01.94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3CC9003-A422-4965-8044-0161FFE90D8E}" emma:medium="tactile" emma:mode="ink">
          <msink:context xmlns:msink="http://schemas.microsoft.com/ink/2010/main" type="inkDrawing" rotatedBoundingBox="25204,8589 25644,10462 25571,10479 25131,8606" semanticType="connector" shapeName="Other">
            <msink:sourceLink direction="with" ref="{19540DEE-91E4-4BBE-84D1-CDC61437F69C}"/>
            <msink:sourceLink direction="with" ref="{229EBEDB-65C9-4202-ACD6-B53DB1D734C6}"/>
          </msink:context>
        </emma:interpretation>
      </emma:emma>
    </inkml:annotationXML>
    <inkml:trace contextRef="#ctx0" brushRef="#br0">0 125 3,'4'-87'21,"-4"92"-3,0 0-11,0-3 4,0 1 3,0-3 6,0 0-14,0 0-6,0-15 1,0 2 16,0 1 28,3 8 4,-3-3-1,0 4-7,0 3 0,0 0 5,0 0 2,0 0-3,0 0-12,0 0-4,0 0-3,0 0-1,0 0-2,0 0-3,0 0-1,0 0 1,0 0 0,2 0-3,4 4-4,-4 27-11,1 15 0,0 18-1,-1 9 1,7 9 0,8 4 11,4 13 3,7 4 7,10 4-2,0 13-9,4 2 5,2 5-14,-2 0 3,-8 1-5,-8-10-1,-8-8 2,-5-14-4,-5-14 3,-5-19-3,-1-18 1,-2-15-11,0-15-5,0-11-10,0-4-14,2-10-37,4-41-13,-3-17-3,5-16-65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07:34.62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29EBEDB-65C9-4202-ACD6-B53DB1D734C6}" emma:medium="tactile" emma:mode="ink">
          <msink:context xmlns:msink="http://schemas.microsoft.com/ink/2010/main" type="inkDrawing" rotatedBoundingBox="21357,6136 25435,6172 25404,9623 21326,9587" hotPoints="25361,7600 21964,9961 21618,5840" semanticType="container" shapeName="EquilateralTriangle">
            <msink:sourceLink direction="with" ref="{3766D2EC-C9E2-40F6-BD40-F29E7EEE28DB}"/>
            <msink:sourceLink direction="with" ref="{F8A33AB5-EEAF-4770-81FA-52D85D172C28}"/>
            <msink:sourceLink direction="with" ref="{DDD3B756-6D87-4E3B-978B-68A53819532F}"/>
            <msink:destinationLink direction="with" ref="{23CC9003-A422-4965-8044-0161FFE90D8E}"/>
          </msink:context>
        </emma:interpretation>
      </emma:emma>
    </inkml:annotationXML>
    <inkml:trace contextRef="#ctx0" brushRef="#br0">2 56 57,'-2'-12'26,"2"-2"19,0 10 10,0-2 6,0 5 7,0-3-10,0 3-11,0-1-8,0-2-11,0 3 3,0-5-1,0 5-10,0 1-7,0-5 3,0 5-8,0 0 1,0 0 4,0 0 6,0-3-2,0 3-4,0 0-2,0 0 5,0 0 2,0 0-4,0 0-1,0 0-5,0 0-2,0 0-2,0 0-2,0 0 1,0 0-2,0 0 4,0 0-1,0 0 1,0 0-4,0 12 4,0-1 2,2 4-2,4 1 1,1 5 0,1 4-4,1 6 1,-2 0-2,-5-1-1,2 1 1,0 0 1,2-3-1,-6-2-1,5 6 0,-3-6 2,4 5-2,-1-8 0,0 8 1,2 2-1,2 1 1,-1 5 0,-1-5 5,1 4-2,-3-3 4,3 0-5,-2 1 2,-4-4 2,3-2 0,-2 3-4,0 0-2,-1-7 0,-2 0 0,0-8 2,2 8-1,-2-1-2,6-1 2,-3-2-3,-1 3 3,4-1-2,-2 1 0,1 6 1,3 5-1,-2 1-1,-4-1 1,3 3 2,-3-4 1,2 5-2,-4-5 2,2-2-3,-2-3 1,3-7-1,-1 5 3,4-2-3,-1 0 0,0 6 1,2 0 0,2 0-1,-4 13 0,-2 0 1,1 9-2,-1-3 1,3-2 0,2-3 0,-3-5 1,3-3 2,-1-7-1,1-2 0,0-4-1,-3 2 1,1 1-1,-4 0 1,0 10-1,-2 2 0,0 4-1,0 10 2,0 0-2,0 2 0,0 0 1,6-6 1,-1-6 0,-3-8 2,4-8 0,-1-3-2,1-8 0,-4-1 1,3-3-1,-2-7 0,-1 6 0,-2 4-1,0 0-1,0 0 0,0-1 0,0-3 1,0-5-1,0-1 0,0 2 0,0-6 0,0 3 1,0-3 1,0-2-2,0 2 1,0 0-1,0 1 0,0 4 0,0-2 1,0 2-1,0 8 0,0 0-1,0 4 1,0-3 0,0-1 0,0-2 0,0 0 1,0-4-2,0-2 3,0-5-1,0 2-1,0 6 0,0 2-1,0-1 2,0 5-2,0 6 1,0-3-1,0 2 1,0-4 0,0-9 0,0-3 0,0-5 0,0 0 0,0 0 0,0 0 0,0 0 0,0 0 0,0 0 1,0 0-2,0 0 1,0 0 0,0 0 1,0 0-2,0 0 0,0 0 1,0 0-1,0 2 1,0 6-5,-5 6-15,-8-2-25,8-8-60,5-4-181</inkml:trace>
    <inkml:trace contextRef="#ctx0" brushRef="#br0" timeOffset="4305.9036">-60 8 79,'26'-88'96,"-24"88"-14,-2 0-15,0 0-6,0 0-1,0 0-6,0 0-9,0 0-13,0 0-7,0 0-9,0 0-9,3 0-1,0 0-3,2 0-2,3 0-1,-3 0 2,1 0 1,-2 0 6,5 0 8,-2 0 3,1 0 9,2 0-13,-5 0 1,1 1-7,2 9-6,-1-3-1,4 1 0,-3-4 1,5 1-1,0-2-1,-1-3 2,5 2-2,-2 0 4,4 3 4,6-1-1,-3 4 0,-7-2 1,0 4-1,-2-1 4,3 1-5,-3-1-4,2-2-1,4 0-2,-1-2 1,0-1-1,1 1 1,1 0 1,3-3-2,7 3-1,-5-3 3,-1 2-2,-6 4 1,3-1 1,-3 1-1,1 6 1,-2-6-2,2 4 0,-4-3 1,2 3-2,6 0 5,0-5-2,1-1-1,-1 1-1,-2-2 1,3 2 0,-1 0-1,3 1-1,-3 1 1,1-2 0,-3 0-1,-6-2 1,1 2-1,-1 0 1,-2 0-2,6 0 2,-1-2-1,5 2-1,0 0 2,4-3 0,1 4-2,4-1 1,-6 4 0,-1-4 0,-3 0 1,-4-2 0,2 2-1,1-2 0,3 1 0,-8 1 0,-1-2 0,0 1 0,-2-5 0,14 5 0,-1 1 1,0-3-2,3 3 1,1 0 0,4-3 0,4 6 1,-8-3-2,-1 5 2,-3-5-1,-2 0 0,-6 0 1,2 2-1,-6-2 0,-1 1 0,0-2 0,2 1 0,2 1 0,0-4 1,2 5-1,2 1-1,5 4 3,2 1-4,1-2 4,5-1-3,-4-1 2,-6-1-1,-1 0 0,-4-1 1,-6 3-2,-3-8 1,1 1 0,4 0 0,4-2 0,2 3-1,0-2 1,5-1 1,2 1-2,6 1 2,5-2-1,-2 6 0,1 0 0,-4 0 0,6 3 0,-4-3 0,-8 3 1,6 0-1,-2 0 0,-6 0 0,-1 0 0,5-2 0,-7-3-2,0 1 3,5-1-2,2-2 1,6 2 0,0 0 0,-2 2 0,2 0 0,-4 1 0,-4 4-1,-1 1 1,-4-2 0,3 1 0,-5 0-1,0 5 0,-1-5 1,-1-3-1,7 2 0,-8-4 1,3-2-1,-8-2 1,0-1-1,2-1 1,-2 2-1,-2-1 2,-3-1-1,-3-1-1,3 2 2,2 1-3,-1 0 3,3 2-3,1-3 1,-4 4-1,3-1 1,1-3-1,2 2 2,2-2-1,-2 0 0,0 1 2,4 0-1,-6 2 0,0-3-1,0 1 1,-5 0 0,-4 0-1,2-3 1,-1 2 0,3 1-1,3-1 0,-1 2-1,5-1 1,4 2 1,-1 0-1,-2 0 1,5-2 0,-11-1 0,4 3 0,-2 0 0,1 3 0,3 6-2,-6-2-1,3 2-3,3-2 4,-9-2 2,4-3-1,-1-2 2,1 3-2,-3-3 1,3-3 0,-2 4 0,-1-1 0,0-1 0,1 4 0,-5-6 0,4 2-1,-3 0 2,8 4-2,-5 1 2,5 1-2,-2 0 0,-3-4 2,-1 0-1,1-1 0,0-1 0,-1-5 0,1 6 0,1-2 0,1 2 0,-3 0 0,6-2 0,-2 0 0,-3-5 0,0 2 0,-3 0-1,0 0 2,-2 1-2,1-3 2,-1 2-2,0-2 2,0 0-1,-1 0 0,-2 3 0,2-3 0,2 0-1,-2 0 1,1 0 1,-3 0-2,0 0 2,0 0-2,0 0 1,0 2 0,0-2 0,0 0 0,0 0-1,0 0 2,2 0 0,-2 0-3,0 0 3,2 2-1,-2-2 0,0 0-1,0 0 3,0 0-3,0 0 1,0 0 0,0 0-1,0 0 2,0 0-2,0 0 1,0 0-1,0 0 2,0 0-1,0 0-1,0 0 2,0 0-2,0 0 0,0 0 1,0 3-2,0-3-1,0 4 1,0 1-2,-9 5 5,-2-3-1,1 0-1,4-1 1,1-3 0,-1-1 1,6 1-1,-2-1 0,0 0-1,-3 3 2,-1 2-2,-2 0 2,-7 2-1,2 5-1,-6 3 2,-4 2-1,2-5 0,1 2 0,1 1 0,6-6-1,3 1 1,-3-2 0,2-1 0,1 0 1,2 0-1,-2 3 0,-4 4 0,1-1 0,-8 1 0,-2 5 0,-11 0-1,-5-2 1,5-1 0,0-3 0,6-3-1,-1-6 1,1 1 0,9 1 0,-2-2 0,6 4 0,0 3 1,-6 5-2,-3 5 1,1 0 0,-9 3 1,4 1-1,1 4 0,-1-3 0,3-2 1,1-2-1,-7 2-1,7-3 2,-7 0-2,-3-1 1,2-3 1,4 0-2,-6-4 1,-2 2 0,-4 2 0,-7 3 0,0 11 0,6 1 0,-5 1 1,6-2-1,9-7 1,0-8-1,5 1-1,-3-5 1,3-2-1,-5 0 2,-6-1 0,-1 1-1,6 6-1,-4 2 2,-1 3-1,-2 0 0,2 2 1,-1-5-1,9 4 0,-3-6 0,2 1-1,-2-4 1,3-2 2,-4-3-4,-1-1 3,2-2-1,-4 2 0,-4 1 0,4 5 0,-8 0 0,3 1 0,1-1 0,4-3 1,-1-1-1,6-1 0,0-4 0,0 7 0,5-6 1,-3-1-1,3 4-1,-3-5 0,-2 2 3,4-3-2,-3 3-1,-4 3 2,-6-4-1,12 6-1,-6-2 1,-2 1 0,4-3 0,9-6 0,-3 5-1,8-3 1,-4 4 0,-1 1 0,6 3 1,-7 1-1,-5-3 1,-3 6-2,4-6 1,5 2 0,2-3 0,3 3-1,-1-5 1,-6 0 0,8-6-1,-3-1 1,2 3 0,3 1 0,-4 2 0,6 1 0,0 2 0,-6 0 1,-2 1-1,4 2 0,-4-1 0,-3 1 0,3 2-1,0-2 2,6-2-1,7-1 1,3-7-2,3-2 1,2 0-2,0 0 3,0 0 0,0 0 0,0 0-1,0 0 0,0 0 0,0 0 0,0 0 1,0 0-1,0 0 0,0 0 0,0 0 0,0 0 0,0 0 0,0 0 0,0 0-2,0 0 2,0 0-1,0 0 1,0-5 0,0 4-1,-4-2 0,0-1 2,-5 0-3,5-3 4,-2 6-3,1-5 1,-1 4 0,6 0 0,0-1 0,0-2 0,0-1 0,0-1 0,0-5-2,-4 0-11,-9 0-19,-8 6-23,0 6-112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1:24.54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7 0 33,'0'0'293,"0"0"-233,0 0-55,0 0-2,0 0-4,-2 0-1,-1 0-9,1 0-24,2 0-62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1:20.92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BDBF27B-71E5-49B4-95D2-0C4F02DDB26B}" emma:medium="tactile" emma:mode="ink">
          <msink:context xmlns:msink="http://schemas.microsoft.com/ink/2010/main" type="writingRegion" rotatedBoundingBox="19245,5870 19576,7825 18924,7935 18593,5981"/>
        </emma:interpretation>
      </emma:emma>
    </inkml:annotationXML>
    <inkml:traceGroup>
      <inkml:annotationXML>
        <emma:emma xmlns:emma="http://www.w3.org/2003/04/emma" version="1.0">
          <emma:interpretation id="{BBB7358B-FD18-4D37-8AA0-156B2D1240A5}" emma:medium="tactile" emma:mode="ink">
            <msink:context xmlns:msink="http://schemas.microsoft.com/ink/2010/main" type="paragraph" rotatedBoundingBox="19245,5870 19576,7825 18924,7935 18593,5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BD66E2-6573-436E-8B02-A149AE246184}" emma:medium="tactile" emma:mode="ink">
              <msink:context xmlns:msink="http://schemas.microsoft.com/ink/2010/main" type="line" rotatedBoundingBox="19245,5870 19576,7825 18924,7935 18593,5981"/>
            </emma:interpretation>
          </emma:emma>
        </inkml:annotationXML>
        <inkml:traceGroup>
          <inkml:annotationXML>
            <emma:emma xmlns:emma="http://www.w3.org/2003/04/emma" version="1.0">
              <emma:interpretation id="{07B8BB13-35AC-44F5-89EF-DD15EB441F54}" emma:medium="tactile" emma:mode="ink">
                <msink:context xmlns:msink="http://schemas.microsoft.com/ink/2010/main" type="inkWord" rotatedBoundingBox="19245,5870 19576,7825 18924,7935 18593,5981"/>
              </emma:interpretation>
              <emma:one-of disjunction-type="recognition" id="oneOf0">
                <emma:interpretation id="interp0" emma:lang="en-US" emma:confidence="0">
                  <emma:literal>is.</emma:literal>
                </emma:interpretation>
                <emma:interpretation id="interp1" emma:lang="en-US" emma:confidence="0">
                  <emma:literal>in.</emma:literal>
                </emma:interpretation>
                <emma:interpretation id="interp2" emma:lang="en-US" emma:confidence="0">
                  <emma:literal>it.</emma:literal>
                </emma:interpretation>
                <emma:interpretation id="interp3" emma:lang="en-US" emma:confidence="0">
                  <emma:literal>if.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19 0 283,'-19'21'66,"19"-12"-52,0 2-14,0 0-10,0 0-24,0 1-17,0-1-35,0 1-29</inkml:trace>
          <inkml:trace contextRef="#ctx0" brushRef="#br0" timeOffset="-109.2028">19 0 141,'0'6'-45</inkml:trace>
          <inkml:trace contextRef="#ctx0" brushRef="#br0" timeOffset="265.2068">23 337 130,'0'0'9,"0"-11"-23,0 0-61</inkml:trace>
          <inkml:trace contextRef="#ctx0" brushRef="#br0" timeOffset="266.2068">23 337 125,'0'66'139,"0"-50"-78,0-2-23,0-9-1,3-3-7,-3-2-20,0 0-33,0 0-67,0-5-12,0-1-123</inkml:trace>
          <inkml:trace contextRef="#ctx0" brushRef="#br0" timeOffset="514.8132">21 497 253,'0'21'82,"0"-3"-62,0-6-6,0-5-6,0 0-8,-2-7-13,2 2-29,-4-2-52,4 0-16</inkml:trace>
          <inkml:trace contextRef="#ctx0" brushRef="#br0" timeOffset="795.6204">55 670 340,'17'0'114,"-3"3"-75,-1 1-9,3 0-1,-8 1-22,-4-5-5,-1 0-1,0 0-23,-3 0-29,0 3-36,0 4-101</inkml:trace>
          <inkml:trace contextRef="#ctx0" brushRef="#br0" timeOffset="873.6224">55 670 381,'75'168'81,"-69"-165"-64,1-3 2,1 0-13,0 0-6,-3 0 0,-2 0-18,2 0-18,-5 0 7,2 3-17,-2 13-40,0 5 39,0 0 19,0 7-31,0-7-60</inkml:trace>
          <inkml:trace contextRef="#ctx0" brushRef="#br0" timeOffset="1123.2288">157 977 18,'-8'0'15,"-1"0"22,-4 0 5,-4 0-20,-7 0 1,8 0-17,-1 0-6,6 5-20,5 4-16,1 1-4,5-4-27</inkml:trace>
          <inkml:trace contextRef="#ctx0" brushRef="#br0" timeOffset="1263.6324">157 977 76,'-168'59'246,"168"-59"-179,0 0-45,-2 0-11,-6 0-6,-5 3-2,-2-2-2,4-1-1,-2 0 0,8 0-15,0 0-16,5 0-19,0 0-29,0 0-37,0 0-13</inkml:trace>
          <inkml:trace contextRef="#ctx0" brushRef="#br0" timeOffset="1528.8392">42 1091 138,'23'0'164,"1"0"-87,4 0-21,-9 0-2,-4 2-17,-5 3-14,-1 1-8,1 1-9,-3-5-6,1 3-5,3-1-32,-6-2-23,3 3-23,2-2-57</inkml:trace>
          <inkml:trace contextRef="#ctx0" brushRef="#br0" timeOffset="1653.6424">359 1240 274,'8'0'94,"-5"0"-44,-1 0-3,-2 2-10,0 0-19,0 3-15,-2-1-5,-19 4 2,-5 0-32,5-1-38,8 4-93</inkml:trace>
          <inkml:trace contextRef="#ctx0" brushRef="#br0" timeOffset="1903.2488">99 1331 244,'-5'12'82,"-3"-3"-58,5-2-19,3-5 3,0 1-7,0-3 0,0 0-20,0 0-40,-2 0-43,-7 0-22</inkml:trace>
          <inkml:trace contextRef="#ctx0" brushRef="#br0" timeOffset="2059.2528">99 1331 50,'-107'77'195,"113"-77"-125,9 0-53,1 0 8,4 0-13,-1 0 2,-4 3 0,-2 4 2,1-2-10,-9 1-4,-3 4-2,4-1 0,-4 1-12,3-3-17,3-2-50,0 2-116</inkml:trace>
          <inkml:trace contextRef="#ctx0" brushRef="#br0" timeOffset="2324.4596">206 1493 178,'0'5'110,"0"-3"-60,2 0-18,-2 0 14,0-2-13,0 3 1,0-3-15,0 4-7,0-4-10,0 5-1,0-2-6,8-1-37,3 2-84,4 6-209</inkml:trace>
          <inkml:trace contextRef="#ctx0" brushRef="#br0" timeOffset="2386.8612">240 1711 345,'0'7'72,"0"-3"-55,0-1-8,2-3 12,-2 0-19,0 0-31,0 0-54,0 0-94</inkml:trace>
          <inkml:trace contextRef="#ctx0" brushRef="#br0" timeOffset="3057.6784">359 1721 158,'0'0'87,"0"0"-64,0 0-19,0 0 11,0 0-5,0-3 2,6 0 2,-1-1-5,0-1-3,3-2 10,2 2-1,-2 1-6,3 1-1,-4 3 5,-1-2-8,4 2-4,1 0-15,4 0-20,0 0-28,-1 0-38,1 0-21</inkml:trace>
          <inkml:trace contextRef="#ctx0" brushRef="#br0" timeOffset="3229.2828">588 1696 19,'0'0'94,"0"0"-36,0 0-19,0 0 5,0 0 6,-8-4 9,-7-1-15,-3 5-15,4 0-10,-3 0-8,1 0-3,3 0-6,2 3-2,6-1-33,5 0-53,0-2-112</inkml:trace>
          <inkml:trace contextRef="#ctx0" brushRef="#br0" timeOffset="3494.4896">308 1722 290,'-4'3'65,"2"0"-55,2-3-2,0 0 4,0 0-11,-3 0-1,3 0 1,-2 0-11,-4 0-41,2 0-71,-2 4-73</inkml:trace>
          <inkml:trace contextRef="#ctx0" brushRef="#br0" timeOffset="3884.4996">36 1802 303,'-96'28'98,"96"-28"-70,0 0 2,0 0 8,0 0-25,0 0-10,11 0 2,4 0-20,-2 0-25,-7 0-37,-2 3-52</inkml:trace>
          <inkml:trace contextRef="#ctx0" brushRef="#br0" timeOffset="4586.5176">442 1748 268,'8'-4'101,"1"1"-58,-5 0 0,-4 3-10,0 0-21,0 0-10,0 0-11,0 0-39,0 0-60,0 0-217</inkml:trace>
          <inkml:trace contextRef="#ctx0" brushRef="#br0" timeOffset="4352.5116">295 1938 288,'0'0'80,"2"-2"-54,0-5 6,1-3-6,5-5-16,3-7-4,-1-2-6,3 3-1,0 1-47,5 5-43,-2 11-154</inkml:trace>
          <inkml:trace contextRef="#ctx0" brushRef="#br0" timeOffset="4227.7084">44 1886 237,'149'84'108,"-134"-81"-52,-7-3-32,3 0 1,-4 0-11,1 0-10,0-3-4,-3-4 0,1-2-11,-4 2-23,-2 2-20,3 5-26,-3 0-66</inkml:trace>
          <inkml:trace contextRef="#ctx0" brushRef="#br0" timeOffset="3978.102">44 1886 227,'13'10'76,"0"-5"-42,-2 2 15,-3-5-12,-3 3-14,-3-5-3,6 0-3,0 0-17,3 0-6,2 0-34,0 0-21,2 0-65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0:57.88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9E25F2F-2B1E-499A-AC6E-876B470DB425}" emma:medium="tactile" emma:mode="ink">
          <msink:context xmlns:msink="http://schemas.microsoft.com/ink/2010/main" type="writingRegion" rotatedBoundingBox="23332,6869 19284,6574 19346,5723 23394,6018"/>
        </emma:interpretation>
      </emma:emma>
    </inkml:annotationXML>
    <inkml:traceGroup>
      <inkml:annotationXML>
        <emma:emma xmlns:emma="http://www.w3.org/2003/04/emma" version="1.0">
          <emma:interpretation id="{38BDB8BF-A0EA-4765-BF7F-6F5260456E8D}" emma:medium="tactile" emma:mode="ink">
            <msink:context xmlns:msink="http://schemas.microsoft.com/ink/2010/main" type="paragraph" rotatedBoundingBox="23332,6869 19284,6574 19346,5723 23394,60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464758-59B9-46A1-B493-A8F66EE545AF}" emma:medium="tactile" emma:mode="ink">
              <msink:context xmlns:msink="http://schemas.microsoft.com/ink/2010/main" type="line" rotatedBoundingBox="23332,6869 19284,6574 19346,5723 23394,6018"/>
            </emma:interpretation>
          </emma:emma>
        </inkml:annotationXML>
        <inkml:traceGroup>
          <inkml:annotationXML>
            <emma:emma xmlns:emma="http://www.w3.org/2003/04/emma" version="1.0">
              <emma:interpretation id="{EDFCA669-BD0C-4930-A130-57858168FEC1}" emma:medium="tactile" emma:mode="ink">
                <msink:context xmlns:msink="http://schemas.microsoft.com/ink/2010/main" type="inkWord" rotatedBoundingBox="23332,6869 19284,6574 19346,5723 23394,6018"/>
              </emma:interpretation>
              <emma:one-of disjunction-type="recognition" id="oneOf0">
                <emma:interpretation id="interp0" emma:lang="en-US" emma:confidence="0">
                  <emma:literal>"...cadis...</emma:literal>
                </emma:interpretation>
                <emma:interpretation id="interp1" emma:lang="en-US" emma:confidence="0">
                  <emma:literal>"...radio....</emma:literal>
                </emma:interpretation>
                <emma:interpretation id="interp2" emma:lang="en-US" emma:confidence="0">
                  <emma:literal>"...tali....</emma:literal>
                </emma:interpretation>
                <emma:interpretation id="interp3" emma:lang="en-US" emma:confidence="0">
                  <emma:literal>"...radii...</emma:literal>
                </emma:interpretation>
                <emma:interpretation id="interp4" emma:lang="en-US" emma:confidence="0">
                  <emma:literal>"...cadis-I.</emma:literal>
                </emma:interpretation>
              </emma:one-of>
            </emma:emma>
          </inkml:annotationXML>
          <inkml:trace contextRef="#ctx0" brushRef="#br0">-5846-2414 379,'-2'9'133,"-3"-2"-89,2-2-43,-2-3 0,1-2-6,4 0-98,-4 0-174</inkml:trace>
          <inkml:trace contextRef="#ctx0" brushRef="#br0" timeOffset="-202465.7152">-5990-2115 20,'7'-1'183,"-3"1"-144,-4 0-17,2 0-8,-2 0-9,0 0-6,0 0-12,0-7-8,0-10-10,3-2-15,-1 5-12,0 0-33</inkml:trace>
          <inkml:trace contextRef="#ctx0" brushRef="#br0" timeOffset="234.006">-6042-2473 431,'-3'4'48,"-5"7"-36,6-7 5,2 2-10,-2-1-6,-1-5-12,3 3-25,-6-1-23,4-2-27,0 3-18,-4 1-35</inkml:trace>
          <inkml:trace contextRef="#ctx0" brushRef="#br0" timeOffset="21372.548">-6149-1666 405,'0'0'61,"0"0"-48,0 7 4,0-3 1,0 4-15,3-4-3,5-4-6,-4 0-17,2 2-7,-6 1-15,3 11-58</inkml:trace>
          <inkml:trace contextRef="#ctx0" brushRef="#br0" timeOffset="1138.8292">-6164-1917 334,'5'23'21,"-1"-2"-26,5-3 0,3-3-43,7-3-213</inkml:trace>
          <inkml:trace contextRef="#ctx0" brushRef="#br0" timeOffset="29983.9688">-6255-2473 157,'0'0'113,"0"0"-64,0-3-27,0 2 1,0-2-4,0-2-1,0 3 10,0 0 8,2 2-1,-2 0 2,0 0-9,0 0-7,0 0-7,0 13-5,-8 12-8,0-5 0,1-6-1,7-4-1,0-5-8,0-5 0,7 0-8,14 0 6,0-8 6,-13-10 4,-1 2 2,-3 2-2,-4 9 0,0-1 0,0 6-2,-4 0 3,-9 0 5,-4 7 1,0 12-3,7-2 0,7-3-2,3 0 1,0-7 0,0-1-1,9-6-7,12 0-5,2 0 0,0-1 6,-10-13 5,0 4 0,-10 3-2,-3 5 1,0-2-4,0 1-1,-3 1 1,-16 2 10,7 0-1,-4 0-2,8 2 0,1 3 0,7 2-1,0-3 1,0 1-4,0 0-8,13-1 0,8-1 6,3-3 5,-9 0-1,-5 0 3,-5 0-7,-5 0-3,0 0-70,-2 0-115</inkml:trace>
          <inkml:trace contextRef="#ctx0" brushRef="#br0" timeOffset="21996.564">-6318-2414 400,'0'0'99,"0"0"-68,0 0-20,0 0-4,-5 0-6,-6 0 1,-1 0-2,-7 0 3,-2 0-33,6 0-57,4 4-82</inkml:trace>
          <inkml:trace contextRef="#ctx0" brushRef="#br0" timeOffset="-1341.6344">-3963-2185 438,'0'5'113,"0"-5"-55,0 0-16,0 0 6,0 0-16,0 0-20,-8 0-9,-5 5-7,-6 2 6,4 7-23,-4-2-50,4 2-24,2-1-28,0-1-13,7-5-23</inkml:trace>
          <inkml:trace contextRef="#ctx0" brushRef="#br0" timeOffset="-1123.2288">-3963-2185 18,'-146'62'45,"140"-67"3,-1 2-4,-1 3 23,-1 0 5,5 0-5,-4 0-11,3 0-7,3 0-6,-2 0-17,2 0-21,-1 0-5,1 0-32,-4 0-75,4 0-187</inkml:trace>
          <inkml:trace contextRef="#ctx0" brushRef="#br0" timeOffset="-998.4256">-4445-2181 435,'0'0'116,"0"0"-101,0 0-23,0 0 6,0 0-32,-6 0-49,1 0-88</inkml:trace>
          <inkml:trace contextRef="#ctx0" brushRef="#br0" timeOffset="-748.8192">-4638-2187 229,'0'0'182,"0"-1"-107,-5 1-60,-3 0-6,-3 0 3,-4 0-8,5 1-9,1 6-69,-3-4-83</inkml:trace>
          <inkml:trace contextRef="#ctx0" brushRef="#br0" timeOffset="-670.8172">-4906-2267 326,'0'12'152,"0"-7"-118,-6-5-33,-1 0-1,-1 0 0,-5-21 1,7-7-3,1 4-67,3 10-57</inkml:trace>
          <inkml:trace contextRef="#ctx0" brushRef="#br0" timeOffset="-436.8112">-4906-2267 264,'-138'-60'49,"125"48"-18,-1 0 48,5 3-55,0 2-22,1 7-16,1 0-49,-1 0-78</inkml:trace>
          <inkml:trace contextRef="#ctx0" brushRef="#br0" timeOffset="-327.6084">-5357-2377 410,'-5'7'60,"0"-4"-49,1-3-8,0 0-2,1 0-11,1 0-76,-2 0-145</inkml:trace>
          <inkml:trace contextRef="#ctx0" brushRef="#br0" timeOffset="-93.6024">-5357-2377 264,'-188'29'81,"186"-29"-63,-3 0-17,1 0 10,2 0-7,-5 4-5,1 1-47,-4 7-72</inkml:trace>
          <inkml:trace contextRef="#ctx0" brushRef="#br0" timeOffset="22261.7708">-6754-2402 88,'-9'0'206,"1"0"-150,-7 0-37,6 0-8,1 4-6,6-2-27,0-2-60,-4 0-42,1 0-17</inkml:trace>
          <inkml:trace contextRef="#ctx0" brushRef="#br0" timeOffset="22339.7728">-7096-2407 211,'-4'2'66,"2"3"-20,-3-1-17,-6 1-18,-7 0-11,0 2-40,-9-2-130</inkml:trace>
          <inkml:trace contextRef="#ctx0" brushRef="#br0" timeOffset="22604.9796">-7576-2400 198,'-5'0'257,"-3"0"-223,-7 0-37,-2 0 4,0 0-1,6 0-20,-2 0-70,3-5-97</inkml:trace>
          <inkml:trace contextRef="#ctx0" brushRef="#br0" timeOffset="22698.582">-7946-2428 290,'-6'0'22,"-7"0"-19,3 0-2,-10 0-1,1 0-73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06:56.98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1769220-F69E-4961-9AA9-65BA0D4A9F34}" emma:medium="tactile" emma:mode="ink">
          <msink:context xmlns:msink="http://schemas.microsoft.com/ink/2010/main" type="writingRegion" rotatedBoundingBox="24442,10743 32229,9576 32540,11652 24753,12819"/>
        </emma:interpretation>
      </emma:emma>
    </inkml:annotationXML>
    <inkml:traceGroup>
      <inkml:annotationXML>
        <emma:emma xmlns:emma="http://www.w3.org/2003/04/emma" version="1.0">
          <emma:interpretation id="{53C9C355-7604-4929-8C78-8F88BF90020E}" emma:medium="tactile" emma:mode="ink">
            <msink:context xmlns:msink="http://schemas.microsoft.com/ink/2010/main" type="paragraph" rotatedBoundingBox="28529,10099 31752,10213 31737,10629 28514,105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6F3E059-C156-462D-B08E-7857EA3B829A}" emma:medium="tactile" emma:mode="ink">
              <msink:context xmlns:msink="http://schemas.microsoft.com/ink/2010/main" type="line" rotatedBoundingBox="28529,10099 31752,10213 31737,10629 28514,10516"/>
            </emma:interpretation>
          </emma:emma>
        </inkml:annotationXML>
        <inkml:traceGroup>
          <inkml:annotationXML>
            <emma:emma xmlns:emma="http://www.w3.org/2003/04/emma" version="1.0">
              <emma:interpretation id="{F6507D77-137C-453E-ABD4-6309F6B9229F}" emma:medium="tactile" emma:mode="ink">
                <msink:context xmlns:msink="http://schemas.microsoft.com/ink/2010/main" type="inkWord" rotatedBoundingBox="28529,10099 31752,10213 31737,10629 28514,10516"/>
              </emma:interpretation>
              <emma:one-of disjunction-type="recognition" id="oneOf0">
                <emma:interpretation id="interp0" emma:lang="en-US" emma:confidence="0">
                  <emma:literal>loudspeaker</emma:literal>
                </emma:interpretation>
                <emma:interpretation id="interp1" emma:lang="en-US" emma:confidence="0">
                  <emma:literal>Loud SPEAKER</emma:literal>
                </emma:interpretation>
                <emma:interpretation id="interp2" emma:lang="en-US" emma:confidence="0">
                  <emma:literal>hours SPEAKER</emma:literal>
                </emma:interpretation>
                <emma:interpretation id="interp3" emma:lang="en-US" emma:confidence="0">
                  <emma:literal>LOUDSPEAKER</emma:literal>
                </emma:interpretation>
                <emma:interpretation id="interp4" emma:lang="en-US" emma:confidence="0">
                  <emma:literal>Louis SPEAKER</emma:literal>
                </emma:interpretation>
              </emma:one-of>
            </emma:emma>
          </inkml:annotationXML>
          <inkml:trace contextRef="#ctx0" brushRef="#br0">1 0 530,'15'0'109,"-5"0"-45,-4 2-32,-3 8-8,-3-1-15,0 2-7,0 1-1,0 2-2,0 5 1,-3 5 1,0 2 0,3 4 1,0 6 8,0-3 10,0-3-2,6-7-7,4-9-4,-3-1 1,-1-7-5,-4-4-3,4-2 1,-6 0-4,0 0 0,5 0-1,-3 0-6,4 0 1,1 0-4,4 0-2,7 0-8,3 0-14,-1 0-23,1 0-57,9 0-130</inkml:trace>
          <inkml:trace contextRef="#ctx0" brushRef="#br0" timeOffset="499.2352">407 23 438,'0'0'101,"0"0"-66,0 0 1,0 0-7,0 0-14,0 3-9,-13 18-3,-6 9-3,-1 6 1,1 7-1,7-4 0,3-6 0,7-8 1,2-10 1,0-6 0,13-7 0,16-2 1,5 0-3,0-2 5,5-17-2,-11-5-3,-5-4 1,-9 3-2,-5-4 0,-9 4-2,0 1 0,0 6 2,-28 6-5,3 7-12,-7 5-12,0 0-13,11 5-17,12 9-1,3 0-11,6-5-79</inkml:trace>
          <inkml:trace contextRef="#ctx0" brushRef="#br0" timeOffset="982.8693">602 51 391,'0'0'85,"0"0"-46,0 0 5,0 10-13,0 9-19,0 4-9,0 5-4,0 5 2,0 0 0,0-8 1,0-3-1,0-10 5,13-8 1,10-4-2,7 0-1,6 0-2,0-23-3,-10-5 0,5-3 0,-15 2-2,-2-5 1,-7 4 0,-5 3-5,-2 4-14,0 9-2,0 7 5,0 5 4,0 2 10,0 0 7,0 0 2,0 7 10,0 18-4,0 4 4,0 1-4,0 1 0,0-3-1,0-5-3,0-4-4,0-8-3,0-4 0,4-7-25,11 0-24,8 0-66,3-11-134</inkml:trace>
          <inkml:trace contextRef="#ctx0" brushRef="#br0" timeOffset="1450.9023">967 110 24,'0'0'407,"0"0"-320,2 3-38,3 12 5,-1 7-20,-2 4-20,0 2-9,1 1-4,0-6 0,-3-11-1,0-8-3,2-4-5,-2 0-11,3-4-20,-3-30 19,2-5 17,-2-7-6,2 7-5,2 11 4,-2 10 7,-2 8 4,3 6-1,-3 4 3,8 0 9,2 0 16,3 0-18,2 0-4,4 0-4,-1 0-1,-2 7 0,-1 4-1,-4 3 0,-3 7 2,-6 0-1,-2 5 7,0 9 1,-15 1-3,-16 1-1,5-4 3,-3-3 7,8-6-10,5-11-4,10-5-2,6-8-3,0 0-24,0-5-39,32-21-69,15-3-219</inkml:trace>
          <inkml:trace contextRef="#ctx0" brushRef="#br0" timeOffset="1872.132">1324 39 125,'0'0'112,"0"0"-84,0 0-16,0-1 24,0 1 12,-4 0-7,-5 0 5,-5 0 10,-9 5 6,3 16-17,-1 2-19,4 0-10,8-2-6,5-3-5,2-7-4,2-5 2,0 2 1,0 1-1,0-2-1,11 5-2,7-3 2,6 2 1,-7 0 4,0 0-4,-10 3 2,-7 2-2,0 3-1,-11 12-2,-17-1-3,-4-4 2,9-1-3,6-10-24,0-8-28,17-7-38,0 0-63</inkml:trace>
          <inkml:trace contextRef="#ctx0" brushRef="#br0" timeOffset="2386.9683">1394 166 149,'0'10'107,"0"7"-41,0 4-13,0 5-9,2 2-4,1-1-10,3 13-3,-6-7-4,0-4-12,2-10-6,-2-15 1,0-4-6,0 0-10,0-23 2,0-13 5,0-11 5,0-2-9,0 6-6,11 6-7,-1 8 6,3 8 2,-3 8 6,1 9 5,2-1 7,0 2-3,2-4 0,1 1 2,4-2-4,5-1 0,-5 2-1,3 4 0,-12 3 2,-6 0 1,-2 0 11,-3 6-3,0 19-5,-8 5 0,-16 1 0,-6 4 2,3-4-1,1-6 1,5-6-3,6-12-4,9-5-2,4-2-2,2 0 1,0 0-12,2-9-27,21-12-3,9 4-82</inkml:trace>
          <inkml:trace contextRef="#ctx0" brushRef="#br0" timeOffset="3151.4222">1685 386 292,'0'0'118,"0"0"-51,11 0-18,12 0-21,-2-11-8,-3-3 1,1 2-6,-4 6-4,1 0-7,5 4-4,-3 0-11,3-3-51,-2-3-50,-6-6-88</inkml:trace>
          <inkml:trace contextRef="#ctx0" brushRef="#br0" timeOffset="2808.198">1704 166 303,'0'19'54,"0"2"-33,-3-1 8,0 3 7,3-2-2,0 0-14,0 8-3,0-4 3,0-4-9,0-9-6,0-5-3,0-6-2,0-1 1,0 0-5,0-4-19,6-24-8,5-12 20,-4-9-6,1 5-13,-3 4 16,0 9 3,0 9 12,3 12 2,5 2-3,0 4 31,3-4 2,0 7 2,7 1-8,-2 0-15,-6 0 0,-4 0-7,-5 0-3,-6 0-1,0 0-14,0 0-49,-14 0-43,-14 11 5,-2 8-118</inkml:trace>
          <inkml:trace contextRef="#ctx0" brushRef="#br0" timeOffset="2979.8101">1704 166 311,'41'87'94,"-35"-87"-24,-1 0-21,3 0-30,-3 0-13,3 0-5,-4-2 0,0-2-1,-4 1-2,0 3-26,0 0-30,0 0-53,0 16-120</inkml:trace>
          <inkml:trace contextRef="#ctx0" brushRef="#br0" timeOffset="3510.2475">1957 157 347,'0'5'101,"0"16"-51,0 5-3,0 2-12,-4 7-8,-8-2-10,1-5-11,6-9-4,5-15-3,0-4-3,0 0-28,16-25-33,15-22 24,1-4-9,-9-1 15,-5 5 4,-8 16 3,-4 13 29,-4 9-1,-2 9 7,0 0 43,3 0 23,-3 18-28,6 8-13,-4 6-6,3 3 9,0 0-10,2 1 2,8-10-11,-6 0-13,1-5 1,-4-7-4,-1-5-4,-5-5-24,0-4-27,0 0-61,0-4-129</inkml:trace>
          <inkml:trace contextRef="#ctx0" brushRef="#br0" timeOffset="3681.8596">1957 157 426,'57'105'92,"-50"-105"-43,6 0-16,6 0-21,-6 0-9,0 0-2,5 0-7,-5 0-36,11 0-67,-1 0-113</inkml:trace>
          <inkml:trace contextRef="#ctx0" brushRef="#br0" timeOffset="3884.6739">2303 97 347,'5'16'75,"-5"-1"-32,0 7 6,0 4-11,0 0-15,0 5-3,0 1-7,0-8-7,0 4-3,0-8-3,0-1-10,2-5-22,2-9-23,3-5-60,6 0-236</inkml:trace>
          <inkml:trace contextRef="#ctx0" brushRef="#br0" timeOffset="4243.4992">2472 202 285,'0'0'61,"0"0"-31,0 0-14,0 0 3,0 4 1,0 1 8,-15 2 11,-1 4-4,-5 0-4,6 2-9,1-1-7,1-3-5,8-2-3,3-2 9,-1 2-3,3-5-4,0 1-2,0-2 1,0 5 5,0-1-1,8-1 1,7 6-6,4-1-1,2 3-2,-4-1-1,2-1-4,-4-1 0,-4-4 0,-9-3-23,2 1-27,-4-3-31,7 0-65</inkml:trace>
          <inkml:trace contextRef="#ctx0" brushRef="#br0" timeOffset="4633.5267">2472 202 265,'138'-3'180,"-141"41"-128,-5 4-6,1 0-6,1-7-25,4-13-9,0-9-6,2-7 2,0-2-3,0-4-15,2 0-24,9 0-24,-1 0-3,-8 0 18,-2-8-18,0-10 19,0-8 23,0-2 17,0-7-18,-4 2 9,4 2 20,0 4-2,0 8 27,4 5 44,15 1 11,5 2-4,4 4-16,1 4-20,-1 3-10,-9 0-15,-4 0-14,-2 0-1,-7 6-5,-6-2-3,0 3-30,-6 4-41,-25 7-30,8 3-51</inkml:trace>
          <inkml:trace contextRef="#ctx0" brushRef="#br0" timeOffset="4976.7509">2613 455 446,'16'0'104,"-1"0"-47,-2 0-20,3-7-21,-1 0-6,2 2-7,-5 3-2,-5 2-1,4 0-12,-5 0-39,9 0-46,6 0-95</inkml:trace>
          <inkml:trace contextRef="#ctx0" brushRef="#br0" timeOffset="4805.1388">2631 277 312,'2'0'105,"9"0"-24,2 0-23,-3 0-20,7 0-17,-5 0-5,-1 0-1,-1-3-12,-10 3-2,3 0-10,-3 0-33,0 0-41,0 12-94</inkml:trace>
          <inkml:trace contextRef="#ctx0" brushRef="#br0" timeOffset="21326.7037">2949 150 244,'0'0'94,"0"0"-63,0 0-22,0 0-4,0 0-4,0 0 0,2 0 0,-2 0 7,0 0 20,0 0 24,0 0-1,0 0-7,0 0-4,0 0-5,3 0-4,-1 0-6,4 0-19,-4 0-4,-2 7 1,0 2 0,0 6-3,0 1 0,0 5-2,0 1 3,-8-2 0,-1-1 0,1 1 0,-1 9-1,1-3 1,6-2-1,2-5 1,0-4 1,0-7 0,0-8 3,0 0-2,0 0-6,0 0-6,0-12 9,8-14 0,-3 2 1,-5 1-3,3 5-8,-3 6 0,3-2-2,-1 2 4,4 3 2,-4-5 0,5-5-6,4-3 9,-1 0 1,7-5 1,-2 4-1,4 4 2,-4 1-3,-5 6 3,-3 3 0,-3 4 0,-2 2 0,0 3 2,1 0-2,0 0-1,4 0 1,-1 3-2,1 6 1,7 3 1,-7 0 0,1-1 2,1 3-2,-7-3 0,0-3 1,-2 1 1,0 3 1,0 0-5,-4 2 1,-10-3 2,-2 0-2,1-3 0,7-1 0,3-1 2,2-4 0,3 0 1,0-2 2,0 0 11,0 0 4,0 0 2,0 5-7,6-1-8,2 4 3,-1 1-2,6-5 0,-5 6-3,-3-2-1,3 7-2,-2-5-1,3 3 0,7 4-26,10-3-69,6-4-81</inkml:trace>
        </inkml:traceGroup>
      </inkml:traceGroup>
    </inkml:traceGroup>
    <inkml:traceGroup>
      <inkml:annotationXML>
        <emma:emma xmlns:emma="http://www.w3.org/2003/04/emma" version="1.0">
          <emma:interpretation id="{3FF4388C-5841-4446-B408-79050A092DED}" emma:medium="tactile" emma:mode="ink">
            <msink:context xmlns:msink="http://schemas.microsoft.com/ink/2010/main" type="paragraph" rotatedBoundingBox="24541,11407 32329,10241 32540,11652 24753,128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3D6C06-AE23-46DD-AEBC-BEE36F84434D}" emma:medium="tactile" emma:mode="ink">
              <msink:context xmlns:msink="http://schemas.microsoft.com/ink/2010/main" type="line" rotatedBoundingBox="24541,11407 32329,10241 32540,11652 24753,12819"/>
            </emma:interpretation>
          </emma:emma>
        </inkml:annotationXML>
        <inkml:traceGroup>
          <inkml:annotationXML>
            <emma:emma xmlns:emma="http://www.w3.org/2003/04/emma" version="1.0">
              <emma:interpretation id="{74569A8F-23C2-4752-A68E-42427FC932EB}" emma:medium="tactile" emma:mode="ink">
                <msink:context xmlns:msink="http://schemas.microsoft.com/ink/2010/main" type="inkWord" rotatedBoundingBox="24600,11798 26986,11440 27060,11934 24674,12292"/>
              </emma:interpretation>
              <emma:one-of disjunction-type="recognition" id="oneOf1">
                <emma:interpretation id="interp5" emma:lang="en-US" emma:confidence="0.5">
                  <emma:literal>resistor</emma:literal>
                </emma:interpretation>
                <emma:interpretation id="interp6" emma:lang="en-US" emma:confidence="0">
                  <emma:literal>Resistor</emma:literal>
                </emma:interpretation>
                <emma:interpretation id="interp7" emma:lang="en-US" emma:confidence="0">
                  <emma:literal>Rescan</emma:literal>
                </emma:interpretation>
                <emma:interpretation id="interp8" emma:lang="en-US" emma:confidence="0">
                  <emma:literal>Rectos</emma:literal>
                </emma:interpretation>
                <emma:interpretation id="interp9" emma:lang="en-US" emma:confidence="0">
                  <emma:literal>Reston</emma:literal>
                </emma:interpretation>
              </emma:one-of>
            </emma:emma>
          </inkml:annotationXML>
          <inkml:trace contextRef="#ctx0" brushRef="#br0" timeOffset="252560.3244">-3886 1689 476,'2'0'109,"-2"0"-73,0 0 9,0 10-4,0 1-22,0-2-9,0 5-3,0 10-4,0 2-1,0 5-2,0 1 2,0-3 1,-2-2 4,2-8 3,0-8-5,0-6-2,0-2-2,0-3 0,0 0-5,0-8-7,0-27 5,0-7-5,0-3-1,2 1-5,11 10-4,6 6 14,-2 8 6,2 4 4,-1 4-1,0 5 1,6 0-1,-1 3 2,3 1 1,-7 3-3,-4 0 0,-9 0 2,-6 0 5,0 6 0,0 7-3,-9 6-6,-14 2 0,-3 3-2,3-4 4,-1-1-2,8-3 1,6-4 0,5-6 2,3 1 7,2-2 8,0 6 4,0-4-4,7 6-3,9 6 0,7-3-6,1 2-6,-1-1-1,-5 2-2,-4-5 0,-1 0 0,-6-4-11,-4-6-29,-1-2-71,3-2-95</inkml:trace>
          <inkml:trace contextRef="#ctx0" brushRef="#br0" timeOffset="253153.1396">-3590 1778 429,'104'-9'139,"-79"9"-70,-6 0-2,5 0-23,-3 0-19,-8 0-2,-3 0-5,-2 0-11,-5 0-7,-3 0-9,0 0-43,0 11-59,-15 15-58,-12 2-244</inkml:trace>
          <inkml:trace contextRef="#ctx0" brushRef="#br0" timeOffset="252934.734">-3590 1778 538,'0'5'87,"3"2"-50,-3-6 3,0 2-8,0-3-24,3 2-7,-1 5 0,6 0-1,-3 0 0,3 4-9,0-7-11,-3-2-12,-3-2 6,-2 0-2,0 0-29,0-17-3,0-9 33,0-1 6,0 0 3,4 5 17,0 7 2,5 4 20,4 4 22,2 2 16,8 1-21,1-1-9,1 3-1,2 2-2,-6 0-10,-8 0-11,-6 0-4,-3 0 0,-4 0-29,0 0-37,-6 11-22,-18 6-81,-7 1-122</inkml:trace>
          <inkml:trace contextRef="#ctx0" brushRef="#br0" timeOffset="253293.5432">-3550 1940 93,'15'-3'512,"4"3"-403,-2-3-54,-1 1-11,-3 0-12,5 2-8,-8-2-13,1 2-9,8 0-1,-9 0-12,5 0-36,1 0-57,0 0-105</inkml:trace>
          <inkml:trace contextRef="#ctx0" brushRef="#br0" timeOffset="253667.9528">-3089 1626 425,'2'0'108,"-2"0"-62,0 0-19,0 0 11,0 0-3,-11 0-12,-14 12 1,-14 16-2,-1-3-8,15-1-8,3-7-5,12-4-1,8-6 2,2-2 1,0-3 1,12 3-2,14 0-1,6-3-1,4-2 6,-7 2 1,-5 0 2,-17 1 3,-1 4-1,-6-1-2,0 9-6,-13 4-5,-21 9 0,0 0 2,-2-7 0,17-7-1,8-9-16,11-3-25,0-2-46,26 0-37,29-4-113</inkml:trace>
          <inkml:trace contextRef="#ctx0" brushRef="#br0" timeOffset="253901.9588">-2873 1687 441,'0'0'110,"7"7"-61,1 11 7,-8 7-29,0 11-12,0 1-10,-15-3-1,5-7-2,1-11-15,9-3-53,0-13-74,19 0-181</inkml:trace>
          <inkml:trace contextRef="#ctx0" brushRef="#br0" timeOffset="254276.3684">-2556 1626 368,'-5'0'147,"0"0"-118,-8 0-9,-2 7 13,2 13-6,0-10-13,2 6 0,1-4 4,-3 5-9,-1-3-4,7 1-2,7-2-1,0-1 2,0-5-2,0 2-1,7-2 2,9-1-3,-3 5 1,-5-7 1,-1 4-2,-7-5 1,4 5-1,-4 6 0,0-3 0,-6 6-2,-15-1-1,0-2 5,8-3-2,6-6-1,3-2 0,4-3 1,0 0-29,14 0-52,19 0-43,15 0-137</inkml:trace>
          <inkml:trace contextRef="#ctx0" brushRef="#br0" timeOffset="254494.774">-2431 1778 425,'0'0'113,"0"0"-54,0 7 5,0 4-19,0 3-22,0 4-14,5 2-5,3 1-3,-5-3-2,-3-3-8,0-4-24,0-1-21,0-3-17,-3-3-2,-14-4-11,6 0-33,8-9-26</inkml:trace>
          <inkml:trace contextRef="#ctx0" brushRef="#br0" timeOffset="255103.1896">-2431 1778 89,'-38'-21'121,"38"16"-6,10 1-18,5-1-14,3-1-15,1 1-25,-4 2-10,1 3-2,0 0-15,5 0-13,0 0-1,0 0-4,2 0-18,11 0-19,-4 0-2,2-7 4,-11 0 24,-6-4 5,-9 7 8,-3 3-1,-3 1-1,0 0-3,0 0 8,-13 0 17,-14 19 12,3 11-10,1 5-8,3-1-6,1 2-2,13-8-4,6-12-1,0-9 3,34-7-3,9 0-3,9 0 2,-3-14 1,-8-11 1,-3-1-1,-21-4 0,-11-1 2,-6 3-3,0 0 0,-8 5-2,-18 1 0,-3 8-1,3 5-13,3 4-21,10 5-38,13 0-42,0 0-52</inkml:trace>
          <inkml:trace contextRef="#ctx0" brushRef="#br0" timeOffset="255618.0028">-1878 1710 312,'-9'22'90,"2"0"-43,4-1 17,3 2-11,0-7-11,0-2-4,0-3-21,10-9-7,-1 1 0,-1-3-4,-1 0-12,1-15 4,-3-11 2,1-11-2,-6-3-1,0 8 0,0-4-6,2 9-8,6 8-3,5 5 6,4 2 13,8 0 5,-5 0-4,3 5 2,4 3 1,-9 4-1,5 0 4,-6 0-6,-13 0 4,-4 10 3,0 3-3,0 13-7,-21-2 3,-7 5 0,9-7-2,9-13 2,5-4 2,5-5 4,0 0 10,0 0 16,13 0 10,15 0-13,12 0-24,-1 0 0,-6 2 8,-1 7-6,-6 3-4,-5-2-4,-8 0 0,-5-5-29,-8 1-50,2-1-91</inkml:trace>
        </inkml:traceGroup>
        <inkml:traceGroup>
          <inkml:annotationXML>
            <emma:emma xmlns:emma="http://www.w3.org/2003/04/emma" version="1.0">
              <emma:interpretation id="{7EBE7BB0-867D-401A-A5D5-4D0825B0AFF0}" emma:medium="tactile" emma:mode="ink">
                <msink:context xmlns:msink="http://schemas.microsoft.com/ink/2010/main" type="inkWord" rotatedBoundingBox="27384,11797 27826,11730 27861,11967 27420,12034"/>
              </emma:interpretation>
              <emma:one-of disjunction-type="recognition" id="oneOf2">
                <emma:interpretation id="interp10" emma:lang="en-US" emma:confidence="0">
                  <emma:literal>is</emma:literal>
                </emma:interpretation>
                <emma:interpretation id="interp11" emma:lang="en-US" emma:confidence="0">
                  <emma:literal>as</emma:literal>
                </emma:interpretation>
                <emma:interpretation id="interp12" emma:lang="en-US" emma:confidence="0">
                  <emma:literal>Is</emma:literal>
                </emma:interpretation>
                <emma:interpretation id="interp13" emma:lang="en-US" emma:confidence="0">
                  <emma:literal>us</emma:literal>
                </emma:interpretation>
                <emma:interpretation id="interp14" emma:lang="en-US" emma:confidence="0">
                  <emma:literal>LS</emma:literal>
                </emma:interpretation>
              </emma:one-of>
            </emma:emma>
          </inkml:annotationXML>
          <inkml:trace contextRef="#ctx0" brushRef="#br0" timeOffset="256288.82">-1084 1679 225,'0'0'79,"0"0"-35,2 0 17,1 0 14,-3 0-9,0 0-6,0 5-15,0 21-19,0 7-5,-5 4 3,-8-3-12,3-4-6,7-9-5,3-12 0,0-2-2,13-5-33,28-2-60,6 0-69,16-4-278</inkml:trace>
          <inkml:trace contextRef="#ctx0" brushRef="#br0" timeOffset="256507.2256">-701 1600 548,'0'0'53,"0"12"-34,-3 0-1,-12 2-15,-4 4-2,4-8-1,5-3 0,1 2 0,7-2 1,0 0 0,2 1 3,0-2 2,4 2-2,18-1-1,6 1 3,-10 4 9,0-3-1,-12 1 3,-6-3-4,0 2-7,0 2-5,-21 7-3,-16 1 2,-5-1 0,8-9-2,4-4-5,9-5-39,10 0-33,11 0-83</inkml:trace>
        </inkml:traceGroup>
        <inkml:traceGroup>
          <inkml:annotationXML>
            <emma:emma xmlns:emma="http://www.w3.org/2003/04/emma" version="1.0">
              <emma:interpretation id="{3C490080-73DB-4B57-9C21-A3CBAB187C94}" emma:medium="tactile" emma:mode="ink">
                <msink:context xmlns:msink="http://schemas.microsoft.com/ink/2010/main" type="inkWord" rotatedBoundingBox="28697,10785 29348,10687 29430,11232 28778,11330"/>
              </emma:interpretation>
              <emma:one-of disjunction-type="recognition" id="oneOf3">
                <emma:interpretation id="interp15" emma:lang="en-US" emma:confidence="0.5">
                  <emma:literal>(or</emma:literal>
                </emma:interpretation>
                <emma:interpretation id="interp16" emma:lang="en-US" emma:confidence="0">
                  <emma:literal>(on</emma:literal>
                </emma:interpretation>
                <emma:interpretation id="interp17" emma:lang="en-US" emma:confidence="0">
                  <emma:literal>con</emma:literal>
                </emma:interpretation>
                <emma:interpretation id="interp18" emma:lang="en-US" emma:confidence="0">
                  <emma:literal>com</emma:literal>
                </emma:interpretation>
                <emma:interpretation id="interp19" emma:lang="en-US" emma:confidence="0">
                  <emma:literal>(o.</emma:literal>
                </emma:interpretation>
              </emma:one-of>
            </emma:emma>
          </inkml:annotationXML>
          <inkml:trace contextRef="#ctx0" brushRef="#br0" timeOffset="22403.1796">347 628 238,'2'0'114,"-2"0"-67,0 0-8,0 0 15,0 0-9,0 0-12,-4 5-8,-9 14-10,-1 1-4,-4 2 8,3 1-7,-1 3 0,5 2 0,-2 3 5,5 7-2,1 4-1,7-1 0,0 2-4,0 2-6,0-1 2,13-4-5,2-7-2,1-7-5,-3-8-23,2-8-24,1-6-38,5-4-60</inkml:trace>
          <inkml:trace contextRef="#ctx0" brushRef="#br0" timeOffset="22855.6115">485 882 158,'0'0'59,"0"0"-31,0 0 24,-13 0 14,0 0-6,-3 25 2,-2 6-32,5 2 3,8-1-8,5-6-3,0-7-8,0-5-7,2-9-3,19-5 0,0 0-4,0 0 3,-3 0-1,-2-14-4,-5-7 2,-4-6-4,5 2 4,-6-1-1,-6 2 0,0 3-2,0 8-2,0 1-2,0 2-5,-2 6 4,-11-1 1,3 3 0,4 2 3,1 0 7,3 0-9,-4 0-21,4 0-14,2 0-38,0 0-121</inkml:trace>
          <inkml:trace contextRef="#ctx0" brushRef="#br0" timeOffset="23479.6555">714 903 315,'3'0'134,"-3"6"-84,0 8-11,0 1-2,0 6-20,0 2-11,0-2 5,0 1 0,0-11-6,0-4 2,0-7-2,0 0-4,0 0-9,0-14-1,0-12 7,0-6 4,0 2-2,0 5-7,0 7-3,0 6 2,0 3 6,0 6 2,0 1-3,0 0-2,2-1 2,14-6-5,0 0 16,12-5-8,-1 0 2,-10 2-2,-4 0 0,-2 10 1,-8 2 1,-1 0 2,-2 0 0,0 7 0,0 14 4,0-2-3,0-3-9,-2 5 8,-8-4 0,-3 2 0,-1-4-1,4-3 0,4-1 0,4-7 1,2-4 1,0 0 4,0 0 4,0 0 6,0 0-1,8 4 0,5 1-13,0 2 4,-2 2 4,-7-1-6,2 1-2,-6 3-1,5-4-6,-1 2-9,5-5-41,1-5-45,5 0-115</inkml:trace>
        </inkml:traceGroup>
        <inkml:traceGroup>
          <inkml:annotationXML>
            <emma:emma xmlns:emma="http://www.w3.org/2003/04/emma" version="1.0">
              <emma:interpretation id="{2F6A4E70-A253-4FFA-A851-7E7A9D9E1AAD}" emma:medium="tactile" emma:mode="ink">
                <msink:context xmlns:msink="http://schemas.microsoft.com/ink/2010/main" type="inkWord" rotatedBoundingBox="29684,10929 32372,10526 32540,11652 29853,12055"/>
              </emma:interpretation>
              <emma:one-of disjunction-type="recognition" id="oneOf4">
                <emma:interpretation id="interp20" emma:lang="en-US" emma:confidence="0">
                  <emma:literal>Headphones)</emma:literal>
                </emma:interpretation>
                <emma:interpretation id="interp21" emma:lang="en-US" emma:confidence="0">
                  <emma:literal>its-spates,</emma:literal>
                </emma:interpretation>
                <emma:interpretation id="interp22" emma:lang="en-US" emma:confidence="0">
                  <emma:literal>its-spates)</emma:literal>
                </emma:interpretation>
                <emma:interpretation id="interp23" emma:lang="en-US" emma:confidence="0">
                  <emma:literal>its-opiates,</emma:literal>
                </emma:interpretation>
                <emma:interpretation id="interp24" emma:lang="en-US" emma:confidence="0">
                  <emma:literal>its-opiates)</emma:literal>
                </emma:interpretation>
              </emma:one-of>
            </emma:emma>
          </inkml:annotationXML>
          <inkml:trace contextRef="#ctx0" brushRef="#br0" timeOffset="23916.4863">1201 792 267,'0'0'122,"0"0"-35,0 3-12,0 23-25,0 0-14,0 4-9,0 2 2,-2 1-14,-1 0-8,3-8-5,0-3-2,0-1 1,0-9-29,7-2-31,10-8-32,0-2-56</inkml:trace>
          <inkml:trace contextRef="#ctx0" brushRef="#br0" timeOffset="24618.5358">1305 980 353,'0'0'107,"11"0"-70,2 0-24,3-5-9,7-4-4,-5 0-2,3-2 1,-2 0-22,-6 6-15,-6 3-1,-2 2 11,-2 0 10,-3 13 3,0 7 19,0 3 13,0 4 22,-5-2-14,-1-4 3,2-4-7,4-11 12,0 0-12,0-6-9,0 0-8,0 0-9,4-10-3,7-16 12,-1-2-7,-1-2-14,-5 1-12,-1 7-2,0 0 11,-1 8 5,-2 3 3,5 3 12,1 4-5,1-4 11,3-1 10,7 1 13,0-5 3,2 1-11,-1 3-5,3 5 0,-11 1-3,-5 3-2,-2 0-5,0 0-1,-3 8-9,0 10-21,0 5-39,-15 3-41,-6-1-160</inkml:trace>
          <inkml:trace contextRef="#ctx0" brushRef="#br0" timeOffset="24150.5028">1368 790 318,'5'14'203,"-3"5"-133,1-7-43,-3 0 18,0 2-25,0-3-13,0 5-4,0 3-2,0 2 0,0 4-1,0 2-2,0-2-20,0 4-1,0-4-4,-3-4-21,-1-3-28,-4-12-34,3-6-42</inkml:trace>
          <inkml:trace contextRef="#ctx0" brushRef="#br0" timeOffset="24977.3611">1511 963 402,'-62'104'141,"80"-104"-78,-2 0-17,4 0-5,-1 0-10,6 0-9,-1 0-12,2 0-9,3 0-3,-8 0-27,-4-2-60,2-6-26,-8 1-91</inkml:trace>
          <inkml:trace contextRef="#ctx0" brushRef="#br0" timeOffset="24805.749">1511 963 387,'11'-2'155,"2"2"-95,2-2-10,-1 0-3,-5 2-16,2 0-14,-1 0-10,-7 0-6,-3 0-1,0 0-34,0 0-48,-13 0-27,-7 21-68,-5 1-118</inkml:trace>
          <inkml:trace contextRef="#ctx0" brushRef="#br0" timeOffset="25304.9842">1709 959 289,'0'16'250,"-5"9"-177,-3-3-29,3-1-3,2-5-12,0-8-23,3-6-5,0-2-2,0 0-24,16-35-55,8-12 37,0-2 13,-9 5-6,-7 13 8,-3 15 24,-5 5 4,0 10 2,0 1 27,0 0 24,0 0 1,0 14-11,4 7-24,0 3 3,-2-2-6,1 4-5,2-2-8,2 0 0,-1-2-3,-1-5 0,1-3-12,-6-7-24,0-7-20,0 0-42,0 0-99</inkml:trace>
          <inkml:trace contextRef="#ctx0" brushRef="#br0" timeOffset="25492.1974">1709 959 16,'26'16'523,"-10"-16"-435,2 0-53,5 0-3,4 0-18,9 0-13,-4-6-2,-7-6-12,-7 2-34,-4 4-29,-5-1-41,-5 3-90</inkml:trace>
          <inkml:trace contextRef="#ctx0" brushRef="#br0" timeOffset="25929.0282">1925 992 338,'0'19'126,"0"4"-56,0-4-7,0-3-19,0-6-11,0-6-11,0-4-12,0 0-10,5 0-7,3-14-12,3-17 8,-3-4-10,-3 1-21,-5 3-10,0 8 6,0 6 6,0 10 11,0 2 25,0 5 3,0 0 3,0 0 28,0 0 17,12 0-7,5-2-5,-4 2-15,0 0-11,-5 0 8,-1 0-2,-1 0-1,1 0-5,-4 0-1,0 0 1,-1 0-1,0 0-3,4 10-3,-4-1 1,7 3 1,-5 1-5,-1 1 3,-1 1-1,-2 1-5,0 3 4,-5 7 8,-20-1-1,-9 6-12,-6-6 10,1-3-7,5-9-17,13-5-46,17-8-35,4 0-75</inkml:trace>
          <inkml:trace contextRef="#ctx0" brushRef="#br0" timeOffset="26849.4931">2214 879 331,'5'0'165,"3"7"-92,-8 12-1,0 10-22,0 6-29,0 7-13,-8-3-4,-1 1-1,0-9-2,7-10 0,2-12-1,0-6 1,0-3-5,0 0-13,0 0-8,7-10 9,4-10 3,-3-6 5,2-5-2,-5 0-2,-1 2 3,0 4-11,-1 4 3,2 1 4,2-2-1,10-1 0,3-1 4,4-6 7,2 4-1,-3 0 4,-1 14 1,-10 10 1,-1 2 3,-6 0 7,0 2 12,-5 17-3,0 12-13,-14 2-6,-11 0 6,-9-4-1,-5 1-2,3-10-2,12-6-2,6-7 0,10-7-2,8 0-3,0 0-16,16 0-37,23 0-71,10-2-283</inkml:trace>
          <inkml:trace contextRef="#ctx0" brushRef="#br0" timeOffset="27177.1162">2545 854 112,'0'0'104,"0"-3"-87,0 3-7,0 0 30,0 0 30,0 0 6,0 0 6,0 0-10,0 6-16,0 11-27,-3 14-15,-6 2 0,-5 4-9,7-5 1,-2-3-4,5-10-2,4-7-7,0-5-31,2-5-19,21-2-46,-5 0-113</inkml:trace>
          <inkml:trace contextRef="#ctx0" brushRef="#br0" timeOffset="27379.9305">2545 854 400,'92'4'113,"-90"17"-60,0 0 2,-2 5-10,0 2-26,0 0-8,0 1-8,0-4-4,0-2 1,0-6-3,0-5-36,0-2-27,0-6-20,-2-4-40,2 0-148</inkml:trace>
          <inkml:trace contextRef="#ctx0" brushRef="#br0" timeOffset="27816.7613">2576 980 338,'0'0'124,"0"0"-76,10 0-13,3 0-24,4 4-12,-4-1-3,2-3-18,1 0-14,2 0-16,-2 0-13,-3 0-17,-3 0 3,1-7 29,-4-7 40,-5 2 14,4-4 28,-3 6 20,-1 5 20,-2 3-12,0 2-10,0 0 4,0 0-10,0 0-6,-13 21-3,-5 0-22,6 3-9,6-6-3,6-4 1,0-4-3,0-5-4,23-5-8,9 0 11,4 0 1,-8-7 2,-7-13-2,-8 3-1,-5-2 0,-8-2-1,0 1-5,0 5 5,-10 0-1,-6 6-9,-2 6-15,3 1-30,4 2-46,11 0-75</inkml:trace>
          <inkml:trace contextRef="#ctx0" brushRef="#br0" timeOffset="28206.7888">3028 844 223,'0'17'189,"-11"4"-136,0 2-7,-5 2 5,1 2-16,2 0-13,0-4-3,5-1-9,6-8-4,2-4-4,0-10 0,0 0-2,0 0-11,0 0-22,10-21 4,1-6-6,-1-5 9,-7 5-1,1 0 7,-4 11 1,3 4 15,-3 9 6,0 3 0,0 0 9,5 0 35,0 0 1,11 0-19,-3 3-6,0 11 3,2 7-8,-2 0-6,-5 1-7,-2-1-5,-3-8 2,-1-1 0,-2-5-7,0-4-36,0-3-27,2 0-58,9-7-171</inkml:trace>
          <inkml:trace contextRef="#ctx0" brushRef="#br0" timeOffset="28378.4009">3028 844 381,'179'19'100,"-184"6"-46,-6 6-14,-5 3-13,1-5-18,4-6-6,3-9-3,6-1-3,2-11-40,0-2-48,13 0-80</inkml:trace>
          <inkml:trace contextRef="#ctx0" brushRef="#br0" timeOffset="28784.0295">3353 790 359,'0'21'132,"0"8"-73,0 1-15,-6 5-13,-7 2-15,3-1-11,-1-9-3,9-5-2,-1-8-2,3-12-21,0-2-21,0 0-30,0-18-35,0-13 57,0-10 21,0-3-1,0 2-21,0 4 13,0 8 35,0 12 5,0 11 25,0 3 41,9 1 32,8 1 0,6-4-24,14-1-34,0-2-9,-1 2-13,-5 0-8,-8 2-6,-4 5-1,-11-2-4,-5 2-4,-3 0-34,0 0-37,-21 10-51,-13 13-55</inkml:trace>
          <inkml:trace contextRef="#ctx0" brushRef="#br0" timeOffset="28955.6416">3353 790 418,'-3'96'131,"23"-94"-72,10-2-2,-5 0-14,-1 0-27,2 0-1,-12 0 5,-10 0-10,-1 0-6,-3 0-3,0 0-9,0 0-42,-3 0-37,-18 15-40,-5 10-88</inkml:trace>
          <inkml:trace contextRef="#ctx0" brushRef="#br0" timeOffset="29127.2537">3408 1015 379,'7'0'149,"3"0"-101,1-3-1,-1 2 0,3-3-17,-2 4-10,-1 0-9,-1 0-7,0 0-3,1 0-13,3 0-37,8 0-48,3 12-90</inkml:trace>
          <inkml:trace contextRef="#ctx0" brushRef="#br0" timeOffset="30125.7241">3744 774 166,'0'-3'215,"0"3"-133,0 0-23,0 0 10,0 0-10,0 0-15,0 0-23,-4 0-12,-13 17-7,-15 11-2,4 0 1,7-2 2,2-8-3,12-3 0,1-11 1,6 1 0,0-1 3,8-1-5,16 4 0,2 2 2,-1 2 2,2 0 2,-7 3 2,-9-1 4,-6 3-5,-5 3-1,0 5-6,0 2 0,-18-3-2,-6-2-5,3-9-38,8-9-37,13-3-36,0 0-98</inkml:trace>
          <inkml:trace contextRef="#ctx0" brushRef="#br0" timeOffset="30468.9483">3865 628 423,'6'0'123,"1"19"-62,-1 2-2,-1 3-18,-2 6-17,2 6-1,3 1-7,-3 12-5,-3 5-2,2 11-6,-4 15-2,0 14-1,-27 16 1,-35 9-33,-21-8-59,-2-13-89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06:46.16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A336C46-F4D0-414D-B570-4D2F572B7456}" emma:medium="tactile" emma:mode="ink">
          <msink:context xmlns:msink="http://schemas.microsoft.com/ink/2010/main" type="writingRegion" rotatedBoundingBox="29340,8127 29976,8127 29976,9344 29340,9344"/>
        </emma:interpretation>
      </emma:emma>
    </inkml:annotationXML>
    <inkml:traceGroup>
      <inkml:annotationXML>
        <emma:emma xmlns:emma="http://www.w3.org/2003/04/emma" version="1.0">
          <emma:interpretation id="{4D19950D-93E3-4D02-B9FB-D597F5FB52DB}" emma:medium="tactile" emma:mode="ink">
            <msink:context xmlns:msink="http://schemas.microsoft.com/ink/2010/main" type="paragraph" rotatedBoundingBox="29340,8127 29976,8127 29976,9344 29340,93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7460A7-0CC9-4874-93BA-2AE87EA2C470}" emma:medium="tactile" emma:mode="ink">
              <msink:context xmlns:msink="http://schemas.microsoft.com/ink/2010/main" type="line" rotatedBoundingBox="29340,8127 29976,8127 29976,9344 29340,9344"/>
            </emma:interpretation>
          </emma:emma>
        </inkml:annotationXML>
        <inkml:traceGroup>
          <inkml:annotationXML>
            <emma:emma xmlns:emma="http://www.w3.org/2003/04/emma" version="1.0">
              <emma:interpretation id="{E3445628-AD86-4E81-9F4B-EE2088AEF41C}" emma:medium="tactile" emma:mode="ink">
                <msink:context xmlns:msink="http://schemas.microsoft.com/ink/2010/main" type="inkWord" rotatedBoundingBox="29340,8127 29976,8127 29976,9344 29340,9344"/>
              </emma:interpretation>
              <emma:one-of disjunction-type="recognition" id="oneOf0">
                <emma:interpretation id="interp0" emma:lang="en-US" emma:confidence="0">
                  <emma:literal>\</emma:literal>
                </emma:interpretation>
                <emma:interpretation id="interp1" emma:lang="en-US" emma:confidence="0">
                  <emma:literal>'</emma:literal>
                </emma:interpretation>
                <emma:interpretation id="interp2" emma:lang="en-US" emma:confidence="0">
                  <emma:literal>`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|</emma:literal>
                </emma:interpretation>
              </emma:one-of>
            </emma:emma>
          </inkml:annotationXML>
          <inkml:trace contextRef="#ctx0" brushRef="#br0">7064 353 50,'0'0'168,"0"0"-96,0 0-27,0 0-1,0 0-13,0 0-11,0 0 2,0 0 5,0 0-3,0 0-4,0 0-2,0 0 0,0 0 3,0 0 11,0 0 2,0 0-2,0 0-10,0 0-3,0 2-10,0 0 1,0 4-6,0-4-2,0 0 0,0 0-1,0-2-1,0 0 0,0 0 0,0 0-1,0 0 1,0 0 0,0 0 0,0 0-1,0 0 0,0 0-1,0 3-8,0 1-8,0 0-10,0 2-5,0-1 2,0-1 9,-11 2-2,3-6 0,1 1 10,4-1 11,3 0 2,0 0 2,0 0 1,0 0 6,0 0 5,0 0 2,0 0-2,0 0-3,0 0-1,0 0-1,0 0 0,0 0 7,0 0 0,0 0 2,0 0 4,0 0 1,0 0-2,0 7 3,0 1-3,5 3-12,6 3-1,0 4 3,4 4-1,3 13-2,0 4-2,5 4 0,-2 11 1,5 7-4,3 9 4,18 12 2,0 3-2,13 6-1,-1-2 1,-1-2 3,-6 2-1,-7-12-5,-11-11-1,-11-17 3,-8-18-4,-4-6 2,-6-15-3,-2-5-2,-3-5 0,0 0-1,0 0-9,0 0-11,0 0-5,0-12 9,-10-5-21,-3 0-40,2 9-70,3 3-106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2:30.959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B1521CC-8365-4F44-B132-8F608D25FE8D}" emma:medium="tactile" emma:mode="ink">
          <msink:context xmlns:msink="http://schemas.microsoft.com/ink/2010/main" type="writingRegion" rotatedBoundingBox="29568,5714 32864,5636 32890,6767 29595,6845"/>
        </emma:interpretation>
      </emma:emma>
    </inkml:annotationXML>
    <inkml:traceGroup>
      <inkml:annotationXML>
        <emma:emma xmlns:emma="http://www.w3.org/2003/04/emma" version="1.0">
          <emma:interpretation id="{4367D702-8D75-403F-9160-3A7A155F64F1}" emma:medium="tactile" emma:mode="ink">
            <msink:context xmlns:msink="http://schemas.microsoft.com/ink/2010/main" type="paragraph" rotatedBoundingBox="29539,5774 31549,5571 31604,6118 29595,63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35F36F-EF84-4EDB-BB1F-7EFDA00FFB81}" emma:medium="tactile" emma:mode="ink">
              <msink:context xmlns:msink="http://schemas.microsoft.com/ink/2010/main" type="line" rotatedBoundingBox="29539,5774 31549,5571 31604,6118 29595,6322"/>
            </emma:interpretation>
          </emma:emma>
        </inkml:annotationXML>
        <inkml:traceGroup>
          <inkml:annotationXML>
            <emma:emma xmlns:emma="http://www.w3.org/2003/04/emma" version="1.0">
              <emma:interpretation id="{76CD40A1-EE8B-4742-9969-BC45DB52A5AE}" emma:medium="tactile" emma:mode="ink">
                <msink:context xmlns:msink="http://schemas.microsoft.com/ink/2010/main" type="inkWord" rotatedBoundingBox="29539,5774 30989,5628 31044,6175 29595,6322"/>
              </emma:interpretation>
              <emma:one-of disjunction-type="recognition" id="oneOf0">
                <emma:interpretation id="interp0" emma:lang="en-US" emma:confidence="0.5">
                  <emma:literal>NEED</emma:literal>
                </emma:interpretation>
                <emma:interpretation id="interp1" emma:lang="en-US" emma:confidence="0">
                  <emma:literal>Naked</emma:literal>
                </emma:interpretation>
                <emma:interpretation id="interp2" emma:lang="en-US" emma:confidence="0">
                  <emma:literal>Naiad</emma:literal>
                </emma:interpretation>
                <emma:interpretation id="interp3" emma:lang="en-US" emma:confidence="0">
                  <emma:literal>NED</emma:literal>
                </emma:interpretation>
                <emma:interpretation id="interp4" emma:lang="en-US" emma:confidence="0">
                  <emma:literal>Naiads</emma:literal>
                </emma:interpretation>
              </emma:one-of>
            </emma:emma>
          </inkml:annotationXML>
          <inkml:trace contextRef="#ctx0" brushRef="#br0">113-4 225,'-6'0'197,"6"0"-131,0 0-17,0 0-1,0 0 0,0 0-6,0 0-8,0 0-12,0 0-3,-2 0-5,-5 12-5,-4 13-7,1 11-1,-9 8 0,1 8 1,4-3 0,-1 3 1,10-10 0,-1-13-2,6-8 0,0-17 0,0-4-3,0-8-27,17-34-19,-2-14 0,-2-9 8,0-4-17,-3 17-6,-1 13 43,-7 16 16,0 11 5,-2 12 3,0 0 51,0 0 19,0 0-14,0 25-24,0 8-17,6 5-8,1-1 2,4 2-3,1-5-2,-1 1 1,0-4-8,-3-8-1,-4-4-1,2-9-19,1-6-40,4-4-51,5 0-118</inkml:trace>
          <inkml:trace contextRef="#ctx0" brushRef="#br0" timeOffset="234.006">323-21 401,'0'3'160,"0"8"-108,0 6-35,0 2 9,0 6-17,0 6-7,-7 4 0,-3 5-2,2 0 0,-3 6 0,1 4 1,5-6-6,5-8-13,0-13-11,0-11-19,0-10-36,5-2-111</inkml:trace>
          <inkml:trace contextRef="#ctx0" brushRef="#br0" timeOffset="624.016">431 118 460,'2'2'78,"-2"-2"-63,0 0-4,0 5 3,0 7 0,0 4-12,0 12 0,0 3-1,0 2 0,0-6-2,0-10 1,0-10 1,0-7-3,0 0-18,0-36-23,13-15 23,2-15-1,-2 0-8,-2 13-23,-1 8 17,1 15 34,-3 11-1,3 10 7,-4 4 40,3 5 24,1 0-15,4 0-15,4 5-13,-1 4-14,2 1-10,-3-4-3,-7-1-4,-3-2-27,-7-3-52,0 2-87</inkml:trace>
          <inkml:trace contextRef="#ctx0" brushRef="#br0" timeOffset="1076.4276">483 359 212,'0'-5'187,"18"2"-86,0-5-27,3 1 0,-2 1-13,-2 6-24,4 0-18,5 0-12,0 0-5,3 0-2,-6 7-37,-4 3-63,-6-3-84</inkml:trace>
          <inkml:trace contextRef="#ctx0" brushRef="#br0" timeOffset="858.022">514 153 330,'0'0'160,"2"0"-126,11 0-30,0-10-6,-2-6 2,-3 5 2,-3 1-2,0 5 1,2 5 1,4 0-9,-7 5-28,-4 23-18,0 10-20,-4 6-52,-14 6-106</inkml:trace>
          <inkml:trace contextRef="#ctx0" brushRef="#br0" timeOffset="1887.6484">827 406 380,'15'-11'154,"14"-4"-83,7-3-5,1 1-4,-6 2-25,3 9-13,-6-1-12,4 7-9,-9 0-1,-2 0-6,-8 0-34,-2 12-77,-11 6-56</inkml:trace>
          <inkml:trace contextRef="#ctx0" brushRef="#br0" timeOffset="1482.038">818 111 346,'6'0'141,"-1"0"-119,-5 0-24,0 0-9,2 0-22,-2 0 7,0 0 23,0 0 6,0 0 20,0 0 52,6 9-2,-4 17-28,1 11-2,-3 10-3,0-2-19,0-10-15,0-15-1,0-14-5,0-6 0,6-7-20,1-38-39,5-23 31,5-9 6,0 4-4,0 15 3,-7 15 9,-5 18 10,-3 10 6,-2 11-1,0 4 30,4 0 24,3 0-9,6 7-31,-3 0-6,9-2-2,9-1-1,-5-2-7,1-2 0,-5 0-9,-11 0-23,-6 0-27,-2 0-35,0 0-80</inkml:trace>
          <inkml:trace contextRef="#ctx0" brushRef="#br0" timeOffset="1716.044">886 168 466,'0'0'95,"0"0"-65,0 0-13,3 0-2,15-3-2,-3-9-10,2 5-1,-8 4-1,5 3 0,-3 0-20,2 0-33,-11 25-42,-2 9-23,0 10-85</inkml:trace>
          <inkml:trace contextRef="#ctx0" brushRef="#br0" timeOffset="2402.4616">1175 209 477,'11'0'148,"-11"0"-84,2 0-24,2 0-12,-4 14-14,0 3-11,0 2-3,0 1-1,0 0-6,0-2-25,0-5-8,-6-6 3,6-4 24,0-3 6,0 0-9,0 0-3,0-3-3,0-20 16,0-7 5,0-5 3,0-5-2,2 3 0,11-3 2,1 4-3,4 6 1,0 5 2,0 3-2,3-1 2,-2 6 1,-4 3-1,-7 5-2,-3 4 3,-3 5 3,2 0-2,-2 0 4,3 0-2,0 7-5,0 10 2,1-6-1,4 11 5,3-4-3,0 8-2,0-2 6,0 4 1,-3-3 4,-5-1 0,-5 4-5,0 0-1,-2 3-5,-26 4 0,-9-2-1,-2-1-1,2-8 1,3-5-1,11-7-2,4-8-30,17-4-23,2 0-49,29-21-59</inkml:trace>
        </inkml:traceGroup>
        <inkml:traceGroup>
          <inkml:annotationXML>
            <emma:emma xmlns:emma="http://www.w3.org/2003/04/emma" version="1.0">
              <emma:interpretation id="{3E469DB4-F6F1-4AA1-9CF1-E03B635B469F}" emma:medium="tactile" emma:mode="ink">
                <msink:context xmlns:msink="http://schemas.microsoft.com/ink/2010/main" type="inkWord" rotatedBoundingBox="31179,5703 31558,5664 31594,6015 31215,6053"/>
              </emma:interpretation>
              <emma:one-of disjunction-type="recognition" id="oneOf1">
                <emma:interpretation id="interp5" emma:lang="en-US" emma:confidence="1">
                  <emma:literal>5</emma:literal>
                </emma:interpretation>
                <emma:interpretation id="interp6" emma:lang="en-US" emma:confidence="0">
                  <emma:literal>F</emma:literal>
                </emma:interpretation>
                <emma:interpretation id="interp7" emma:lang="en-US" emma:confidence="0">
                  <emma:literal>f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J</emma:literal>
                </emma:interpretation>
              </emma:one-of>
            </emma:emma>
          </inkml:annotationXML>
          <inkml:trace contextRef="#ctx0" brushRef="#br0" timeOffset="2823.6724">1777-87 233,'3'-4'160,"-3"4"-94,0 0-13,0 0-8,0 0-10,-6 0 9,-7 0 4,1 12-5,-4 4-20,10-2-14,2-2-6,4-8 0,0 0 2,2 4 1,22-1-3,-1 6-1,-6 0 4,5-1-1,-14 0-2,0-3 1,-6 8 0,-2 4-1,0 7-7,-34 4 2,-2 1 0,-8 0 0,7-12 1,14-6-4,7-11-8,13-4-9,3 0-22,0 0-48,34 0-11,15-8-115</inkml:trace>
          <inkml:trace contextRef="#ctx0" brushRef="#br0" timeOffset="4024.9032">1789-72 81,'0'0'88,"0"0"-16,0 0-24,0 0 0,0-5-1,4-2-8,-2 4-9,1 3 1,-3 0-6,0 0-8,0 0-4,0 0-3,0 0-3,0 0 1,0 0-2,0 0-1,0 0 0,6-4 6,6-3 8,6-1-4,3 0-7,2 3 3,7-2 2,-10 2-6,1 3-2,-5 2-4,-9 0 0,-1 0-4,-6 0-35,0 0-40,2 0-125</inkml:trace>
        </inkml:traceGroup>
      </inkml:traceGroup>
    </inkml:traceGroup>
    <inkml:traceGroup>
      <inkml:annotationXML>
        <emma:emma xmlns:emma="http://www.w3.org/2003/04/emma" version="1.0">
          <emma:interpretation id="{6CEA8A0C-8438-4B84-ADBA-A1D8A21B8CA3}" emma:medium="tactile" emma:mode="ink">
            <msink:context xmlns:msink="http://schemas.microsoft.com/ink/2010/main" type="paragraph" rotatedBoundingBox="30573,6392 32880,6338 32890,6767 30583,682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C33C1E1-6BEC-4351-B499-D49C957BF0C5}" emma:medium="tactile" emma:mode="ink">
              <msink:context xmlns:msink="http://schemas.microsoft.com/ink/2010/main" type="line" rotatedBoundingBox="30573,6392 32880,6338 32890,6767 30583,6822"/>
            </emma:interpretation>
          </emma:emma>
        </inkml:annotationXML>
        <inkml:traceGroup>
          <inkml:annotationXML>
            <emma:emma xmlns:emma="http://www.w3.org/2003/04/emma" version="1.0">
              <emma:interpretation id="{76FBFC4C-17B7-46B6-82F1-975964810809}" emma:medium="tactile" emma:mode="ink">
                <msink:context xmlns:msink="http://schemas.microsoft.com/ink/2010/main" type="inkWord" rotatedBoundingBox="30573,6418 31566,6395 31576,6798 30583,6822"/>
              </emma:interpretation>
              <emma:one-of disjunction-type="recognition" id="oneOf2">
                <emma:interpretation id="interp10" emma:lang="en-US" emma:confidence="0">
                  <emma:literal>IV</emma:literal>
                </emma:interpretation>
                <emma:interpretation id="interp11" emma:lang="en-US" emma:confidence="0">
                  <emma:literal>• v</emma:literal>
                </emma:interpretation>
                <emma:interpretation id="interp12" emma:lang="en-US" emma:confidence="0">
                  <emma:literal>4 v</emma:literal>
                </emma:interpretation>
                <emma:interpretation id="interp13" emma:lang="en-US" emma:confidence="0">
                  <emma:literal>TV</emma:literal>
                </emma:interpretation>
                <emma:interpretation id="interp14" emma:lang="en-US" emma:confidence="0">
                  <emma:literal>X v</emma:literal>
                </emma:interpretation>
              </emma:one-of>
            </emma:emma>
          </inkml:annotationXML>
          <inkml:trace contextRef="#ctx0" brushRef="#br0" timeOffset="5226.134">1475 778 352,'2'0'121,"2"0"-69,-4 0-8,0 0-18,0 0-12,0 0-9,0 0-5,0 0-1,0 0-2,0 0 1,-14 0 5,-6 0 3,-1 4 0,-11-3 2,-2 6-7,-2 0 4,-9 1-1,1 1-1,-3 0 0,0 3-2,0 0 0,14 2 1,1-7-3,14-1 2,10-3 0,6-3-2,2 0-2,0 0-2,0 0-6,0 0 1,19-7 15,0-12-7,8-4 0,-7 0-3,1 0 0,-4-1-6,-4 3-1,-3 0-6,1 6 14,-7 5 1,-1 3 4,3 3 0,-4 4 2,6 0 7,-1 0 5,4 0-3,-3 0 4,2 0-1,-5 0 0,6 7-4,-6 5 1,-5 2-3,3 10-1,-3 3-1,0 5 1,0-2 1,0 5-5,0-2-1,4-5-3,7 4 2,8-6-21,4-7-46,5-7-56,-1-10-160</inkml:trace>
          <inkml:trace contextRef="#ctx0" brushRef="#br0" timeOffset="5709.7464">1632 713 386,'7'0'81,"1"0"-48,-2 0 9,-4 0-15,3 17-8,-5 1-10,2 10-6,1 5 11,-3 7 1,3 3 6,-1-6-4,4-6-6,-1-11 7,-1-10-1,0-10 0,1 0-3,0 0-11,11 0-3,-4-2-1,7-19 0,1-6-1,-4 0 1,0-4-2,0 0-5,-3-6-11,4-1 2,5-1-1,1 1 2,-2 3-2,-3 5-5,0 6-14,-7 13-5,4 7-22,1 4-32</inkml:trace>
        </inkml:traceGroup>
        <inkml:traceGroup>
          <inkml:annotationXML>
            <emma:emma xmlns:emma="http://www.w3.org/2003/04/emma" version="1.0">
              <emma:interpretation id="{EA49EBE5-4096-405E-B45B-AA74A909E6C3}" emma:medium="tactile" emma:mode="ink">
                <msink:context xmlns:msink="http://schemas.microsoft.com/ink/2010/main" type="inkWord" rotatedBoundingBox="31894,6361 32880,6338 32889,6704 31902,6727"/>
              </emma:interpretation>
              <emma:one-of disjunction-type="recognition" id="oneOf3">
                <emma:interpretation id="interp15" emma:lang="en-US" emma:confidence="1">
                  <emma:literal>PEAK</emma:literal>
                </emma:interpretation>
                <emma:interpretation id="interp16" emma:lang="en-US" emma:confidence="0">
                  <emma:literal>PE AK</emma:literal>
                </emma:interpretation>
                <emma:interpretation id="interp17" emma:lang="en-US" emma:confidence="0">
                  <emma:literal>Pk. AK</emma:literal>
                </emma:interpretation>
                <emma:interpretation id="interp18" emma:lang="en-US" emma:confidence="0">
                  <emma:literal>Pe AK</emma:literal>
                </emma:interpretation>
                <emma:interpretation id="interp19" emma:lang="en-US" emma:confidence="0">
                  <emma:literal>Pf AK</emma:literal>
                </emma:interpretation>
              </emma:one-of>
            </emma:emma>
          </inkml:annotationXML>
          <inkml:trace contextRef="#ctx0" brushRef="#br0" timeOffset="6801.7744">2318 671 127,'4'0'98,"-2"0"-49,-2 0 1,0 0 7,0 0 6,3 1-17,-1 11-20,1 9-8,-3 8-3,0 8-5,0 6 7,0-3-14,0-5 12,0-11-11,0-13 7,0-9 3,0-2-8,0 0-8,0 0-1,0-7-6,0-16 8,0-5 1,0-7-3,0 9-7,0 1-6,0-2-8,5 2 0,8-6 2,8 8 10,0-3 9,10-2 0,-5 5 3,-2 1 2,-1 11-1,-5 1 0,-2 10 1,-3 0 4,-2 0 1,-7 7 7,-1 10-6,-3 3-9,0-1 7,0 7-6,-13-5 6,-3 0 1,-2-3-4,5-3 0,2-1 1,1-7 1,3-2 1,-4-5-4,-2 0 2,-3 2-3,-2-2-1,0 0 0,5 0-1,8 0-34,2 0-37,3 0-73,6 0-143</inkml:trace>
          <inkml:trace contextRef="#ctx0" brushRef="#br0" timeOffset="7581.7944">2517 896 243,'5'0'127,"16"0"-68,2-2 17,3-3-17,-5 4-23,7-5-13,-4 4-5,-1 2-10,-2 0-5,-8 0-4,1 0-36,1 0-38,1 0-68,7 0-220</inkml:trace>
          <inkml:trace contextRef="#ctx0" brushRef="#br0" timeOffset="7222.9852">2590 650 147,'0'12'170,"-3"-2"-124,-2 2-21,2 1 17,3-1 4,-2 9-7,2 4-16,-2 3-11,2 5-4,-4-5 0,2-2-1,-1-4-6,1-13-1,2-5 0,0-4-4,0 0-13,0-7-31,0-21 31,7-14 17,9 3 0,-3 1-5,3 0-2,-4 15-6,7 4 4,-6 7 10,-5 8 2,3 1 2,-9 3 10,3-2 5,-3 2-5,4 0-10,2 0 0,-1 0-5,1 0-1,-5 0 2,-1 0-6,-2 0-13,0 0-24,0 9-31,-7 10-100</inkml:trace>
          <inkml:trace contextRef="#ctx0" brushRef="#br0" timeOffset="7503.7924">2590 650 345,'2'146'96,"11"-146"-60,-2-3-5,1-4 0,1 3-6,4 0-12,-2 4-5,-7 0-4,-6 0-6,-2 0-23,0 12-21,-4 7-39,-23-2-37,-4 6-43</inkml:trace>
          <inkml:trace contextRef="#ctx0" brushRef="#br0" timeOffset="7956.204">2866 694 450,'0'33'81,"-8"3"-44,-10 3 0,0-3-4,-1-4-24,6-10-5,8-13-4,5-9-2,0 0-22,0 0-26,13-17-21,11-16 17,-3-6 0,-4-6 26,-6 5 15,-1 4-1,-2 9 0,1 6 15,-7 9 1,0 3 3,1 9 39,-1 0 31,6 0 10,3 3-30,4 15-24,1 3-4,-1 5-5,4 4-3,-8 8-11,-2-3-7,-5-7-1,-4 2-2,0-7-17,-4-8-39,-19-3-25,-3-8-53,11-4-85</inkml:trace>
          <inkml:trace contextRef="#ctx0" brushRef="#br0" timeOffset="8252.6116">2864 812 191,'0'0'232,"0"0"-177,0 0-3,0 0-2,10 0-15,14 0-21,6 0-11,-1-7-1,5 2-4,-6 1-25,-7 1-29,-8 3-19,0 0-13,0 0-113</inkml:trace>
          <inkml:trace contextRef="#ctx0" brushRef="#br0" timeOffset="8361.8144">3126 614 403,'0'22'67,"0"4"-26,0 6 2,0 8-20,-13 4-16,2-4-5,7-7-1,4-10-1,0-8-15,13-8-18,16-7-44,5 0-38,-4-8-69</inkml:trace>
          <inkml:trace contextRef="#ctx0" brushRef="#br0" timeOffset="8689.4228">3304 643 380,'0'14'101,"0"1"-77,0 3 14,-13-3-19,-8 0-7,-5 2-8,-6-8-3,9-4 0,2-5 2,10 0-6,11 0 6,0 0-2,0 0 4,0 0 43,0 0 6,0 2-14,0 3-12,17 1-17,-2 4-2,-2 2-4,2 4 1,6 0-3,-2 1-3,-6-1 0,-3-4-20,-7-5-36,-3-4-45,0 6-139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2:29.836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41319FC-4662-4DA3-9FFA-A54F49ED6C06}" emma:medium="tactile" emma:mode="ink">
          <msink:context xmlns:msink="http://schemas.microsoft.com/ink/2010/main" type="writingRegion" rotatedBoundingBox="27954,6231 29354,6231 29354,7539 27954,7539"/>
        </emma:interpretation>
      </emma:emma>
    </inkml:annotationXML>
    <inkml:traceGroup>
      <inkml:annotationXML>
        <emma:emma xmlns:emma="http://www.w3.org/2003/04/emma" version="1.0">
          <emma:interpretation id="{AC9385E7-E16B-4AA4-92E4-5D3BA79C6C19}" emma:medium="tactile" emma:mode="ink">
            <msink:context xmlns:msink="http://schemas.microsoft.com/ink/2010/main" type="paragraph" rotatedBoundingBox="27954,6231 29354,6231 29354,7539 27954,75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06A4CF-0D75-4501-8DB7-395E7A0B6E64}" emma:medium="tactile" emma:mode="ink">
              <msink:context xmlns:msink="http://schemas.microsoft.com/ink/2010/main" type="line" rotatedBoundingBox="27954,6231 29354,6231 29354,7539 27954,7539"/>
            </emma:interpretation>
          </emma:emma>
        </inkml:annotationXML>
        <inkml:traceGroup>
          <inkml:annotationXML>
            <emma:emma xmlns:emma="http://www.w3.org/2003/04/emma" version="1.0">
              <emma:interpretation id="{D99D52E8-3643-42DA-A5EC-9156E67B3A02}" emma:medium="tactile" emma:mode="ink">
                <msink:context xmlns:msink="http://schemas.microsoft.com/ink/2010/main" type="inkWord" rotatedBoundingBox="27954,6231 29354,6231 29354,7539 27954,7539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to.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Go</emma:literal>
                </emma:interpretation>
              </emma:one-of>
            </emma:emma>
          </inkml:annotationXML>
          <inkml:trace contextRef="#ctx0" brushRef="#br0">1402 26 13,'-6'-2'55,"1"-3"-33,5 5 12,-3-2 5,0-1-3,1 2-4,2-2-9,-2 0 11,2 3 11,0-1 6,0 1-10,-3 0-6,3 0-3,0 0-6,-3 0-4,3 0-3,-5 0-3,-1 0 1,4 0 1,-3 0-4,-1 0-2,-4 0-2,-1 0-2,4-4-4,-1 4-1,-2-1-2,-1 1 0,-2 0 1,-4 0-2,-7 0 2,3 0-1,2 0 2,-2 0-1,4 0 0,0 6 1,0 1-1,0 1-1,0-4 0,2 1 0,-6 2-1,2 0 1,-2 0-2,-5 0 2,3 5-1,4 0 1,-4 2-1,3-1 0,-4 4 0,-3-3 1,7 0-1,-4-3 0,6 0 1,3 2-1,-1-1 0,3-2 0,2 1 2,-6-1-4,3 4 2,-1-3 0,-1 1 0,0 2 0,1 5 2,-4-3-2,6 0 1,0-4-1,3 2 1,-1-7-1,4 1 0,-1 1 0,-2-2 0,-1 5 2,4 2-2,-4-6 0,-5 5 0,1 1 0,0-2 0,-2 4 0,4-4 0,1 9 1,1-4-1,-2-4-1,0 2 1,3-4 1,2 1 0,-1-5-1,5 5 0,-1 4 1,-6-3-1,3 0 1,-2 1-2,-1-2 3,-2-1-3,0 3 2,1 0-1,-5 4 0,8-5 1,-2 3-1,3 1 1,3 2-1,0-8 1,2 1 2,3 4 5,-2-4 0,-4 2 0,-2 1-3,1 0-2,-6 0-3,2 6 0,-1 0 0,-5-1 1,4 4-1,0 0 0,1 4 1,3-2-1,5-3 1,4 0 2,0-2 1,0-3 6,0-4 1,0-5-2,-3 0-4,3-4-2,0 2-2,-3-5 1,3 0-2,-2 1 0,2-1 1,-3 1-1,3-3 0,0 2 0,0 2 2,0 0-2,0 2 0,-2-2 2,-2 3-1,2-2 1,-3 2-2,-3 2 0,3-1-1,2-1 2,1 0-2,2 0 2,-3-3-1,3-4 0,0 3 1,0-3 1,0 0-2,0 2 3,0-2-2,0 2 0,0-2 0,0 0-1,0 3 0,0-3 0,0 5 0,0-4-1,0 5 1,0-6 0,0 0 0,0 0 0,0 0 0,0 0-3,0 0-1,8 0-2,8-6 9,2-7-3,0-4 3,1-2-4,-4 2 1,0-4 1,8 6-2,-4-4 3,0 2-3,1-2 2,-1 5-1,-4 2 0,-5 6 2,-10 3-2,0 3 1,0 0-1,0 0-1,0 0-2,-7 0 2,-20 20 1,-1 3 1,2 5-2,0-2 1,2 3 0,9-6 0,2-7 1,5-5-2,6-6 2,-1-3-1,3-2 1,0 0-1,-3 0-1,-4 0-2,-6 0-1,-6 0 3,4 0 0,-1 0-1,5-4 2,4-3 2,-1-3-5,0 1 2,5-3-2,3 0 2,0-2-4,0-2 6,0-5 0,6-4-1,5-1 0,-9-1 1,0 6-2,-2 10 1,0 5 0,0 2-47,-2 4-59,-11 0-90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1:03.51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B260EA0-8D41-4183-8C61-D7231908EC9C}" emma:medium="tactile" emma:mode="ink">
          <msink:context xmlns:msink="http://schemas.microsoft.com/ink/2010/main" type="writingRegion" rotatedBoundingBox="24687,10879 27206,10957 27191,11440 24672,11362"/>
        </emma:interpretation>
      </emma:emma>
    </inkml:annotationXML>
    <inkml:traceGroup>
      <inkml:annotationXML>
        <emma:emma xmlns:emma="http://www.w3.org/2003/04/emma" version="1.0">
          <emma:interpretation id="{217711A1-3CE4-4CA0-821D-75D5EAD72584}" emma:medium="tactile" emma:mode="ink">
            <msink:context xmlns:msink="http://schemas.microsoft.com/ink/2010/main" type="paragraph" rotatedBoundingBox="24687,10879 27206,10957 27191,11440 24672,113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A0DA4B-C1C9-487D-A5C7-D941B4A3A966}" emma:medium="tactile" emma:mode="ink">
              <msink:context xmlns:msink="http://schemas.microsoft.com/ink/2010/main" type="line" rotatedBoundingBox="24687,10879 27206,10957 27191,11440 24672,11362"/>
            </emma:interpretation>
          </emma:emma>
        </inkml:annotationXML>
        <inkml:traceGroup>
          <inkml:annotationXML>
            <emma:emma xmlns:emma="http://www.w3.org/2003/04/emma" version="1.0">
              <emma:interpretation id="{0539B140-665F-4DAC-8856-472F8B67F648}" emma:medium="tactile" emma:mode="ink">
                <msink:context xmlns:msink="http://schemas.microsoft.com/ink/2010/main" type="inkWord" rotatedBoundingBox="24687,10879 26040,10921 26025,11404 24672,11362"/>
              </emma:interpretation>
              <emma:one-of disjunction-type="recognition" id="oneOf0">
                <emma:interpretation id="interp0" emma:lang="en-US" emma:confidence="0">
                  <emma:literal>FED</emma:literal>
                </emma:interpretation>
                <emma:interpretation id="interp1" emma:lang="en-US" emma:confidence="0">
                  <emma:literal>FEP</emma:literal>
                </emma:interpretation>
                <emma:interpretation id="interp2" emma:lang="en-US" emma:confidence="0">
                  <emma:literal>fixed</emma:literal>
                </emma:interpretation>
                <emma:interpretation id="interp3" emma:lang="en-US" emma:confidence="0">
                  <emma:literal>FEED</emma:literal>
                </emma:interpretation>
                <emma:interpretation id="interp4" emma:lang="en-US" emma:confidence="0">
                  <emma:literal>FRED</emma:literal>
                </emma:interpretation>
              </emma:one-of>
            </emma:emma>
          </inkml:annotationXML>
          <inkml:trace contextRef="#ctx0" brushRef="#br0">-3772 751 325,'0'0'91,"0"0"-57,0 0-5,0 0 12,0 0-8,0 0-9,0 0 6,0 0 2,0 0 2,0 0 2,0 0-7,0 0 0,0 16-3,-5 12-5,-6 20-4,-2 9 1,3 4-7,-3 3 1,2-6-8,4-4-2,4-16-1,3-9 1,0-12-2,0-13-2,0-4-14,-3 0-19,1-4-34,2-29-45,0-9-15,0-7-82</inkml:trace>
          <inkml:trace contextRef="#ctx0" brushRef="#br0" timeOffset="405.6104">-3790 895 514,'4'94'137,"5"-94"-57,1 0-32,5 0-17,4 0-12,2 0-8,3 0-2,1-2-7,-1-3-2,-3 2-5,-3 3-25,-8 0-29,-4 0-45,-4 3-85</inkml:trace>
          <inkml:trace contextRef="#ctx0" brushRef="#br0" timeOffset="249.6064">-3790 895 387,'2'0'105,"0"-4"-71,2-8-15,6-9 5,6-2 1,5-8 4,4 10-8,1 9 5,3 4-1,-5 4-13,-3 4-8,-6 0-3,-4 0-12,-9 22-14,-2 10-13,0 6-36,-23 2-71,-11-8-112</inkml:trace>
          <inkml:trace contextRef="#ctx0" brushRef="#br0" timeOffset="811.2208">-3459 926 524,'0'2'88,"0"11"-61,0 0 6,0 3-3,0 5-14,0 7-3,0 7-3,0 9-5,-8 2-6,3-9 1,5-9 1,-4-16-1,4-10-3,0-2-21,0-19-44,0-27 17,0-18 0,0-8-49,11 4-27,5 2-13,0 10 109,-1 14 100,-2 22 5,-5 13-5,2 7 49,-1 0 2,3 0-52,1 2-23,-2 7-15,-1-7-15,3 0-9,2-2-4,-2 0-3,1 0-9,-7 0-22,-1 0-27,-6 0-18,0 0-48,0 0-74</inkml:trace>
          <inkml:trace contextRef="#ctx0" brushRef="#br0" timeOffset="1216.8312">-3470 1167 87,'0'0'259,"0"0"-125,11 0-48,4 0-2,6-2-7,-6-3-26,4 0-7,-4 5-15,6-2-11,5 2-13,3-3-5,5-3-1,7 1-17,1 0-28,-8 0-36,-10 3-89,-11 2-70</inkml:trace>
          <inkml:trace contextRef="#ctx0" brushRef="#br0" timeOffset="1092.028">-3459 926 50,'85'42'351,"-85"-42"-271,0 0-33,0-12 23,19-9-8,2 0-24,-6 10-15,4 6-9,-4 5-6,0 0-6,2 9-6,-15 17-33,-2 9-2,0 4-28,-29-1-30,-7 0-41,-1-11-53</inkml:trace>
          <inkml:trace contextRef="#ctx0" brushRef="#br0" timeOffset="2168.4556">-3068 1208 168,'0'3'330,"13"2"-226,4-5-43,2 0-6,0 0-24,-2 0-15,6 0-8,-4 0-2,12 0-5,-2 0-2,-6 0-19,1 0-35,-6 0-19,-2 0-58,-6 0-229</inkml:trace>
          <inkml:trace contextRef="#ctx0" brushRef="#br0" timeOffset="1778.4456">-3051 903 202,'0'0'157,"0"0"-62,0 2-12,0 9-25,0 3-1,0-2-8,3-1-16,-3-8-4,0-3-11,3 2-5,-1 3-5,3 0 0,3 6-5,-3 6-4,-2 5 1,-3 3-1,0 3-2,0 3 0,-8-10-2,4-5 2,-2-9 0,6-7-6,0 0-8,0-5-25,6-30-28,9-12 36,4-8-12,-7 7-5,-5 12 5,-3 9 22,-2 11 19,-2 11 5,0 3 2,0 2 24,0 0 22,0 0-1,0-3 0,11 1-5,6-2-5,17-3-6,3-4-29,-4 4 1,1 6 0,-10-2 1,-5 3-4,-9 0 0,-8 0-13,-2 7-19,-2 16-10,-30 8-46,-10 2-82,6-5-154</inkml:trace>
          <inkml:trace contextRef="#ctx0" brushRef="#br0" timeOffset="2028.052">-3051 903 455,'164'55'103,"-158"-55"-61,-4 0 11,1 0-10,0 0-24,2 0-12,1 0-7,-6 8-5,2 5-48,-2 4-31,0 9-42,0 4-103</inkml:trace>
          <inkml:trace contextRef="#ctx0" brushRef="#br0" timeOffset="2714.4696">-2726 1041 111,'4'0'259,"1"0"-217,-3 4-25,2-1 12,-2 1-3,0 3-1,-2 3 20,0 8-8,0 5-13,0 8-3,0 3 1,0 0 1,0-6-11,0-9-10,-2-10 0,2-7-2,0-2-3,0 0-26,0-9-9,0-21 25,5-12 3,3 2 5,0-3 3,-1 4 0,1 1 3,0 1 0,3 4-1,-4 7 0,6 4 2,-5 7 9,2 1 6,3 5 1,0 4-3,4 1-6,-2 4-4,0 0-1,-2 0-3,1 0 3,-9 11-6,3 10 2,-6 5 1,0 11 0,-2 6 1,0-1-2,0 2 2,0-6 4,0-6 5,0-4 9,-15-7-5,-8-4-5,-9-3-11,-2-7 1,3-5 0,7-2-19,9 0-62,13-14-58,2 0-130</inkml:trace>
        </inkml:traceGroup>
        <inkml:traceGroup>
          <inkml:annotationXML>
            <emma:emma xmlns:emma="http://www.w3.org/2003/04/emma" version="1.0">
              <emma:interpretation id="{422B0755-5008-434B-BD95-F358249D1315}" emma:medium="tactile" emma:mode="ink">
                <msink:context xmlns:msink="http://schemas.microsoft.com/ink/2010/main" type="inkWord" rotatedBoundingBox="26216,10967 27205,10998 27193,11370 26205,11339"/>
              </emma:interpretation>
              <emma:one-of disjunction-type="recognition" id="oneOf1">
                <emma:interpretation id="interp5" emma:lang="en-US" emma:confidence="0">
                  <emma:literal>back</emma:literal>
                </emma:interpretation>
                <emma:interpretation id="interp6" emma:lang="en-US" emma:confidence="0">
                  <emma:literal>Back</emma:literal>
                </emma:interpretation>
                <emma:interpretation id="interp7" emma:lang="en-US" emma:confidence="0">
                  <emma:literal>BACK</emma:literal>
                </emma:interpretation>
                <emma:interpretation id="interp8" emma:lang="en-US" emma:confidence="0">
                  <emma:literal>BAck</emma:literal>
                </emma:interpretation>
                <emma:interpretation id="interp9" emma:lang="en-US" emma:confidence="0">
                  <emma:literal>Brick</emma:literal>
                </emma:interpretation>
              </emma:one-of>
            </emma:emma>
          </inkml:annotationXML>
          <inkml:trace contextRef="#ctx0" brushRef="#br0" timeOffset="3385.2868">-2314 963 198,'0'5'84,"0"2"-21,6 5 11,1 4-20,1 6 3,-3 5-17,-5 6-12,0 5-6,0-8-10,0-4-5,0-12-3,0-10-4,-2-1 0,-1-3-3,3 0-1,0-4-8,0-23 6,0-10 1,13-8 5,2-4 2,7 2-1,-4 10-2,-5 6 2,-2 11-3,-1 3-2,-3 5 0,1 5-5,3 1 3,2 2-8,-3 4 3,-1 0 9,1 0 3,1 0 0,-4 8 1,-7 9 5,0 4 7,-3 4 2,-28 3-4,-8 0 3,7-5-4,7-8-7,1-5-4,14-10 0,5 0 0,5 0 0,0 0 1,0 0 1,0 0 5,18 0 14,5 1-15,3 7 6,-5 1 6,-8 3-8,-3 1-5,-10 6 4,0 0-2,0 7-7,-17-3 3,-10-2-3,-4-7 1,2-7-2,8-2 0,1-5-2,10 0-42,10 0-12,0-5-26,15-9-54,19-2-110</inkml:trace>
          <inkml:trace contextRef="#ctx0" brushRef="#br0" timeOffset="3790.8972">-2066 920 277,'0'0'173,"0"0"-90,0 0-28,0 6-7,0 9-17,0 0-12,0 11-7,0 6 0,0 11-8,-16 3-4,-2-3 1,0-8-4,7-16 5,7-11-5,1-8-27,3-5-24,0-38 7,24-15 34,6-8 7,2 5-6,-7 9 6,-1 15 7,-11 12 1,-8 13 6,-2 10 14,-3 2 19,0 0 2,0 2-10,0 19-15,0 7-12,0 4-3,0 6 3,0 4-1,0-4-4,0 1 0,0-9-1,0-3-21,0-9-22,0-9-24,0-6-20,0-3-98</inkml:trace>
          <inkml:trace contextRef="#ctx0" brushRef="#br0" timeOffset="4040.5036">-2053 1007 373,'24'0'90,"-1"0"-23,0 5-12,1-5-23,-1 0-13,9 0-15,-4 0-5,4-9 0,-4-5-33,-1 2-25,-4 5-28,-8 5-38</inkml:trace>
          <inkml:trace contextRef="#ctx0" brushRef="#br0" timeOffset="4227.7084">-1706 947 87,'0'-2'258,"-3"2"-201,-13 0-33,-8 0 37,-6 0-11,-2 9-18,-1 7-9,3 3-7,10 4-5,6 1-7,12-1 0,2 1-1,0-5 1,19-4 1,19 2-4,7-5 0,7-8 1,2-1 0,-14-3 0,-10 0 1,-8 0-3,-12-9-3,-2-8 1,-5-4-26,-3 0-32,0 7-43,0 5-160</inkml:trace>
          <inkml:trace contextRef="#ctx0" brushRef="#br0" timeOffset="4477.3148">-1530 891 341,'0'0'140,"-2"0"-95,0 0-14,-4 2 11,3 19-7,1 6-8,2 5 1,0 5-14,0 1-7,0-3-6,0-5 0,11-6-29,-4-13-18,7-6-33,1-5-58,6-5-285</inkml:trace>
          <inkml:trace contextRef="#ctx0" brushRef="#br0" timeOffset="4804.9232">-1324 933 434,'-2'28'52,"-9"-10"-46,-2-6-1,1-9-2,-7-1-3,-2-2 1,3 0-1,2 0 0,9 0 1,1 0-1,1 0 3,3 0 27,-2 3 15,4 10-14,0 1-4,0 1-9,0-4 5,0 1-2,0-3-1,13-2-3,4 3-4,4-2-6,-4 3-7,-4-4 0,-5-3-22,-5-1-38,-1-1-58,2 5-216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2:52.519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9540DEE-91E4-4BBE-84D1-CDC61437F69C}" emma:medium="tactile" emma:mode="ink">
          <msink:context xmlns:msink="http://schemas.microsoft.com/ink/2010/main" type="inkDrawing" rotatedBoundingBox="20468,14045 26380,14366 26160,18428 20247,18107" hotPoints="25788,14230 26054,17953 20834,18326 20568,14603" semanticType="container" shapeName="Rectangle">
            <msink:sourceLink direction="with" ref="{3AFA92CA-8C54-46D9-BE08-721C199EB542}"/>
            <msink:sourceLink direction="with" ref="{680DE40C-7736-4E2E-A304-70F55FA579AB}"/>
            <msink:sourceLink direction="with" ref="{E0347683-2506-4E1C-8A64-67E111D9D23E}"/>
            <msink:sourceLink direction="with" ref="{0C4FFA4F-74E8-4E1A-84A9-E962D80ABC31}"/>
            <msink:destinationLink direction="with" ref="{23CC9003-A422-4965-8044-0161FFE90D8E}"/>
          </msink:context>
        </emma:interpretation>
      </emma:emma>
    </inkml:annotationXML>
    <inkml:trace contextRef="#ctx0" brushRef="#br0">0 233 189,'0'0'263,"0"0"-184,0 0-44,0 0-9,4 0-7,-2 0-12,1 0-3,-1 0 3,0 0 0,2 0 0,-2 0 7,0 0 6,4 0 2,1 0-5,6 0-1,6 0-5,2 0 0,2 0 2,11 0 1,-8 0-5,0 2 0,-3-2-1,-2 7 0,0-4-2,0-1-2,3 1-3,-1-1 0,1-2 1,-3 0 0,4 0-1,3 0 1,-4 0-1,5 2 6,-1 0 2,-1-2-1,-1 3 2,2-2-1,-1 5-4,1-5-3,-2 3-1,1 0-2,1-1 3,8 1-2,1-4-1,2 0 0,3 0 0,-3 0 2,8 0-2,-5 0 3,-6-4-4,5-3 4,-7 2-2,-3-1 1,3 6 1,-6-1 0,2 1-2,-5 0 1,1 0-1,6 0 1,-7 0 1,-1 0-4,7 0 1,1 0 2,2 0-2,2-5 0,1-7 1,-6-4 0,1 4 0,-9 0-2,8 4 4,-5 1-2,0 2 1,0 2-1,0 3 3,5 0-2,3 0-1,0 0 0,2 0 1,-2 0-1,-2 0-1,-2 0 1,4 0 1,-4-3-3,-5-3 2,7-4-2,-6 1 2,-3-3 0,3 6 2,-3-2-2,11 6 0,0 0 1,2 2 0,4-3-1,2 3 0,2 0 0,0 0 0,-4 0 1,3 0-2,2-1 1,-6-6 0,5-1-1,-2 2 1,-11-2 0,1 1 1,4 2-1,-5 0 0,0 3-1,9 2 2,-7-2-1,4 2 0,2 0 2,-1 0-3,5 0 1,6 0 0,-5 0 1,1 0-2,-3 0 2,-6 0-2,8-3 1,-7-2 0,-1 1 0,3-1 1,-3 3-2,1 2 2,-3 0-2,3 0 1,1 0 1,-4 0 0,5 0-1,-2 0-1,-6 0 1,2 0 1,-1 0-1,-6 0-1,-3 0 2,4 0 0,4 0 2,-2-5-2,-1 5 0,6-2-1,-3 2 1,6 0-1,7 0 0,-2 0 0,-1 0 0,6 0 1,-7 0-2,-2 0 1,5 0-1,-5 0 3,-4 0-3,-6 0 1,6-4 0,-5 1-1,-3-2 2,6 3-1,-9 0 0,3 2 0,0 0 1,5 0-1,-2 0 0,2 0 0,3 0 0,-3 0 1,-3 0-2,-1 0 1,-3 0 0,-7 0 0,4 0 0,-5 0 0,-6 0 1,6 0-1,-3 0 0,0 0 0,0 0-1,2 0 2,-4 0-1,-1 2 0,3 0 0,1-2 0,1 2 0,-2 1 0,0 0 0,-5-3 0,-3 0 0,-1 0-1,-2 0 2,-2 0-2,0 0 2,0 0-2,0 0 1,0 0-1,0 0 1,0 1 0,0-1 1,2 0-1,1 3 1,2-3-1,0 2 0,-3-2-1,2 5 1,-4-3 1,2 0-1,1 4 0,-3-5 0,2 4 0,-2 2 1,2 5-2,-2 1 1,6 9 1,-3 4-2,-1 5 2,1 4-2,0 2 1,4 4-1,-1 0 2,4 7 0,1 2-3,-4 9 2,1 3 1,0 8-2,-6 2 1,-2 6 0,0 1-1,0 4 0,3-4 0,3-3 0,-2-10 0,4 5 2,5-7 0,6-2-2,1 1 2,1 1-1,2 0 0,-4 1 0,-6-2 1,-2 6 0,-1-4-2,-10 4 2,2-5-2,-2 0 0,0 0-3,0-6-1,0-4 0,0-2 1,0-2 2,5-2 1,8 2-2,1 1 4,1 1-2,-4 1 1,-3-1-2,-3 0 3,-5-3-2,2-6 2,-2 5-2,0-9-1,0-1 3,0-5-2,0-9 1,0-2-1,2-4-2,6 3 0,-2 2 3,-1 3-1,3-2 1,-3 1 1,1 3-1,-4-6-1,0-4 1,-2-4 1,3-4-2,0-4 1,-3 1 0,3-1-1,-3-2 2,0 4-1,2 3 0,0 10 0,4 1-1,1 7 2,4 2-1,-1-5 0,-2 2 1,-5-2-1,3 0-1,-4 2 2,0 2-3,-2 3 3,0 5-1,3-6-2,-1 0 2,1-4 0,-3-6 0,3-3 0,1-2 1,2-2-1,1-3 0,-1 0 0,-1-3 0,-2 1 1,0-5-1,-3-1 0,0-2 0,0 1-1,0 2 2,0-1-2,0 6 1,0 2-1,0-1 2,0 1-2,0 0 2,0-8-2,0 4 1,0-6 0,0 0 1,0-2-1,0 0 0,0 0-1,0 0-1,0 0-1,0 0 0,0 0-2,0 0 4,-3 0 0,-5 0 0,2 0 1,2 0 0,-1 0 0,-1 0 0,-9 0 1,-4 2-1,-7 1 0,-5-1-1,-8 0 0,-3 0 0,-7 1 3,7-3-3,-5 0 1,0 0 0,13 0-1,-7 0 2,2-3-2,11-3 0,-4-1 2,6-3-1,3 1 0,-9 2-1,1 2 2,-6 1-2,-1 1 1,-4 0 1,-5 2-1,5 1 0,1 0 1,4-6-1,6 2-1,2-4 1,5 1 1,4 3-2,-7-2 1,10-4 0,-15 1 0,-6-3-1,4 2 2,-11 3-1,3 3-1,4 0 1,1 0 1,3 4-1,3-4 0,5 1 0,0-4 0,-1 3 0,6-1 1,1-4-3,-1 2 3,-4 0-1,-7 2 0,-4 3-1,-4 2 2,-5 0-1,5 0 0,-5 0 1,-4 5-1,4 1 0,1 0 0,2-2 0,11-4 0,0 0 0,-3 0-1,-2 0 2,-4 0-1,-3 0-1,-10 0 2,1 0-2,-3 0 1,-2 0 0,2 0 1,-2 0-2,2 0 2,1 5-1,1 4 0,9-2 0,3-3 0,7-1 0,5-1-1,5-2 2,-1 2-1,1 2 0,-2-3 0,-13 5 0,-8 0-1,-2 6 2,-11 4-1,5 1 0,-5 2 0,1-5 1,-5-1-1,15-3 0,5-3 0,12-3-1,12-4 2,2 0-3,-3 0 3,0 0-1,-10 6 0,4-4 0,-9 0 0,0-2 0,-1 2 0,6 1 0,-3 1 0,0 1 0,6 0 1,2-3-1,7 0-1,1-2 1,0 0 1,-5 0-2,6 3 1,-6-3 0,0 0 0,-3 3 1,0-3-2,-6 1 1,1 6 1,-5-4-2,4 1 2,6 0-2,3-4 2,8 0-2,-2 0 1,8 0 0,1 0 0,-3 0 0,1 0 0,-3 0-1,-6-4 1,2 0 0,-7 0 0,1 1 1,2 0-1,0 2 0,5 1 0,-2-3 0,7 3 0,1-3 0,-3 3 0,6 0-1,-1-2 1,-5-2 1,-4 1-2,0-2 1,-7 3 0,-5 0 1,8 2-1,-5 0 0,5-3 0,4 3 0,0 0 0,8 0 0,-2 0 0,3-2 0,-2 0 0,-3 0-1,-2 2 1,-9-8 0,-3 8 0,4 0 1,-5 0-1,4 0 0,-3 0 1,8 0-1,2 0 0,4 0 0,9 0 0,1 0 0,-3 0 0,4 0 0,-8 0-1,1 0 1,-3 0 0,-4 0-1,3 0 2,-10 0 0,4 0-1,-2 0 0,4 0 0,6 0 0,3 0 1,3 0-1,2 0-1,-2 0 0,-1 0 2,-1 0-1,-9 0 0,7 0-1,-8 0 2,2 0-1,-1 0 0,0 0 0,1 0 1,5 2-2,4 4 2,6-6-1,0 0 0,0 0 0,0 0 0,0 0-6,6 0-13,11-8-7,0-6-33,-5 7-45,-9 7-98</inkml:trace>
    <inkml:trace contextRef="#ctx0" brushRef="#br0" timeOffset="-4929.7264">53 477 31,'0'-169'74,"0"162"-1,0 7-1,0 0-12,0 0-13,0 0 7,0 0-10,0 0-12,0 0-11,0 0-8,0 0-3,0-3-3,0 3-1,0-2 2,0 0-1,0 2 0,0 0 1,0 0 5,0 0 10,0 0 8,0 0 3,2 4-5,1 18-16,0 5-9,2 10 1,-3 2 1,6 2 4,-3 0-2,3-1-1,3 7-3,-3-6-4,3 7 2,-4-1-2,-2 5 0,0 1 1,1 13-1,-4 8 1,1 12-1,-1 6 0,0 7 1,4 4 4,-3 8 0,7-4 1,3 7-1,3-7-2,0 1 0,1-3-2,-3-5-1,-5 2-1,8-4 2,-4-3-3,0-2 2,-1 1 0,-1-3 1,-3-2 2,5 0 4,-5-9-1,-1-2 2,4-8-3,-3-10-2,-3-3 3,3-6-1,-8 1-3,0 2 1,0 4-5,0 6 3,0 1-1,-2 0 0,-4-5 1,1-9-1,-1-4 1,6-16 1,0-18-2,0-5 3,0-8 1,0 4 1,0-4-2,4 5-1,-2-3-1,3-2 0,-5 0-1,0 0 0,0 0-1,0 2-1,0 4-2,0-6-11,0 0-17,0 0-35,0 0-103,0 0-321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2:46.856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AFA92CA-8C54-46D9-BE08-721C199EB542}" emma:medium="tactile" emma:mode="ink">
          <msink:context xmlns:msink="http://schemas.microsoft.com/ink/2010/main" type="writingRegion" rotatedBoundingBox="20480,14698 20495,14698 20495,14775 20480,14775">
            <msink:destinationLink direction="with" ref="{19540DEE-91E4-4BBE-84D1-CDC61437F69C}"/>
          </msink:context>
        </emma:interpretation>
      </emma:emma>
    </inkml:annotationXML>
    <inkml:traceGroup>
      <inkml:annotationXML>
        <emma:emma xmlns:emma="http://www.w3.org/2003/04/emma" version="1.0">
          <emma:interpretation id="{ED8A53CE-3E2E-43CB-A800-4856EF82C859}" emma:medium="tactile" emma:mode="ink">
            <msink:context xmlns:msink="http://schemas.microsoft.com/ink/2010/main" type="paragraph" rotatedBoundingBox="20480,14698 20495,14698 20495,14775 20480,147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306086-3304-4BEE-AD28-8679989226E7}" emma:medium="tactile" emma:mode="ink">
              <msink:context xmlns:msink="http://schemas.microsoft.com/ink/2010/main" type="line" rotatedBoundingBox="20480,14698 20495,14698 20495,14775 20480,14775"/>
            </emma:interpretation>
          </emma:emma>
        </inkml:annotationXML>
        <inkml:traceGroup>
          <inkml:annotationXML>
            <emma:emma xmlns:emma="http://www.w3.org/2003/04/emma" version="1.0">
              <emma:interpretation id="{4A3D2E03-C327-41EF-B999-C08CF225D2DA}" emma:medium="tactile" emma:mode="ink">
                <msink:context xmlns:msink="http://schemas.microsoft.com/ink/2010/main" type="inkWord" rotatedBoundingBox="20480,14698 20495,14698 20495,14775 20480,14775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|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0 77 99,'0'-21'1,"0"4"-35,0-1 3,0-3 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08:06.98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058D231-156D-48D2-AB9D-1DE5DA40E128}" emma:medium="tactile" emma:mode="ink">
          <msink:context xmlns:msink="http://schemas.microsoft.com/ink/2010/main" type="writingRegion" rotatedBoundingBox="26302,6478 27855,6436 27865,6790 26312,6833"/>
        </emma:interpretation>
      </emma:emma>
    </inkml:annotationXML>
    <inkml:traceGroup>
      <inkml:annotationXML>
        <emma:emma xmlns:emma="http://www.w3.org/2003/04/emma" version="1.0">
          <emma:interpretation id="{72DDDBCE-41E8-41DF-B71C-0D47DFC977A1}" emma:medium="tactile" emma:mode="ink">
            <msink:context xmlns:msink="http://schemas.microsoft.com/ink/2010/main" type="paragraph" rotatedBoundingBox="26302,6478 27855,6436 27865,6790 26312,68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BCE5CD-8B13-45FA-A82B-CA83920697FA}" emma:medium="tactile" emma:mode="ink">
              <msink:context xmlns:msink="http://schemas.microsoft.com/ink/2010/main" type="line" rotatedBoundingBox="26302,6478 27855,6436 27865,6790 26312,6833"/>
            </emma:interpretation>
          </emma:emma>
        </inkml:annotationXML>
        <inkml:traceGroup>
          <inkml:annotationXML>
            <emma:emma xmlns:emma="http://www.w3.org/2003/04/emma" version="1.0">
              <emma:interpretation id="{95488899-94E2-477C-AD29-9180AD25C275}" emma:medium="tactile" emma:mode="ink">
                <msink:context xmlns:msink="http://schemas.microsoft.com/ink/2010/main" type="inkWord" rotatedBoundingBox="26302,6478 27855,6436 27865,6790 26312,6833"/>
              </emma:interpretation>
              <emma:one-of disjunction-type="recognition" id="oneOf0">
                <emma:interpretation id="interp0" emma:lang="en-US" emma:confidence="0">
                  <emma:literal>100uF</emma:literal>
                </emma:interpretation>
                <emma:interpretation id="interp1" emma:lang="en-US" emma:confidence="0">
                  <emma:literal>100 m E</emma:literal>
                </emma:interpretation>
                <emma:interpretation id="interp2" emma:lang="en-US" emma:confidence="0">
                  <emma:literal>100 MF</emma:literal>
                </emma:interpretation>
                <emma:interpretation id="interp3" emma:lang="en-US" emma:confidence="0">
                  <emma:literal>100m E</emma:literal>
                </emma:interpretation>
                <emma:interpretation id="interp4" emma:lang="en-US" emma:confidence="0">
                  <emma:literal>100 miff</emma:literal>
                </emma:interpretation>
              </emma:one-of>
            </emma:emma>
          </inkml:annotationXML>
          <inkml:trace contextRef="#ctx0" brushRef="#br0">4844-1037 6,'-4'0'262,"-2"7"-193,3-5-38,1 0 22,2-2-12,0 0-19,0 0-7,0 0 6,0 0-6,0 0-4,0 0-5,5-4 7,5-17-2,-2 7 3,1-2-6,-7-2-6,6 3-1,-1-4-1,-1 2 0,1 8 0,-3 0-1,-2 4-1,0 2 0,-2 3 3,0 0-1,0 0 3,0 0 1,0 0-2,0 0 0,0 0-1,0 0-2,0 3 3,0 11-1,0-2 3,0 9-3,0-7 1,0-2 1,0-1 1,6-1 7,1-3-5,1-3-3,3 1-2,-1-2 3,3-3-5,-5 0 2,2 0-2,-2 0-3,-2-3-2,3-11-6,5-5-5,-7 1-3,1-1 3,1 5 10,-5 4 2,-1 3 1,2 5 3,-2 0 3,-3-1-1,2 3 1,1 0 2,-3 0 2,0 0-1,0 0-1,0 0 3,0 0-4,0 0-2,0 0 0,0 12-1,0 0 2,0 0 0,0 4 7,0-2-2,0-2 3,3 0 5,10 1-5,0-1 8,2 0-7,-5-1-4,1-4 0,-3-1-3,-1-5-2,-3 2-1,-4-3-5,0 0-34,2 0-43,9 0-122</inkml:trace>
          <inkml:trace contextRef="#ctx0" brushRef="#br0" timeOffset="468.033">5267-1328 258,'0'14'142,"0"-1"-102,0-2-12,0-4 3,0 0-10,2-5 4,4 5-5,-4 3 3,3 4 3,1 4 6,-4 5 7,-2 8 0,0 5-19,0 6-5,0-3-8,0-4-4,0-11-1,0-10-1,0-9-1,0-5-2,11 0-24,-1-14-39,3-19 23,-5-9 4,-6 2-21,-2 5-35,0 7-30,-2 6-79</inkml:trace>
          <inkml:trace contextRef="#ctx0" brushRef="#br0" timeOffset="748.8528">5267-1328 145,'4'60'98,"-4"-60"-43,0 0 17,0 0-6,0-4-4,21 0-11,5-3-6,6-5-10,2 2-8,2 1 8,-5 2-15,-2 2-10,2 1-3,-10-1-4,-8 5-3,-7-2-1,-6 2 1,0 0-3,0 0-21,0 0-24,-8 0-20,-16 0-21,3 2-84</inkml:trace>
          <inkml:trace contextRef="#ctx0" brushRef="#br0" timeOffset="1076.4759">5347-1159 212,'0'0'85,"0"0"-47,0 0-5,5 0-5,3 0-4,-2 0 18,1 0 13,1 0-11,3 0-5,-1 0-5,1 0-8,4 0-7,0 0-5,2 0-3,8 0-6,-1 0-4,-3-5-1,-8 3 2,-9 2-4,-4 0-2,0 0-40,-12 0-56,-12 11-84</inkml:trace>
          <inkml:trace contextRef="#ctx0" brushRef="#br0" timeOffset="-2184.154">4035-1262 190,'0'0'155,"0"0"-56,0 0-26,0 5-12,0 6-15,0 1 0,0 4-1,0 0-18,-3-1-10,-3 4-8,2-6-2,1 9-6,-3 1 0,4-4-1,2 0-2,-2-3-31,-1 10-49,3-8-29,0-7-75</inkml:trace>
          <inkml:trace contextRef="#ctx0" brushRef="#br0" timeOffset="-1606.9133">4215-1268 231,'0'4'16,"0"-4"-16,0 0 2,0 0 14,0 2 53,0 7 23,0 8-11,0 4-27,0 4-9,0 1-11,-11-5-10,3 8-11,6-8-7,2-9 0,0-3-5,0-5 3,0-1-4,13-1-1,5-2 1,-3 0 2,1 0-3,-3 0 2,1-7-1,-7 0 0,1-1-1,0 0 0,-1-6 1,-1 2-2,-1-2 2,0 0-2,0 4-2,-3 1-2,-2-1 4,3 3-1,-3-1-1,0 2 1,0 1 0,0 2 1,0-1 0,0 4-1,0-1 3,-10-2 0,2 3 0,-2 0 3,-6-2-3,8 2 1,4-3 0,-2 1-2,6-3 2,0 5-6,0-5-25,0 3-21,0 0-22,2 2 7,6 0-58</inkml:trace>
          <inkml:trace contextRef="#ctx0" brushRef="#br0" timeOffset="-904.8638">4568-1272 335,'0'0'91,"0"0"-55,0 5-6,-2 2-17,-9 5-8,-2-5 0,3 0 4,3 2-2,3 3 5,0-1 11,1 1-5,-5 2 0,3 3 1,0-1-7,0 5-4,1 1 1,4-6-2,0 3 2,0-5 1,0-2 0,0-1 2,0-3-4,6-7 0,-1 5-6,3-6-1,-3 0-1,5 0 1,-4 0-1,5 0-4,4 0 6,-7 0-2,-1-7-1,1-3 0,0-2 1,-5 5 1,1-2-1,0-1 0,-2 1-1,3-3 0,-1-2 0,0-1 0,-1 0 1,-1 1 0,-2 4-3,0 1-1,0 2 0,0-3 1,0 3 1,0 0 2,0 2-2,0 5-1,0-3-1,-2 3 2,-3-1 3,-1-2 0,1 2-3,-1 1-3,4-3-18,-3 3-9,3 0-4,2 0-12,-3 0-33,3 0-84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3:05.639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0-1 489,'5'0'95,"-2"0"-85,2 0-7,1 0-3,3 0-10,2 0-72,2 0-74,3 0-193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3:17.23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-1-1 404,'0'0'139,"2"0"-94,-2 0-24,0 0 2,0 0-12,0 0-11,8 0-5,0 0-38,8 0-45,7 0-86,3 0-93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3:17.916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0-1 391,'13'0'164,"0"0"-132,4 0-24,0 0 2,-4 0-10,-2 0-5,5 0-34,-3 0-52,2 0-57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0:37.51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9E70113-9180-4502-A901-E3E02D404C2D}" emma:medium="tactile" emma:mode="ink">
          <msink:context xmlns:msink="http://schemas.microsoft.com/ink/2010/main" type="writingRegion" rotatedBoundingBox="18336,10825 20168,10738 20221,11859 18389,11946"/>
        </emma:interpretation>
      </emma:emma>
    </inkml:annotationXML>
    <inkml:traceGroup>
      <inkml:annotationXML>
        <emma:emma xmlns:emma="http://www.w3.org/2003/04/emma" version="1.0">
          <emma:interpretation id="{60C4D859-671C-44BF-BC6B-E3DCF8754BD9}" emma:medium="tactile" emma:mode="ink">
            <msink:context xmlns:msink="http://schemas.microsoft.com/ink/2010/main" type="paragraph" rotatedBoundingBox="18322,10859 19885,10731 19923,11199 18360,113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8E1E91-23B1-4589-8461-0E01A618F13D}" emma:medium="tactile" emma:mode="ink">
              <msink:context xmlns:msink="http://schemas.microsoft.com/ink/2010/main" type="line" rotatedBoundingBox="18322,10859 19885,10731 19923,11199 18360,11327"/>
            </emma:interpretation>
          </emma:emma>
        </inkml:annotationXML>
        <inkml:traceGroup>
          <inkml:annotationXML>
            <emma:emma xmlns:emma="http://www.w3.org/2003/04/emma" version="1.0">
              <emma:interpretation id="{ABFD73E4-F2B9-462F-B3F4-531E3A071F34}" emma:medium="tactile" emma:mode="ink">
                <msink:context xmlns:msink="http://schemas.microsoft.com/ink/2010/main" type="inkWord" rotatedBoundingBox="18322,10859 19885,10731 19923,11199 18360,11327"/>
              </emma:interpretation>
              <emma:one-of disjunction-type="recognition" id="oneOf0">
                <emma:interpretation id="interp0" emma:lang="en-US" emma:confidence="1">
                  <emma:literal>Audio</emma:literal>
                </emma:interpretation>
                <emma:interpretation id="interp1" emma:lang="en-US" emma:confidence="0">
                  <emma:literal>and 10</emma:literal>
                </emma:interpretation>
                <emma:interpretation id="interp2" emma:lang="en-US" emma:confidence="0">
                  <emma:literal>and, B</emma:literal>
                </emma:interpretation>
                <emma:interpretation id="interp3" emma:lang="en-US" emma:confidence="0">
                  <emma:literal>And 10</emma:literal>
                </emma:interpretation>
                <emma:interpretation id="interp4" emma:lang="en-US" emma:confidence="0">
                  <emma:literal>And, B</emma:literal>
                </emma:interpretation>
              </emma:one-of>
            </emma:emma>
          </inkml:annotationXML>
          <inkml:trace contextRef="#ctx0" brushRef="#br0">1105-1580 253,'0'0'110,"0"0"-81,0 0-5,0 0 12,0 0-2,0 0-6,0 0-4,0 0 0,0 0 4,0 0 9,0 5 12,-11 19-6,-15 8-17,-5 26-16,-14 6-6,4 5-4,10-2 2,2-11-1,13-13 0,12-17 0,4-19-1,0-7-3,0-17-35,20-37-18,11-18 23,1-8 8,2 2-15,-4 19 11,-3 8 30,-12 16 4,-7 16 19,-1 10 10,-7 9 15,4 0 21,1 0-19,5 21-23,-2 14-10,-1 13-11,4 7-2,-3 6-3,0 0 2,-5 0-5,-1-12 2,-2-15-4,0-16-23,0-18-30,0 0-66,-2-14-47,-4-19-191</inkml:trace>
          <inkml:trace contextRef="#ctx0" brushRef="#br0" timeOffset="202.8052">1102-1376 365,'0'11'119,"0"-10"-75,0-1-20,0 0-7,11 0-15,12-13-8,3-9-8,2 6-11,6 4-27,-5 5 5,-3 5-20,-7 2-42,-6 0-42</inkml:trace>
          <inkml:trace contextRef="#ctx0" brushRef="#br0" timeOffset="577.2148">1334-1441 337,'5'0'179,"-5"0"-88,2 19-26,-2 8-7,0 4-26,0-1-12,0-7-10,0-8-6,0-10-2,0-5-1,16 0-12,13-9-23,0-15 9,5-1 4,-11-3-9,-8 3 6,-4 7 13,-3-1 7,-3 5 1,-3 0 0,2-2-7,-2 2-1,0-3-2,3 8 4,-5 6 6,0 3 3,0 0 4,0 0 13,6 7 5,2 17-4,-1 2 1,-1 2 7,-4 0-5,1 1-7,-1-6 4,1-5-10,0-9-2,-1-3-4,4-6-2,-1 0-23,5 0-50,5-12-42,9-13-118</inkml:trace>
          <inkml:trace contextRef="#ctx0" brushRef="#br0" timeOffset="1029.6264">1759-1563 19,'0'0'480,"0"0"-423,0 0-52,0 0 6,0 4 23,0 7-11,0 7-4,0 13-12,0 1-2,0 1 0,0-5 3,0-10 5,0-10-2,0-5-2,0-3-6,0-6-13,0-24-2,0-14 3,0-8-2,2 6-7,5 7 0,1 5 9,1 15 7,-1 5 2,5 6 2,-3 8 3,8 0 1,0 0 11,0 12 0,-2 7-1,-3 0-4,-2 4-1,-4 3-2,-7 4-3,0 1 0,-20 7-5,-20-1 0,-7-2-1,-2-1-1,5-9 2,10-9-3,6-5-54,14-9-7,14-2-52,3 0-90</inkml:trace>
          <inkml:trace contextRef="#ctx0" brushRef="#br0" timeOffset="1294.8332">2021-1563 400,'0'0'88,"8"3"-34,0 10 16,-3 6-29,-3 12-12,-2 6-3,0 5-11,-4 4-11,-20-5-3,9-9-1,1-8-22,7-21-79,7-3-52,0-5-220</inkml:trace>
          <inkml:trace contextRef="#ctx0" brushRef="#br0" timeOffset="2558.4656">2320-1535 235,'0'0'126,"0"0"-79,0 0-16,-2 5 11,-3 4-9,0-2-12,2 0-7,-1 1-2,-2 5 3,3 2 4,1 5-9,2 9-2,0 3 3,0 3 5,0 1-9,7-6 1,9-6 4,2-8 2,1-11-4,4-5-6,-4-7-6,-6-41 3,-9-12-2,-4-11-2,0 2 2,0 8-1,-21 11-9,-7 24-21,7 22-14,0 4-36,6 42-71</inkml:trace>
        </inkml:traceGroup>
      </inkml:traceGroup>
    </inkml:traceGroup>
    <inkml:traceGroup>
      <inkml:annotationXML>
        <emma:emma xmlns:emma="http://www.w3.org/2003/04/emma" version="1.0">
          <emma:interpretation id="{9E6D2E18-3ED7-467F-99B0-6767853C675D}" emma:medium="tactile" emma:mode="ink">
            <msink:context xmlns:msink="http://schemas.microsoft.com/ink/2010/main" type="paragraph" rotatedBoundingBox="18554,11603 20205,11525 20221,11859 18570,119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FD85E6-2F94-4015-9CB9-E465B4E862DE}" emma:medium="tactile" emma:mode="ink">
              <msink:context xmlns:msink="http://schemas.microsoft.com/ink/2010/main" type="line" rotatedBoundingBox="18554,11603 20205,11525 20221,11859 18570,11937"/>
            </emma:interpretation>
          </emma:emma>
        </inkml:annotationXML>
        <inkml:traceGroup>
          <inkml:annotationXML>
            <emma:emma xmlns:emma="http://www.w3.org/2003/04/emma" version="1.0">
              <emma:interpretation id="{848352D5-F460-4B36-8591-5A760E9AA0ED}" emma:medium="tactile" emma:mode="ink">
                <msink:context xmlns:msink="http://schemas.microsoft.com/ink/2010/main" type="inkWord" rotatedBoundingBox="18554,11603 20205,11525 20221,11859 18570,11937"/>
              </emma:interpretation>
              <emma:one-of disjunction-type="recognition" id="oneOf1">
                <emma:interpretation id="interp5" emma:lang="en-US" emma:confidence="0">
                  <emma:literal>input</emma:literal>
                </emma:interpretation>
                <emma:interpretation id="interp6" emma:lang="en-US" emma:confidence="0">
                  <emma:literal>Input</emma:literal>
                </emma:interpretation>
                <emma:interpretation id="interp7" emma:lang="en-US" emma:confidence="0">
                  <emma:literal>Input.</emma:literal>
                </emma:interpretation>
                <emma:interpretation id="interp8" emma:lang="en-US" emma:confidence="0">
                  <emma:literal>input.</emma:literal>
                </emma:interpretation>
                <emma:interpretation id="interp9" emma:lang="en-US" emma:confidence="0">
                  <emma:literal>import</emma:literal>
                </emma:interpretation>
              </emma:one-of>
            </emma:emma>
          </inkml:annotationXML>
          <inkml:trace contextRef="#ctx0" brushRef="#br0" timeOffset="2652.068">1177-843 93,'8'-4'144,"-3"0"-32,-1 4-1,-4 0-10,0 0-28,0 0-18,0 15-24,0 6-17,-14 9-7,-6 3-4,-1 5 1,2-3-2,1 5-2,2-3 1,11-6-2,5-6-27,0-6-57,18-7-43,22-11-164</inkml:trace>
          <inkml:trace contextRef="#ctx0" brushRef="#br0" timeOffset="3073.2788">1378-763 354,'3'7'92,"-3"4"-61,0 1 1,0 9-2,-17 2-8,0 6-5,-2-2-4,6-6-6,3-8-3,7-5-1,3-4-2,0-4-1,0 0-5,0-4-28,0-17 13,9-11 5,6-3-7,0 9-5,-7 5 1,-2 7 15,-1 9 11,-3 5 5,6 0 26,0 0 3,8 5-3,-3 11-5,5 3-8,0 3 0,-2 1-6,-3-2-4,-2-3-6,-4-6-2,1-2 0,0-9-13,-1-1-34,6 0-66,3 0-152</inkml:trace>
          <inkml:trace contextRef="#ctx0" brushRef="#br0" timeOffset="3307.2848">1604-754 431,'0'0'117,"0"4"-73,0 3 2,0 5 2,-2 5-25,-9 0-14,-4 10-5,-3-3-3,7-3-1,6-2-8,5-7-54,0-9-34,24 1-36,10-4-168</inkml:trace>
          <inkml:trace contextRef="#ctx0" brushRef="#br0" timeOffset="3868.8992">1604-754 392,'181'-16'110,"-181"34"-64,0 1 3,0 2-12,0 5-19,-3 4-9,0-2-6,0-5-2,3-5-1,0-10 0,0 0-1,0-8-8,0 0-22,0 0-14,0-28 16,0-8-8,0-8 4,3 1-6,7 6 20,1 2 16,-3 11 3,-3 13 1,5-1 0,-2 6 9,8 0 3,-4-3 0,7 2 5,-6 2-6,8-2 0,0 3-2,-3 4-3,-2 0 7,-9 0 2,-1 0-3,-4 13 1,-2 6 1,0 7-15,-21 2 3,-17 5 1,1-10 2,3-6 3,7-8-8,8-4 1,8-5-1,9 0-2,2 0-7,0 0-27,30 0-32,15-10-39,1 6-125</inkml:trace>
          <inkml:trace contextRef="#ctx0" brushRef="#br0" timeOffset="4368.112">2131-827 181,'0'0'160,"0"0"-97,0 2-10,0 10-1,0 7-20,-2 9-16,-17 3-4,4-4-4,2-5 1,5-4-5,8-4 0,0-4-1,4-5 10,20-3-3,5 0-3,-3-2-5,-3 0 5,0 0-6,-4 0 1,-4-14-2,-4-1 0,-1-7-1,-5 3-1,3-9 0,-2-1 0,-1 3-12,-1-1-10,5 13-1,-3 2 23,-4 6 1,3 6 4,-2 0 2,-1 0 10,-2 11 2,0 15-5,0 7-7,0 1 1,-10-1-2,-1-5 0,5-2-3,4-9 0,2-3 0,0-7-4,11-1-34,18-3-26,-1-3-29,4 0-40</inkml:trace>
          <inkml:trace contextRef="#ctx0" brushRef="#br0" timeOffset="4789.3228">2563-799 99,'-143'49'108,"143"-49"0,0 0-2,2-4-12,30-1-23,10-5-49,15-3 4,-5-4 5,-5 6-10,-8 6-14,-19 5-6,-9 0-1,-11 0-24,-5 11-60,-29 19-117</inkml:trace>
          <inkml:trace contextRef="#ctx0" brushRef="#br0" timeOffset="4617.7184">2563-799 349,'0'30'88,"0"-1"-48,0-1 14,0-2-19,-13 2-17,6-5-10,-1-4-5,5-8-3,3-5 1,0-5-9,0-1-25,0 0-23,0 0-25,0-8-17,0-16-21,0-2-45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4:24.592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F76B8B6-0B61-413F-ACFC-936F71C9AC13}" emma:medium="tactile" emma:mode="ink">
          <msink:context xmlns:msink="http://schemas.microsoft.com/ink/2010/main" type="writingRegion" rotatedBoundingBox="17479,12386 33170,11991 33253,15282 17562,15677"/>
        </emma:interpretation>
      </emma:emma>
    </inkml:annotationXML>
    <inkml:traceGroup>
      <inkml:annotationXML>
        <emma:emma xmlns:emma="http://www.w3.org/2003/04/emma" version="1.0">
          <emma:interpretation id="{42962699-F7C0-4D39-A099-BA9D5B9EF381}" emma:medium="tactile" emma:mode="ink">
            <msink:context xmlns:msink="http://schemas.microsoft.com/ink/2010/main" type="paragraph" rotatedBoundingBox="17485,12296 27199,12219 27203,12723 17489,128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F65D17-4FFC-4DDD-8B9B-C2751C7AADA9}" emma:medium="tactile" emma:mode="ink">
              <msink:context xmlns:msink="http://schemas.microsoft.com/ink/2010/main" type="line" rotatedBoundingBox="17485,12296 27199,12219 27203,12723 17489,12800"/>
            </emma:interpretation>
          </emma:emma>
        </inkml:annotationXML>
        <inkml:traceGroup>
          <inkml:annotationXML>
            <emma:emma xmlns:emma="http://www.w3.org/2003/04/emma" version="1.0">
              <emma:interpretation id="{9C808A96-F2AC-4630-8D92-4A202505A85C}" emma:medium="tactile" emma:mode="ink">
                <msink:context xmlns:msink="http://schemas.microsoft.com/ink/2010/main" type="inkWord" rotatedBoundingBox="17485,12376 18813,12366 18816,12777 17489,12788"/>
              </emma:interpretation>
              <emma:one-of disjunction-type="recognition" id="oneOf0">
                <emma:interpretation id="interp0" emma:lang="en-US" emma:confidence="0">
                  <emma:literal>Naiad</emma:literal>
                </emma:interpretation>
                <emma:interpretation id="interp1" emma:lang="en-US" emma:confidence="0">
                  <emma:literal>Naiads</emma:literal>
                </emma:interpretation>
                <emma:interpretation id="interp2" emma:lang="en-US" emma:confidence="0">
                  <emma:literal>naiad</emma:literal>
                </emma:interpretation>
                <emma:interpretation id="interp3" emma:lang="en-US" emma:confidence="0">
                  <emma:literal>Maenad</emma:literal>
                </emma:interpretation>
                <emma:interpretation id="interp4" emma:lang="en-US" emma:confidence="0">
                  <emma:literal>Meathead</emma:literal>
                </emma:interpretation>
              </emma:one-of>
            </emma:emma>
          </inkml:annotationXML>
          <inkml:trace contextRef="#ctx0" brushRef="#br0">-10900 2346 165,'0'-2'76,"0"2"-63,0 0-17,0-1-1,0-5-2,0 1 6,0 1 1,0 0 0,0 1 4,0 0 16,0 1 21,0 0 10,0 2-1,0 0-5,0 0-5,0 0-6,0 0-5,0 0-8,0 0-4,0 0-7,0 0-3,0 0-2,0 0 1,0 0 7,0 0 5,0 11 10,-19 18-15,-6 12-7,-1 8 8,-3 2-2,11-4 2,5-6 3,7-14-2,4-14-2,2-8-1,0-5-8,0 0-7,2-24-18,17-19 13,2-13-21,3 0-8,-9 12-14,-2 11 15,-7 11 15,-4 9 17,-2 8 4,0 5 1,0 0 7,0 0 31,0 0 17,0 0-10,0 0-15,5 12-13,0 5-5,2 1-1,2-2 0,-3 2-1,3-4-3,1 1-7,3 1 1,1-4-1,-1 2-2,-2 1-1,-4 0-4,-1 2-18,-2-8-18,-1 0-32,-3-6-54,8-3-41,0 0-202</inkml:trace>
          <inkml:trace contextRef="#ctx0" brushRef="#br0" timeOffset="296.4038">-10679 2286 377,'0'11'98,"0"-1"-57,0-1-34,0 0 16,-2 1-4,-11-1-13,-2 3-1,7 4 10,-5 3-2,0 3 5,-3 6 3,0 4-3,4 5-9,1-5-5,0 3-2,9-11-4,2-13-15,0-7-35,2-4-55,22-1-134</inkml:trace>
          <inkml:trace contextRef="#ctx0" brushRef="#br0" timeOffset="702.009">-10532 2388 250,'2'0'88,"-2"0"-62,0 0-20,0 0 27,-15 0 5,-6 19-5,0 7 1,0 4-2,1 2-4,6-2-17,7-11-4,7-2-2,0-15-2,0-2-1,10 0-4,18-11-2,-2-17-7,-3-8 9,-4 4-6,-8 2-15,-7 4 8,0 8 6,0 3 1,-1 9 8,-1 1 0,2 5 0,0-5 0,12-3 7,5-3 6,2 0-6,9 2 3,-9 0 0,-2 2-1,-6 7-5,-7 0-3,-8 0 1,0 4-10,-5 14-36,-19 7-32,-4 2-105</inkml:trace>
          <inkml:trace contextRef="#ctx0" brushRef="#br0" timeOffset="1076.4138">-10541 2596 502,'26'-6'123,"-7"2"-52,2 1-12,-6 2-11,-2-2-20,0 1-13,1 2-10,-7 0-3,1 0-2,3 0-12,2 0-25,-3 0-35,-2 0-45,2 0-15,-5 0-62</inkml:trace>
          <inkml:trace contextRef="#ctx0" brushRef="#br0" timeOffset="951.6122">-10532 2388 411,'70'77'120,"-51"-81"-75,4-3-9,-10-1 15,-6 4-19,-4 3-17,-3-3-10,0 4-5,0 0-3,0 0-28,-13 21-21,-20 7-46,-1 7-74</inkml:trace>
          <inkml:trace contextRef="#ctx0" brushRef="#br0" timeOffset="1419.6182">-10231 2405 420,'0'25'102,"0"6"-56,0 6-9,-10 0-4,-3-4-23,5-11-8,6-11-1,2-9 0,0-2-7,0-6-26,18-21 28,0-12 1,1-4 2,-7 1-10,-3 8 0,1 4 4,-5 4 5,1 7 0,-4 6 1,5 1-1,12 5 2,2-2 2,7-1 3,14-4 12,-6 1-1,-4-1-9,-17 6-5,-7 8 0,-5 0 1,-3 2-4,-5 26-27,-27 2-22,-12 8-51,-5 2-52,9-6-138</inkml:trace>
          <inkml:trace contextRef="#ctx0" brushRef="#br0" timeOffset="1778.4228">-10243 2615 483,'21'-7'123,"-6"-4"-53,8 4 6,-6 3-19,-2 1-17,6 3-13,-3 0-12,3 0-10,0 0-5,0 0-5,0 10-14,-6-2-32,-7-1-39,-3-3-46,-5 0-52</inkml:trace>
          <inkml:trace contextRef="#ctx0" brushRef="#br0" timeOffset="1684.8216">-10231 2405 339,'107'68'153,"-63"-92"-57,1 1-8,-11 2-16,-15 9-21,-10 5-13,-6 5-9,-3 2-15,0 0-9,0 0-7,-3 4-2,-25 20-16,-19 6-32,3 10-45,-3-1-45,2 1-62</inkml:trace>
          <inkml:trace contextRef="#ctx0" brushRef="#br0" timeOffset="2230.8286">-9868 2426 455,'3'0'88,"-3"0"-62,0 16 13,-6 9-14,-15 11-13,-3 1 1,1 5-1,-1-9-7,17-11-4,2-10 1,5-12-2,0 0-2,0-9-20,10-34 16,6-12 7,2-3-2,-5 0-7,-3 11-5,1 5-1,-3 14 6,-6 12 3,1 9 4,3 7 4,4 0 4,3 0 3,2 10 3,11 6-1,-3 1 0,4 10 0,-7-1 1,-1 4-1,-9 0-5,-7 1 0,-3-1 1,0 0-4,-36 0-4,-14-4-1,-7-11 2,0-3-3,4-12-55,25 0-55,17-1-66</inkml:trace>
        </inkml:traceGroup>
        <inkml:traceGroup>
          <inkml:annotationXML>
            <emma:emma xmlns:emma="http://www.w3.org/2003/04/emma" version="1.0">
              <emma:interpretation id="{2E304C11-70A7-4062-B260-319E174E426C}" emma:medium="tactile" emma:mode="ink">
                <msink:context xmlns:msink="http://schemas.microsoft.com/ink/2010/main" type="inkWord" rotatedBoundingBox="19415,12423 20149,12417 20152,12724 19417,12729"/>
              </emma:interpretation>
              <emma:one-of disjunction-type="recognition" id="oneOf1">
                <emma:interpretation id="interp5" emma:lang="en-US" emma:confidence="0">
                  <emma:literal>200</emma:literal>
                </emma:interpretation>
                <emma:interpretation id="interp6" emma:lang="en-US" emma:confidence="0">
                  <emma:literal>2000</emma:literal>
                </emma:interpretation>
                <emma:interpretation id="interp7" emma:lang="en-US" emma:confidence="0">
                  <emma:literal>020</emma:literal>
                </emma:interpretation>
                <emma:interpretation id="interp8" emma:lang="en-US" emma:confidence="0">
                  <emma:literal>20</emma:literal>
                </emma:interpretation>
                <emma:interpretation id="interp9" emma:lang="en-US" emma:confidence="0">
                  <emma:literal>000</emma:literal>
                </emma:interpretation>
              </emma:one-of>
            </emma:emma>
          </inkml:annotationXML>
          <inkml:trace contextRef="#ctx0" brushRef="#br0" timeOffset="3307.2424">-9105 2358 171,'-6'0'144,"6"-2"-105,0-3 11,0 4 13,0-5-2,0 5-12,0-3 4,0 2-1,0 0-10,0-4-12,17 2-11,0 0-11,0-3-6,2 0 0,3 0-2,3 0 0,-6 5 2,-4 2-1,-7 0 0,1 0 0,-5 0-1,-4 18-1,0 1-1,0 7 3,0 4-6,-10-2-3,-5-3-8,-4-1-9,4-1 5,-4-2 4,6-2 5,2-6 5,1-1 6,3 0 0,1-5 2,6-3 0,0-2 2,0 1 10,0-3 9,0 2-1,0 1-9,13-2-9,6 2 2,6 0 1,2-3-3,-1 0-1,-11 0-1,-2 0-2,-5 0 0,-3 0-3,-5 0-22,0 0-41,4 0-49,-2 0-84</inkml:trace>
          <inkml:trace contextRef="#ctx0" brushRef="#br0" timeOffset="3697.2474">-8780 2409 304,'0'-2'176,"0"2"-118,0 0-52,0 0 14,0 0 1,0 0-11,0 0-6,-4 0 1,-15 2 2,0 16 0,2 13-3,4 4-3,7-3 0,6-5 2,0-7 0,11-6 7,18-7 1,-1-4-2,10-3-1,-6-3-5,-9-25-3,1-6 0,-8-4 1,-13-4-1,-3 4-2,0 4 0,-9 9 0,-14 10-2,2 8-12,3 7-6,-3 0 7,8 5 4,3 16-12,10-2-32,0-1-18,8-1-61</inkml:trace>
          <inkml:trace contextRef="#ctx0" brushRef="#br0" timeOffset="4040.4518">-8501 2337 352,'-8'7'100,"-2"5"-45,2 2-24,-5 4 6,5 3-15,0 3-12,6 4-6,2-1-2,0 2 3,16-6 0,12 0 4,-2-9 3,1-9-5,-4-5 0,3 0 2,-9-5-5,-3-23-4,-9 0-2,-5-9 2,0 2 2,-5 2-2,-13 8 0,-1 9 0,4 8-1,2 4 0,2 4 0,7 0-4,-2 0-6,6 0-23,0 12-34,13-5-64,29-1-123</inkml:trace>
        </inkml:traceGroup>
        <inkml:traceGroup>
          <inkml:annotationXML>
            <emma:emma xmlns:emma="http://www.w3.org/2003/04/emma" version="1.0">
              <emma:interpretation id="{0B59A552-5AE6-43F5-877D-B02FCBF1E777}" emma:medium="tactile" emma:mode="ink">
                <msink:context xmlns:msink="http://schemas.microsoft.com/ink/2010/main" type="inkWord" rotatedBoundingBox="20565,12324 21246,12318 21250,12708 20568,12713"/>
              </emma:interpretation>
              <emma:one-of disjunction-type="recognition" id="oneOf2">
                <emma:interpretation id="interp10" emma:lang="en-US" emma:confidence="0">
                  <emma:literal>MV</emma:literal>
                </emma:interpretation>
                <emma:interpretation id="interp11" emma:lang="en-US" emma:confidence="0">
                  <emma:literal>me</emma:literal>
                </emma:interpretation>
                <emma:interpretation id="interp12" emma:lang="en-US" emma:confidence="0">
                  <emma:literal>Mt</emma:literal>
                </emma:interpretation>
                <emma:interpretation id="interp13" emma:lang="en-US" emma:confidence="0">
                  <emma:literal>ml</emma:literal>
                </emma:interpretation>
                <emma:interpretation id="interp14" emma:lang="en-US" emma:confidence="0">
                  <emma:literal>mud</emma:literal>
                </emma:interpretation>
              </emma:one-of>
            </emma:emma>
          </inkml:annotationXML>
          <inkml:trace contextRef="#ctx0" brushRef="#br0" timeOffset="4711.2604">-7925 2393 244,'5'0'134,"0"2"-64,-5 12-6,0 4-10,0 9-25,-8 3-13,-5 0-5,0-9-3,8-7-2,0-7-4,5-7-1,0 0-3,0 0-5,18-21-6,0-8 7,3 2-5,-5 6-9,-11 7 11,0 7-1,-2 5 10,-3 2 0,0 0 3,0 6-1,0 11-7,0 4 10,0 3-1,-3-3-1,3-5 0,0-4 1,0-1 4,0-11 1,3 0-1,17-2-8,9-26-3,-3-10-8,0-1-15,-3 3-19,-6 11-16,-7 9 29,-8 9 18,-2 7 14,0 0 14,0 7 2,3 14 9,-1 2 14,4 0 4,-4 4-5,1-1-5,-3 0-9,0-5-12,0-2-9,6-10-3,-6-6 0,2-3-31,6 0-77,-1 0-118</inkml:trace>
          <inkml:trace contextRef="#ctx0" brushRef="#br0" timeOffset="5085.6652">-7571 2281 261,'0'0'58,"0"0"-42,0 0 38,13 0 20,0 10-12,0 17-7,-5 11-8,-8 6-7,0 7-14,0-4-8,0-10-10,0-9-1,5-17-2,0-6 1,4-5-4,8 0-5,7-33 4,5-8-2,-1-15 0,-7 2 1,-4 5-1,2 6-6,-4 6-13,-1 4-5,-4 12-11,-4 5-12,4 8-17,-2 8-66,-1 0-198</inkml:trace>
        </inkml:traceGroup>
        <inkml:traceGroup>
          <inkml:annotationXML>
            <emma:emma xmlns:emma="http://www.w3.org/2003/04/emma" version="1.0">
              <emma:interpretation id="{5007F878-8403-4197-8B5D-8F0FC7A4D14D}" emma:medium="tactile" emma:mode="ink">
                <msink:context xmlns:msink="http://schemas.microsoft.com/ink/2010/main" type="inkWord" rotatedBoundingBox="21645,12263 22895,12253 22899,12710 21649,12720"/>
              </emma:interpretation>
              <emma:one-of disjunction-type="recognition" id="oneOf3">
                <emma:interpretation id="interp15" emma:lang="en-US" emma:confidence="0">
                  <emma:literal>those</emma:literal>
                </emma:interpretation>
                <emma:interpretation id="interp16" emma:lang="en-US" emma:confidence="0">
                  <emma:literal>Attire</emma:literal>
                </emma:interpretation>
                <emma:interpretation id="interp17" emma:lang="en-US" emma:confidence="0">
                  <emma:literal>Attires</emma:literal>
                </emma:interpretation>
                <emma:interpretation id="interp18" emma:lang="en-US" emma:confidence="0">
                  <emma:literal>Janse</emma:literal>
                </emma:interpretation>
                <emma:interpretation id="interp19" emma:lang="en-US" emma:confidence="0">
                  <emma:literal>Affaires</emma:literal>
                </emma:interpretation>
              </emma:one-of>
            </emma:emma>
          </inkml:annotationXML>
          <inkml:trace contextRef="#ctx0" brushRef="#br0" timeOffset="6068.4778">-6769 2343 342,'-37'-150'92,"37"150"-53,0 0-5,0 0-10,0 0-11,0 0 4,0 0 0,0 3 4,0 8 5,0 5 6,0 6-4,0 12-3,-4 8-7,-12 4-5,6 10-7,-7 0-5,5-10-2,1-8 2,9-19-1,2-12-47,4-7-48,34-33-85,5-20-166</inkml:trace>
          <inkml:trace contextRef="#ctx0" brushRef="#br0" timeOffset="5678.4728">-6769 2343 49,'0'7'-23</inkml:trace>
          <inkml:trace contextRef="#ctx0" brushRef="#br0" timeOffset="6380.4818">-6769 2343 52,'131'-168'366,"-131"174"-304,0-3-35,0-1 21,0-2-18,0 0-8,0 2 3,0 8 0,0 8-11,0 5-7,0 15-6,-11 1 1,-4 1-3,1 2 1,1-5-1,2 2-26,4-8-16,4-11-33,3-14-31,0-6-50</inkml:trace>
          <inkml:trace contextRef="#ctx0" brushRef="#br0" timeOffset="6754.8866">-6696 2354 304,'41'-17'82,"-3"-2"-61,-4-3-17,-4-2-2,-9 5 1,-2 3-6,-12 9 2,-7 7 0,0 0-2,0 15-8,0 11 16,-7 0 0,-12 1 0,0 3 6,6 0 14,1-1 8,5-1-4,1-13-2,6-4-2,0-5-13,0-6 0,6 0-9,17-12-1,0-22-4,1-7-7,-9-1-6,-4 5-6,-3 7-5,-1 6 10,-1 4 5,1 10 8,11 1 3,1 2 2,7 0 1,0 0 2,5-2 4,-7 5 2,-9 4-4,-2 0-3,-13 0 0,0 1-19,0 23-59,-28 1-99</inkml:trace>
          <inkml:trace contextRef="#ctx0" brushRef="#br0" timeOffset="7534.8966">-6430 2352 383,'-102'128'135,"121"-130"-87,4-5 0,-3-3-7,9 1-15,-1-1-5,-4 5-7,-5-1-9,-1 4-4,-3 2-4,-2 0-39,-4 0-22,-5 0-26,-1 4-14,-3 5-23,0 1 26,0-1 79,0 3 36,0-1 45,0-1 10,0-3-1,0 0-11,0-7-12,0 0-18,0 0-18,0-7-2,0-19 7,0-12-8,0-8 0,18 1-2,8-5-4,6 6 0,-3 11 1,-9 6-2,1 11 1,-11 5 0,3 8 1,-2 3 2,-1 0 0,5 0 2,-6 0-1,-5 7 1,5 0-3,-7-1-3,-2 6 0,0 2-1,0 0 2,0 1-1,-7 8 2,-20-6-1,7 2 0,1-5 3,6-3-2,3-4 0,5-4 0,5-3 3,0 0 1,0 0 12,3 0 15,18 4-12,4 3-16,7 5 3,2 5 7,-6 1-1,-7 5-5,-6-4-5,-9 2-1,-6-4-2,0 1-5,-3-6-33,-13-10-54,12-2-96</inkml:trace>
          <inkml:trace contextRef="#ctx0" brushRef="#br0" timeOffset="7066.8906">-6430 2352 449,'34'-2'112,"-11"-2"-74,-10-2 12,-5 1-4,-8 5-23,0 0-15,0 0-10,0 0-5,0 0-41,-21 0-17,-10 12-24,-3 9-55,2 7-177</inkml:trace>
          <inkml:trace contextRef="#ctx0" brushRef="#br0" timeOffset="7909.3014">-5922 2241 369,'0'21'116,"0"-1"-72,-3 1-14,-10 2 3,-1 1-18,-1-1-10,5 0-2,5-3 0,3-3-3,2-3 1,0-7-6,0-4-24,2-3-11,11 0-5,-3-19 5,-3-11 14,-3-7-1,1-6 9,3-3 0,-1-1 12,3 13 6,1 4 3,2 6 8,8 10 22,2 7 13,9 5 5,-6 2-5,-5 0-16,4 0-10,-8 2-12,-7 12-7,-10 3-4,0 2-16,-14 1-35,-14 1-55,-1 3-89</inkml:trace>
          <inkml:trace contextRef="#ctx0" brushRef="#br0" timeOffset="8221.3054">-5922 2241 387,'140'41'102,"-125"-41"-48,-4 0-6,-1 0-14,-10 2-8,0 1-19,0-3-11,0 2-16,-2 5-43,-21 5-25,-3 6-83</inkml:trace>
          <inkml:trace contextRef="#ctx0" brushRef="#br0" timeOffset="8283.7062">-5904 2452 335,'0'0'150,"0"0"-76,3 0-26,1 0-4,2 0-16,12 0-13,3 0-10,8 0-2,2 0-1,0-2-2,8 2-1,1 0-22,-10 0-13,-11 0 4,-15 0-14,-4 0-28,-15 0-114,-26 0-79</inkml:trace>
        </inkml:traceGroup>
        <inkml:traceGroup>
          <inkml:annotationXML>
            <emma:emma xmlns:emma="http://www.w3.org/2003/04/emma" version="1.0">
              <emma:interpretation id="{9DBCD478-E950-4D1C-BF8F-9AC87FD2E789}" emma:medium="tactile" emma:mode="ink">
                <msink:context xmlns:msink="http://schemas.microsoft.com/ink/2010/main" type="inkWord" rotatedBoundingBox="24661,12328 26437,12314 26440,12729 24664,12743"/>
              </emma:interpretation>
              <emma:one-of disjunction-type="recognition" id="oneOf4">
                <emma:interpretation id="interp20" emma:lang="en-US" emma:confidence="0">
                  <emma:literal>Built</emma:literal>
                </emma:interpretation>
                <emma:interpretation id="interp21" emma:lang="en-US" emma:confidence="0">
                  <emma:literal>Burke</emma:literal>
                </emma:interpretation>
                <emma:interpretation id="interp22" emma:lang="en-US" emma:confidence="0">
                  <emma:literal>Burt</emma:literal>
                </emma:interpretation>
                <emma:interpretation id="interp23" emma:lang="en-US" emma:confidence="0">
                  <emma:literal>Bunt</emma:literal>
                </emma:interpretation>
                <emma:interpretation id="interp24" emma:lang="en-US" emma:confidence="0">
                  <emma:literal>built</emma:literal>
                </emma:interpretation>
              </emma:one-of>
            </emma:emma>
          </inkml:annotationXML>
          <inkml:trace contextRef="#ctx0" brushRef="#br1" timeOffset="-189965.7354">-3824 2337 459,'13'0'95,"-11"3"-50,-2 13 10,0 5-5,0 7-28,0 2-10,-15 3-7,-3-1-3,4-3-3,10-14 2,1-5-1,3-6-1,0-4-2,0 0-7,0 0-5,0-7-12,0-15 13,13-19 16,2 0-3,2-4 2,-8 6 0,5 2 0,-1 9-2,0 0-14,4 8 14,7-2-3,5 8 6,-3 3-4,5 6 0,-10 3 6,-5 2-1,-8 0 0,-4 0 1,-4 11 7,0 13-3,-2 9-2,-26-2-4,-6-3 3,0-3 2,5-5 0,11-8-5,10-6-2,6-1 1,2-5 0,0 0 2,0 0 3,7 0 6,22 0 2,-1 0-10,4 2 0,-9 10-1,-10 0 0,-7-1 2,-6 5-1,0 3 3,-16 6-5,-18 3-1,-3-5-1,3 3 0,6-12 1,7-7-1,13-2 0,6-5-4,2 0-31,2 0-43,38-21-38,7-2-47</inkml:trace>
          <inkml:trace contextRef="#ctx0" brushRef="#br1" timeOffset="-189466.5226">-3399 2305 258,'8'0'103,"-4"0"-79,2 0 10,-3 0 11,-3 0 3,0 0-5,0 0-10,0 16-16,0 11-2,-9 5-6,-1-2 3,2-5-6,3-6-3,5-8-2,0-4 2,0-2-1,21-5-5,2 0 5,3 0-3,3-9 0,-3-10 2,-5-5-1,-6-1-2,-6 2 1,-5-3-1,-4 8 0,3 6-4,-3 3-8,0 9-2,0 0 10,0 0 6,0 0 4,0 0 10,3 9 1,2 10-2,-3 4-7,4 3 4,-4-2-3,1 3 1,-1-7-1,2-8-3,-2-3-2,3-4-1,0 0 0,6-3-16,0-2-24,4 0-32,0 0-76</inkml:trace>
          <inkml:trace contextRef="#ctx0" brushRef="#br1" timeOffset="-189216.9162">-2981 2335 171,'4'0'215,"-4"0"-145,0 5-1,0 11-2,0 8-25,0 2-12,-6 6-9,-4-2-6,-1-7-12,4 1-2,7-9-2,0-8-29,0-5-54,18-2-61,13 0-254</inkml:trace>
          <inkml:trace contextRef="#ctx0" brushRef="#br1" timeOffset="-188920.5086">-2811 2348 369,'0'20'106,"0"5"-65,-13 3 11,-8 5-12,4-3-21,3-4-9,9-7-5,5-11 3,0-6 5,8 1 5,26-3 3,15 0-10,0 0-2,9-3 1,-9-3 1,-12 3 2,-1 2 0,-18 1-1,-5 0 0,-5 0-10,-6 0-2,-2 0-5,0 0-32,0 0-51,0 0-63,0 0-186</inkml:trace>
          <inkml:trace contextRef="#ctx0" brushRef="#br1" timeOffset="-188686.5026">-2394 2421 463,'0'4'89,"0"15"-61,0 5 14,0 1-9,-7 4-16,-10-7-16,7 1 0,5-10-8,5 0-31,0-5-42,26-8-44,12 0-151</inkml:trace>
          <inkml:trace contextRef="#ctx0" brushRef="#br1" timeOffset="-188093.6874">-2382 2353 327,'11'0'128,"-3"-2"-55,0 0-14,-3 2-13,6 0-13,-3-1-12,5 1-14,4-6-6,4-1-5,11-5-45,6-4-25,15 2-37,15 3-91</inkml:trace>
        </inkml:traceGroup>
        <inkml:traceGroup>
          <inkml:annotationXML>
            <emma:emma xmlns:emma="http://www.w3.org/2003/04/emma" version="1.0">
              <emma:interpretation id="{96825A96-06CB-44FA-B1E8-E5E63B69F78F}" emma:medium="tactile" emma:mode="ink">
                <msink:context xmlns:msink="http://schemas.microsoft.com/ink/2010/main" type="inkWord" rotatedBoundingBox="26760,12353 27200,12349 27202,12645 26763,12649"/>
              </emma:interpretation>
              <emma:one-of disjunction-type="recognition" id="oneOf5">
                <emma:interpretation id="interp25" emma:lang="en-US" emma:confidence="0">
                  <emma:literal>in</emma:literal>
                </emma:interpretation>
                <emma:interpretation id="interp26" emma:lang="en-US" emma:confidence="0">
                  <emma:literal>in,</emma:literal>
                </emma:interpretation>
                <emma:interpretation id="interp27" emma:lang="en-US" emma:confidence="0">
                  <emma:literal>in)</emma:literal>
                </emma:interpretation>
                <emma:interpretation id="interp28" emma:lang="en-US" emma:confidence="0">
                  <emma:literal>Ins</emma:literal>
                </emma:interpretation>
                <emma:interpretation id="interp29" emma:lang="en-US" emma:confidence="0">
                  <emma:literal>In)</emma:literal>
                </emma:interpretation>
              </emma:one-of>
            </emma:emma>
          </inkml:annotationXML>
          <inkml:trace contextRef="#ctx0" brushRef="#br1" timeOffset="-187157.6634">-1730 2284 221,'0'0'94,"0"0"-36,0 0-4,0 0-14,0 0-3,0 0 0,0 17 1,0 1-4,-10 7 5,1 1-12,2 0-9,2 2-11,2-10-4,3 0-3,0-1-26,0-3-56,11-1-51,17 1-244</inkml:trace>
          <inkml:trace contextRef="#ctx0" brushRef="#br1" timeOffset="-186783.2538">-1585 2275 473,'6'7'56,"-6"6"-17,0 4-9,0 1-3,-2 8-13,-9-5-13,1-2-1,4-10 0,4-8-6,2-1-5,0 0-10,0 0-11,0 0-14,12-26 6,-1-5 12,-9-2 9,-2 8-6,0 7 13,0 9 8,0 3-6,0 6 3,0 0 55,0 7 15,0 17-20,4 1-10,9 5 7,2 3-13,6-5-22,5-2-2,1-10-2,1-7-5,-3-9-17,-1 0-25,-8-21-35,-3-16-63,-2-8-171</inkml:trace>
          <inkml:trace contextRef="#ctx0" brushRef="#br1" timeOffset="-186533.6474">-1341 2219 515,'9'42'96,"-3"7"-27,-6 6-25,0-2-7,-11-6-33,-4-21-4,5-21-33,10-5-141,0-28-234</inkml:trace>
        </inkml:traceGroup>
      </inkml:traceGroup>
    </inkml:traceGroup>
    <inkml:traceGroup>
      <inkml:annotationXML>
        <emma:emma xmlns:emma="http://www.w3.org/2003/04/emma" version="1.0">
          <emma:interpretation id="{16CC7356-C45E-4B88-92DD-130F8745ED28}" emma:medium="tactile" emma:mode="ink">
            <msink:context xmlns:msink="http://schemas.microsoft.com/ink/2010/main" type="paragraph" rotatedBoundingBox="24678,13339 33198,13125 33253,15282 24733,154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15237C0-8053-4E56-8108-43F8D939377B}" emma:medium="tactile" emma:mode="ink">
              <msink:context xmlns:msink="http://schemas.microsoft.com/ink/2010/main" type="line" rotatedBoundingBox="24678,13339 32052,13153 32065,13654 24691,13840"/>
            </emma:interpretation>
          </emma:emma>
        </inkml:annotationXML>
        <inkml:traceGroup>
          <inkml:annotationXML>
            <emma:emma xmlns:emma="http://www.w3.org/2003/04/emma" version="1.0">
              <emma:interpretation id="{BE31D258-7853-4786-8536-232381BBB0AD}" emma:medium="tactile" emma:mode="ink">
                <msink:context xmlns:msink="http://schemas.microsoft.com/ink/2010/main" type="inkWord" rotatedBoundingBox="24680,13401 26526,13355 26537,13793 24691,13840"/>
              </emma:interpretation>
              <emma:one-of disjunction-type="recognition" id="oneOf6">
                <emma:interpretation id="interp30" emma:lang="en-US" emma:confidence="0">
                  <emma:literal>closed</emma:literal>
                </emma:interpretation>
                <emma:interpretation id="interp31" emma:lang="en-US" emma:confidence="0">
                  <emma:literal>close D</emma:literal>
                </emma:interpretation>
                <emma:interpretation id="interp32" emma:lang="en-US" emma:confidence="0">
                  <emma:literal>Close D</emma:literal>
                </emma:interpretation>
                <emma:interpretation id="interp33" emma:lang="en-US" emma:confidence="0">
                  <emma:literal>Closed</emma:literal>
                </emma:interpretation>
                <emma:interpretation id="interp34" emma:lang="en-US" emma:confidence="0">
                  <emma:literal>close, D</emma:literal>
                </emma:interpretation>
              </emma:one-of>
            </emma:emma>
          </inkml:annotationXML>
          <inkml:trace contextRef="#ctx0" brushRef="#br1" timeOffset="-159685.359">-3527 3280 551,'0'0'50,"0"0"-39,0 0-9,0-1 2,-6-2 0,4-4-3,-1 7 1,3-2 2,0-1 11,0 3 23,0 0 4,-2 0-7,-4 0-5,4 0-5,-9 0-12,-1 0-7,-10 5-2,-3 9-2,-9 5 0,-2 4-2,4 1 1,4 2-5,-1 2 1,3-3-1,11 4 3,1-2 0,7-3 3,7-1-1,0 0 2,0-3 1,21 1 8,-4-3 1,4-3 0,3-2-1,-3-1-1,2-5-6,1-4-2,1-3-2,-1 0-1,-6 0 0,0-15-1,-5 0 0,-3 2-4,1 4-8,-5 2-8,-4 2-21,-2 5-22,0 0-71,0 0-63</inkml:trace>
          <inkml:trace contextRef="#ctx0" brushRef="#br1" timeOffset="-159279.7486">-3389 3286 14,'0'13'430,"0"4"-349,0 4-51,-8 2-7,-7 3-2,-11 2-6,10 3 0,-2-3 0,7-5-5,8-4 6,3-3 8,0-5 5,14-3 8,14-4-17,8-4-12,-2 0-3,-2 0 1,-1-4-2,-2-1 1,-4-2-1,-6 5-2,-8 2 0,-1 0 0,-3 0-2,-7 0-15,4 2-29,-4 14-57,0-2-48,0-2-146</inkml:trace>
          <inkml:trace contextRef="#ctx0" brushRef="#br1" timeOffset="-158889.7386">-3106 3403 439,'4'0'130,"-4"0"-101,0 0-21,0 0 13,0 0 4,0 0-16,-4 14-9,-9 11 0,-4 9 0,0 0-1,10-6-1,7-5 1,0-8 1,0-8 0,21-3-2,3-4 8,2 0-6,-1-2 0,5-22 0,-11-8-1,-4-2-2,-13 2 1,-2 2 1,0 4 1,0 5-1,-19 6 0,2 7 0,-2 3 1,0 5 3,4 0 3,-6 5 0,6 10-3,-1 7-11,13-1-33,3-4-67,0-1-79</inkml:trace>
          <inkml:trace contextRef="#ctx0" brushRef="#br1" timeOffset="-158499.7286">-2733 3267 144,'0'0'322,"0"0"-249,0 0-54,0 0 12,-16 0 11,-7 0-18,-1 12-7,4 3-7,-1 7-5,8-4-2,8-1 0,5-3-1,0-2 0,8 0-2,18-3 4,-3 5 12,3-2-5,-8-1-1,-5 1 1,0-5-4,-13 2 1,0 8-2,0 4 3,-15 7-10,-11-3 0,-14 1 0,4-2 3,13-10-3,12-7-2,11-2-7,0-5-13,17 0-49,26-10-31,12-13-44,2-2-204</inkml:trace>
          <inkml:trace contextRef="#ctx0" brushRef="#br1" timeOffset="-157750.9094">-2603 3632 515,'21'0'125,"-3"0"-72,9 0-8,-4-10-10,5 4-10,-1 1-11,1 3-8,4-1-5,-9 3-9,-7 0-30,-4 0-53,-6 0-76,-3 0-263</inkml:trace>
          <inkml:trace contextRef="#ctx0" brushRef="#br1" timeOffset="-158109.7186">-2550 3358 396,'7'0'105,"4"0"-71,-3 9 6,-6 6 4,0 6-9,-2 2-14,0 5-12,-4 6-7,-15-2 1,4-7-2,7-6-2,3-9-16,5-10-12,0 0-10,0-14-32,15-22 31,11-8 15,-3-3 7,4 4 11,-9 8 5,-5 12 7,-3 9 29,-4 8 14,-1 3-8,-3 3-3,-2 0-9,8 0-3,3 0-3,2-3-13,5 2-11,3 1-17,-1 0-11,-6 0-18,-11 0-24,-3 0-69,-11 20-170</inkml:trace>
          <inkml:trace contextRef="#ctx0" brushRef="#br1" timeOffset="-157875.7126">-2550 3358 309,'88'84'265,"-67"-84"-173,0 0-40,-6 0-10,-9 0-15,-1 0-13,-5-2-10,0 2-2,0 0-10,0 0-31,-13 14-67,-13 12-43,-3 7-155</inkml:trace>
          <inkml:trace contextRef="#ctx0" brushRef="#br1" timeOffset="-157126.8934">-2144 3344 391,'-2'0'105,"2"0"-49,-4 14-14,2 17-21,-9 4-5,7 4-8,-2 3-1,3-9-2,1-4-2,2-13-3,0-9 1,0-5-1,0-2-7,0 0-22,0-18-3,0-18 20,0-1 8,0-5-1,13 4-5,8 3 7,0 7 2,0 4 0,-3 8 2,-3 7 0,-1 6 4,-5 2 10,5 1 2,-3 0-1,-4 0 5,3 0-11,-7 1 0,0 18 1,-3 5-1,0 9-9,0-3 1,0 5 0,-10 2 5,-11 1 8,-5 0 7,7-3-3,-7-5-10,5-11-8,3-3-1,0-9-3,10-7-43,8 0-62,8-1-116</inkml:trace>
        </inkml:traceGroup>
        <inkml:traceGroup>
          <inkml:annotationXML>
            <emma:emma xmlns:emma="http://www.w3.org/2003/04/emma" version="1.0">
              <emma:interpretation id="{EA4EF5C3-9B4D-4115-8D68-378325977577}" emma:medium="tactile" emma:mode="ink">
                <msink:context xmlns:msink="http://schemas.microsoft.com/ink/2010/main" type="inkWord" rotatedBoundingBox="26976,13337 28432,13300 28440,13616 26984,13653"/>
              </emma:interpretation>
              <emma:one-of disjunction-type="recognition" id="oneOf7">
                <emma:interpretation id="interp35" emma:lang="en-US" emma:confidence="0">
                  <emma:literal>loop</emma:literal>
                </emma:interpretation>
                <emma:interpretation id="interp36" emma:lang="en-US" emma:confidence="0.5">
                  <emma:literal>200 p</emma:literal>
                </emma:interpretation>
                <emma:interpretation id="interp37" emma:lang="en-US" emma:confidence="0">
                  <emma:literal>Loop</emma:literal>
                </emma:interpretation>
                <emma:interpretation id="interp38" emma:lang="en-US" emma:confidence="0">
                  <emma:literal>hour</emma:literal>
                </emma:interpretation>
                <emma:interpretation id="interp39" emma:lang="en-US" emma:confidence="0">
                  <emma:literal>Loup</emma:literal>
                </emma:interpretation>
              </emma:one-of>
            </emma:emma>
          </inkml:annotationXML>
          <inkml:trace contextRef="#ctx0" brushRef="#br1" timeOffset="-156690.0822">-1472 3269 341,'2'0'136,"-2"0"-64,0 17-11,0 3-27,0 11-16,-7 3-4,-12 2 1,-2-3-4,8-7-5,3-9-1,7-8 2,3-5 1,0-1 8,0-1 6,0 0-3,24 0-6,-1-2-9,1 0-2,-1 0 0,0 0 2,7 0-3,-7 0 1,-5 0-2,3 0 1,0 0-1,-3 0-1,-2 0-6,-6 0-16,1 0-31,-4 5-52,1 0-63</inkml:trace>
          <inkml:trace contextRef="#ctx0" brushRef="#br1" timeOffset="-156315.6726">-1128 3321 535,'-3'0'92,"-3"0"-61,2 7-8,-4 7-20,-3 2-3,4 1 1,1-2-1,1 4 0,5 0-10,0 4-4,5-1 4,21-6 0,5-2 5,3-9 3,3-5 6,-8 0-3,-8-7-4,-1-18 1,-12-4 0,-8-1-3,0-9 1,-15 7 2,-9 4 0,-2 8 1,0 8 1,-2 9 0,4 3 2,8 0 1,1 3-5,9 16-15,6 1-34,6 1-53,28 3-97</inkml:trace>
          <inkml:trace contextRef="#ctx0" brushRef="#br1" timeOffset="-155941.263">-772 3302 305,'-10'0'79,"2"0"-18,1 0 4,1 0-14,6 7-6,0 9-4,0 8-12,0 2-19,0-1-5,19-1-1,9-3-1,3-5 1,-1-1 3,-7-8 1,-8-7-6,-7 0-4,-1-6-3,-7-20 2,0-6 2,0-5-1,-4 1 2,-9 3 0,0 6 1,2 8-1,3 7-1,6 7 2,0 5-1,-2 0 2,4 0 2,0 0 0,0 3-19,0 13-16,0 7-34,0-2-34,6 0-84</inkml:trace>
          <inkml:trace contextRef="#ctx0" brushRef="#br1" timeOffset="-155473.251">-383 3243 299,'7'0'110,"1"0"-46,-3 5 5,5 16-22,-4 9-6,-6 5-16,0 6-5,0-2-9,0-8-4,0-13-5,0-11-1,0-7-2,0 0-5,0-7-15,0-23 13,13-13 8,0-1-3,2 4 0,-4 10-5,-3 4-5,-3 13 4,-2 3-1,-1 4-6,1 0 5,5 1 4,7 1 5,9-3 3,7-5-5,-5 0 5,3 8 1,-8 4-1,-3 0 4,-10 0-3,-8 4-1,0 15-10,-16 4 14,-21 3-5,-9-7 1,-4-1-2,4-8 1,9-10 0,10 0-50,27 0-111</inkml:trace>
        </inkml:traceGroup>
        <inkml:traceGroup>
          <inkml:annotationXML>
            <emma:emma xmlns:emma="http://www.w3.org/2003/04/emma" version="1.0">
              <emma:interpretation id="{8C52E737-8268-4C70-941A-4EE62B8BA4FF}" emma:medium="tactile" emma:mode="ink">
                <msink:context xmlns:msink="http://schemas.microsoft.com/ink/2010/main" type="inkWord" rotatedBoundingBox="28787,13236 30504,13193 30515,13621 28798,13665"/>
              </emma:interpretation>
              <emma:one-of disjunction-type="recognition" id="oneOf8">
                <emma:interpretation id="interp40" emma:lang="en-US" emma:confidence="0">
                  <emma:literal>GAihl.,</emma:literal>
                </emma:interpretation>
                <emma:interpretation id="interp41" emma:lang="en-US" emma:confidence="0">
                  <emma:literal>GAshl.,</emma:literal>
                </emma:interpretation>
                <emma:interpretation id="interp42" emma:lang="en-US" emma:confidence="0">
                  <emma:literal>GAshl_,</emma:literal>
                </emma:interpretation>
                <emma:interpretation id="interp43" emma:lang="en-US" emma:confidence="0">
                  <emma:literal>GAihl_,</emma:literal>
                </emma:interpretation>
                <emma:interpretation id="interp44" emma:lang="en-US" emma:confidence="0">
                  <emma:literal>GAihl_7</emma:literal>
                </emma:interpretation>
              </emma:one-of>
            </emma:emma>
          </inkml:annotationXML>
          <inkml:trace contextRef="#ctx0" brushRef="#br1" timeOffset="-154506.0262">450 3166 94,'11'-19'222,"-9"17"-120,-2 2-31,0 0-7,0 0-23,0 0-12,-5 0-4,-13 9-18,-11 12-4,-2 7 0,2-4-2,1-1 0,4-4-1,5 4 2,7 3 0,12-2-1,0 5 2,0 0 1,8-3-3,17 2 0,5-2-1,0-7 1,2-1 1,-3-11-1,-1-2-1,-13-5-1,-2 0-5,-7-3 2,-6-18-2,0-8-1,0 2 2,-13 6 1,-3 5 0,9 9 2,1 2-1,4 5 1,-1-2-1,-3 2 7,6 0 4,0 0-1,0 0 0,0 0 1,24 0-6,5 0-3,-1 0 1,6 0-4,-11 0-5,-4 0-5,-6 0-11,-5 0-25,-3 0-77,1 0-180</inkml:trace>
          <inkml:trace contextRef="#ctx0" brushRef="#br1" timeOffset="-154069.215">796 3129 389,'0'0'113,"0"0"-79,0 0-13,0 0 7,0 0-6,0 14-10,-4 2 0,-2 12 0,-5 0-6,1 7-3,-1 13-1,4-7-1,5-3 1,-4-10-2,6-14 1,0-9-1,0-5-1,0-7-19,0-28-25,8-13 36,7-7 3,4-2-7,-6 6-1,0 14 13,-3 11 3,-1 11-1,-7 13 12,0 2 21,1 0 9,3 13-13,-2 17-5,7-2-5,-9 9-11,0-3-3,2-9-3,-4 7-3,0-6 0,0 0-9,0-5-24,0-6-39,0-10-33,0-5-106</inkml:trace>
          <inkml:trace contextRef="#ctx0" brushRef="#br1" timeOffset="-153819.6086">794 3258 242,'0'-3'161,"11"-4"-84,17-7-41,6 1-11,-5-2-4,-3 5-14,-5 6-6,-4 1 0,-4 3-48,-5 0-23,-5 0-37,-3 0-107</inkml:trace>
          <inkml:trace contextRef="#ctx0" brushRef="#br1" timeOffset="-153694.8054">977 3234 254,'0'12'151,"0"0"-98,0 6-1,0 0-9,0 4-20,0-1-2,-11 0-12,3-8-7,3-2-2,2-11-1,3 0-12,0 0-37,0 0-14,3-15-9,10-8-37,2 0-46</inkml:trace>
          <inkml:trace contextRef="#ctx0" brushRef="#br1" timeOffset="-152852.3838">1213 3115 272,'0'0'141,"-5"12"-99,-1 2-19,4-1-12,-3 4-2,0-1 5,2-3 9,1 1-3,2-6 14,0 7 7,0 1-4,0 10-6,0 1-11,0 1-11,0-4-5,0-4 0,0-9-3,0-7 0,0-1-3,-8-3-5,-1 0-36,5-26-19,4-14 10,0 0 12,0 0-3,8 15 18,-1 14 19,1 5 4,-3 6 44,3 0 4,-2 6-10,1 13 3,1 1-7,-3 10-10,1-4-11,1 2-1,1-2-6,13-11-3,0-3 0,5-2-2,8-10-20,4 0-11,-4 0-35,-2-7-10,-11-16-24,-11-3-133</inkml:trace>
          <inkml:trace contextRef="#ctx0" brushRef="#br1" timeOffset="-152602.7774">1461 3093 489,'0'5'118,"2"17"-62,-2 5-6,0 11-34,-13 10-11,-10 5-4,0-5-2,6-5-11,17-13-76,0-11-88</inkml:trace>
          <inkml:trace contextRef="#ctx0" brushRef="#br1" timeOffset="-135036.727">1743 3477 402,'0'7'175,"0"-4"-96,0-2-20,6-1-13,-4 3-18,3-3-11,3 0-4,-3 0-6,7 0-5,2 0-1,4 0-2,8 0 1,11 0-12,-9 0-8,2 0-17,-2 0-33,-13 0-27,-5 0-73</inkml:trace>
          <inkml:trace contextRef="#ctx0" brushRef="#br1" timeOffset="-135286.3334">1787 3256 394,'0'2'145,"0"1"-90,0-3-29,0 0 14,0 0-1,0 0-3,0 0-7,0 0 0,5 0-8,16 0-8,8 0-8,5 0-4,-6 0-1,-2 0 2,-3 0 0,-4 0-4,-8 5-8,-11 8-13,0 6-34,-30 10-44,-13 1-85,3-5-115</inkml:trace>
        </inkml:traceGroup>
        <inkml:traceGroup>
          <inkml:annotationXML>
            <emma:emma xmlns:emma="http://www.w3.org/2003/04/emma" version="1.0">
              <emma:interpretation id="{31613C23-1717-4024-9C71-E7A322146440}" emma:medium="tactile" emma:mode="ink">
                <msink:context xmlns:msink="http://schemas.microsoft.com/ink/2010/main" type="inkWord" rotatedBoundingBox="30839,13307 32055,13277 32065,13641 30848,13672"/>
              </emma:interpretation>
              <emma:one-of disjunction-type="recognition" id="oneOf9">
                <emma:interpretation id="interp45" emma:lang="en-US" emma:confidence="0">
                  <emma:literal>~20</emma:literal>
                </emma:interpretation>
                <emma:interpretation id="interp46" emma:lang="en-US" emma:confidence="0">
                  <emma:literal>220</emma:literal>
                </emma:interpretation>
                <emma:interpretation id="interp47" emma:lang="en-US" emma:confidence="0">
                  <emma:literal>~2o</emma:literal>
                </emma:interpretation>
                <emma:interpretation id="interp48" emma:lang="en-US" emma:confidence="0">
                  <emma:literal>20</emma:literal>
                </emma:interpretation>
                <emma:interpretation id="interp49" emma:lang="en-US" emma:confidence="0">
                  <emma:literal>2020</emma:literal>
                </emma:interpretation>
              </emma:one-of>
            </emma:emma>
          </inkml:annotationXML>
          <inkml:trace contextRef="#ctx0" brushRef="#br1" timeOffset="-134490.713">2321 3397 408,'-3'3'113,"3"-3"-75,0 0-25,0 0 6,0 0-13,0 0-4,0-22 8,11-2 0,8-1-4,-2 4-4,-4 7 2,4 2-4,-10 3 5,1 4 4,2 3 2,1-1-5,-4 3-1,1 0-4,-2 0 2,1 0-3,-5 3 0,4 14 3,-4 8-2,-2 3-1,0 2 3,0-2-2,3-11 3,5-3 9,2-7 2,1-5 0,7-2-4,3 0-11,2 0-1,-2-16-2,-8 5 2,-3 1-2,-7 0 3,0 1-3,-3 0-21,5 2-4,1-3-2,1 6-8,16-1-33,9 3-45,4 2-262</inkml:trace>
          <inkml:trace contextRef="#ctx0" brushRef="#br1" timeOffset="-133897.8978">2939 3198 201,'0'0'208,"0"0"-167,0 0-36,0 0 10,0 0 2,0-3-4,0 0 4,0 3 15,10-4-1,5-5-1,9 1-7,5-1-6,-3 7-3,-5 0 2,-4 2-9,-4 0-1,1 0-4,-9 2 0,-5 15-2,0 8 1,-8 6-10,-26 11 2,-9 7 1,-5-2-3,9-7-3,11-12 11,14-7 3,11-11 0,3-6 4,0-1 21,30-3 9,8 0-20,9 0-4,0 0 9,-11 0 7,2 0-5,-15 2-10,-3 3-2,-10-1-6,-1-1-3,-9-1-2,0-2-6,0 0-40,0 0-58,0 0-87</inkml:trace>
          <inkml:trace contextRef="#ctx0" brushRef="#br1" timeOffset="-133585.8898">3412 3282 489,'-12'0'87,"-9"0"-72,-8 9 24,3 16-5,8 0-22,5 0-5,7 6-1,6-5-1,0 0-2,26-1-1,16-4-7,11-9 0,-12-7 6,1-5-1,-16-9 0,-13-22 3,-8-12-5,-5-1 1,-8 0 2,-30 5 1,-13 12-4,-6 20 4,-5 7-6,17 7-37,11 45-97</inkml:trace>
        </inkml:traceGroup>
      </inkml:traceGroup>
      <inkml:traceGroup>
        <inkml:annotationXML>
          <emma:emma xmlns:emma="http://www.w3.org/2003/04/emma" version="1.0">
            <emma:interpretation id="{33EFD93D-15D2-4E5D-8D83-3B71D64AAEE4}" emma:medium="tactile" emma:mode="ink">
              <msink:context xmlns:msink="http://schemas.microsoft.com/ink/2010/main" type="line" rotatedBoundingBox="26130,14775 33186,14079 33262,14848 26206,15544"/>
            </emma:interpretation>
          </emma:emma>
        </inkml:annotationXML>
        <inkml:traceGroup>
          <inkml:annotationXML>
            <emma:emma xmlns:emma="http://www.w3.org/2003/04/emma" version="1.0">
              <emma:interpretation id="{A45AE3F1-CBE8-40DF-98FC-DA9BD57AEA1D}" emma:medium="tactile" emma:mode="ink">
                <msink:context xmlns:msink="http://schemas.microsoft.com/ink/2010/main" type="inkWord" rotatedBoundingBox="26187,15085 27515,15116 27507,15478 26179,15446"/>
              </emma:interpretation>
              <emma:one-of disjunction-type="recognition" id="oneOf10">
                <emma:interpretation id="interp50" emma:lang="en-US" emma:confidence="0">
                  <emma:literal>Ir.</emma:literal>
                </emma:interpretation>
                <emma:interpretation id="interp51" emma:lang="en-US" emma:confidence="0">
                  <emma:literal>IV.</emma:literal>
                </emma:interpretation>
                <emma:interpretation id="interp52" emma:lang="en-US" emma:confidence="0">
                  <emma:literal>or.</emma:literal>
                </emma:interpretation>
                <emma:interpretation id="interp53" emma:lang="en-US" emma:confidence="0">
                  <emma:literal>w.</emma:literal>
                </emma:interpretation>
                <emma:interpretation id="interp54" emma:lang="en-US" emma:confidence="0">
                  <emma:literal>Fr.</emma:literal>
                </emma:interpretation>
              </emma:one-of>
            </emma:emma>
          </inkml:annotationXML>
          <inkml:trace contextRef="#ctx0" brushRef="#br0" timeOffset="-72791.131">-2000 5176 441,'6'0'127,"-4"0"-73,-2 0-18,0 0-7,0 0-13,0-2-9,0 2-4,0 0-1,0 0-3,0 0 0,-5-2 8,-18-1 7,-6 3-4,-3 0 1,-7 0-1,-3 0-7,12 0-1,-2 0 0,1 3-2,10 1 1,-3-4-1,7 0-1,4 0 0,5 0-7,2 0-8,6 0 1,0-2 9,0-6-4,0-1 8,16-8 5,2-3 0,3 6-2,-8-1 0,-5 6 0,-4-3-2,2 4 1,-1-3-2,3 3-6,-5 0-2,0 1 3,-3 5 5,2 0 3,-2 2 1,3 0 3,5 0 2,-3 0 5,5 0-2,1 14 2,-1 2 0,1 11 1,-7-2-2,2 9-4,-1 4 6,3 0-4,-1-2-5,4-6-2,2-9-2,3-7-9,5-9-48,-3-5-82,-2 0-156</inkml:trace>
          <inkml:trace contextRef="#ctx0" brushRef="#br0" timeOffset="-72369.9202">-1828 5066 411,'6'0'119,"1"21"-61,1 0-1,0 10-7,-1 2-16,4-3-14,1 0 0,-1-6-5,-1-8 1,-1-6-4,-5-6-3,-4-4-5,4 0-8,-2 0-1,-2 0-3,5-7-1,1-12 8,4-2-1,1 0-2,-2 0-6,10 2 5,-6-6-4,0-8 7,5 0-5,-2-7-8,-4 7-16,-1 8-16,-5 8-25,-4 17-49,0 0-117</inkml:trace>
          <inkml:trace contextRef="#ctx0" brushRef="#br0" timeOffset="-71043.8862">-1015 5143 126,'0'0'25,"0"0"-50,0 0-78</inkml:trace>
        </inkml:traceGroup>
        <inkml:traceGroup>
          <inkml:annotationXML>
            <emma:emma xmlns:emma="http://www.w3.org/2003/04/emma" version="1.0">
              <emma:interpretation id="{E0D1DC67-49F0-48D1-B3CD-5917DCF85742}" emma:medium="tactile" emma:mode="ink">
                <msink:context xmlns:msink="http://schemas.microsoft.com/ink/2010/main" type="inkWord" rotatedBoundingBox="28511,14551 29707,14407 29772,14948 28576,15092"/>
              </emma:interpretation>
              <emma:one-of disjunction-type="recognition" id="oneOf11">
                <emma:interpretation id="interp55" emma:lang="en-US" emma:confidence="0">
                  <emma:literal>Inn</emma:literal>
                </emma:interpretation>
                <emma:interpretation id="interp56" emma:lang="en-US" emma:confidence="0">
                  <emma:literal>#120</emma:literal>
                </emma:interpretation>
                <emma:interpretation id="interp57" emma:lang="en-US" emma:confidence="0">
                  <emma:literal>Inn.</emma:literal>
                </emma:interpretation>
                <emma:interpretation id="interp58" emma:lang="en-US" emma:confidence="0">
                  <emma:literal>*120</emma:literal>
                </emma:interpretation>
                <emma:interpretation id="interp59" emma:lang="en-US" emma:confidence="0">
                  <emma:literal>€120</emma:literal>
                </emma:interpretation>
              </emma:one-of>
            </emma:emma>
          </inkml:annotationXML>
          <inkml:trace contextRef="#ctx0" brushRef="#br2" timeOffset="2.45602E6">105 4731 216,'-16'0'68,"2"0"-51,-1 0-14,2 0 3,9 0 1,-4 0 0,2 0 29,6 0 34,-3 0 2,3 0 0,0 0-2,0 0-2,-2 0-21,2 0-19,-2 0-5,2 0-8,0 0-6,0 0-4,0 0-2,0 0-3,0 0 3,0 0-1,0 0 1,0 0 6,17 0 10,10 0 1,16 0-8,12 0-6,9 2 2,6 12-3,13 0-1,8 0-4,11 0 1,-4-7-1,4 0 0,-19-2 0,-17-3 0,-15 3 1,-22-2-1,-3-1 2,-13-2-2,-5 2 1,-3-2-1,-5 2-1,3-2 1,-3 0-3,0 0-2,0 0-5,0 0-1,0 0 0,0 3-2,0 1-3,3 1-15,1-2-16,0-3-33,-4 0-59,0 0-82</inkml:trace>
          <inkml:trace contextRef="#ctx0" brushRef="#br2" timeOffset="2.45669E6">360 4456 315,'0'0'254,"0"0"-213,10 0-30,9 0-7,4 0-4,18 0 2,2 0-4,-5-1 4,-6 1 2,-9 0-5,-12 0-6,-11 0-18,0 16-71,-3 2-132</inkml:trace>
          <inkml:trace contextRef="#ctx0" brushRef="#br2" timeOffset="2.45654E6">477 4361 305,'2'0'138,"-2"0"-42,4 0-19,-2 0-2,-2 0-16,0 0-14,0 0-15,0 11-9,0 3-9,0 7-6,0 3-5,-6-3-6,-9 2-9,-6 0-25,-3-2-62,9-1-94,0-4-189</inkml:trace>
          <inkml:trace contextRef="#ctx0" brushRef="#br2" timeOffset="2.4573E6">753 4349 258,'0'0'118,"0"0"-27,0 0-9,0 0-25,-5 0 2,-5 12-15,-5 6-22,-4 3-7,4 5-4,-6-3-6,10 1-3,3-1-1,3 0 1,3-2-1,2-4 0,0-3-7,0-9-29,0-3-48,0-2-44,4 0-122</inkml:trace>
          <inkml:trace contextRef="#ctx0" brushRef="#br2" timeOffset="2.4579E6">852 4369 499,'3'0'102,"1"0"-70,2 0 2,2 0-4,-1 3-11,-1 2-14,1 2-3,4 2-2,-5 0 3,-2 3-3,-4-3 1,0 8-2,0-1 4,-21 3-5,-7 2 1,-3 0 1,7-2 1,3-4-1,14-9 2,7-3-3,0-3 3,0 0 5,0 0 15,18 0 1,3 0-5,5 2-9,-3 0 4,-4 1-3,-9-1-5,-5 2-2,-5 1-1,0-2-10,0 1-29,0-4-58,0 0-71,-2 0-125</inkml:trace>
          <inkml:trace contextRef="#ctx0" brushRef="#br2" timeOffset="2.45795E6">1042 4365 493,'0'0'159,"0"0"-88,0 3-18,0 10-17,0 13-22,0 1-8,-13 0-6,3-4 1,5-1-1,-1-9 0,6-6-1,0-1-4,0-6-3,32 0 2,-1 0 2,1-15 4,1-4-1,-12 3 1,-3-1-1,-9 4 1,-2 3 0,-2 1-2,-5-1-6,0-1-46,0 6-89,0 5-92</inkml:trace>
        </inkml:traceGroup>
        <inkml:traceGroup>
          <inkml:annotationXML>
            <emma:emma xmlns:emma="http://www.w3.org/2003/04/emma" version="1.0">
              <emma:interpretation id="{A258CE40-1E9A-4769-8CBC-73895962126E}" emma:medium="tactile" emma:mode="ink">
                <msink:context xmlns:msink="http://schemas.microsoft.com/ink/2010/main" type="inkWord" rotatedBoundingBox="30573,14596 31846,14470 31897,14982 30623,15108"/>
              </emma:interpretation>
              <emma:one-of disjunction-type="recognition" id="oneOf12">
                <emma:interpretation id="interp60" emma:lang="en-US" emma:confidence="0">
                  <emma:literal>4+2012</emma:literal>
                </emma:interpretation>
                <emma:interpretation id="interp61" emma:lang="en-US" emma:confidence="0">
                  <emma:literal>4÷2012</emma:literal>
                </emma:interpretation>
                <emma:interpretation id="interp62" emma:lang="en-US" emma:confidence="0">
                  <emma:literal>4+20122</emma:literal>
                </emma:interpretation>
                <emma:interpretation id="interp63" emma:lang="en-US" emma:confidence="0">
                  <emma:literal>Isuzu</emma:literal>
                </emma:interpretation>
                <emma:interpretation id="interp64" emma:lang="en-US" emma:confidence="0">
                  <emma:literal>4÷20122</emma:literal>
                </emma:interpretation>
              </emma:one-of>
            </emma:emma>
          </inkml:annotationXML>
          <inkml:trace contextRef="#ctx0" brushRef="#br2" timeOffset="2.45905E6">2084 4848 70,'0'0'190,"0"0"-80,0 0-2,0 0-9,0 0-12,22 0-13,6 0-14,8 0-28,11 0-4,5 0-11,13 0-4,6 0-6,14 4-4,-1 4-1,9-1-3,-4-3 2,0-2 0,-4 1-4,-19-3 4,-15 0-9,-19 0-1,-9 0-12,-7 0-18,-8 0-35,-8 0-82,0 0-92</inkml:trace>
          <inkml:trace contextRef="#ctx0" brushRef="#br2" timeOffset="2.45957E6">2371 4433 295,'-161'93'297,"165"-93"-221,7 0-35,2 0 5,2 0-16,4 0-13,9 6-11,1-2-6,5-1 0,-6 2-11,-7-1-23,2 0-36,-12 1-72,-5-2-185</inkml:trace>
          <inkml:trace contextRef="#ctx0" brushRef="#br2" timeOffset="2.4585E6">2276 4829 240,'17'19'58,"-17"-7"-58,0-8-23,0 1-40,-8-1-143</inkml:trace>
          <inkml:trace contextRef="#ctx0" brushRef="#br2" timeOffset="2.45956E6">2371 4433 570,'0'0'95,"0"0"-50,0 7-12,0 2-17,0 3-8,-10 0-4,-1 2 0,-2 2-2,3 2-1,-1 1 0,5 1-2,2-7-4,-2-1-27,3-5-52,-1-2-60,-9-5-105</inkml:trace>
          <inkml:trace contextRef="#ctx0" brushRef="#br2" timeOffset="2.45975E6">2660 4426 54,'0'-5'177,"0"1"-174,0-1 1,0 2 62,2 3 29,-2 0 15,0 0-6,0 10-14,0 13-43,0 12-26,-15 5-13,-3-2-5,2-3-4,6-15 2,4-13-35,6-7-103,10-8-126</inkml:trace>
          <inkml:trace contextRef="#ctx0" brushRef="#br2" timeOffset="2.46026E6">2660 4426 227,'125'-30'329,"-128"41"-286,0-9-31,3-2 6,0 0-11,0 0-11,6 0 6,12 0 4,3-11 8,-6 3 3,2 8 7,-7 0 14,-5 0-12,-3 6-10,-2 12-3,0 2 4,-21 7-16,-9 8-3,-7 1 2,3-8-1,20-7-1,7-12 1,7-7 2,0-2 0,0 0 4,34 0 14,5 0-1,3-7-6,-1 3 6,-14 1-1,-4 3-4,-16 0-9,-3 0-1,-4 0-3,0 0-7,0 0-27,-11 0-37,-5 0-126,1 0-193</inkml:trace>
          <inkml:trace contextRef="#ctx0" brushRef="#br2" timeOffset="2.46041E6">3053 4419 636,'0'0'111,"3"0"-60,-3 0-7,0 4-26,0 13-11,0 4-5,0-2-2,0 7-2,0-6-1,0 0-3,4-9-7,4-6 5,3-5 0,4 0 1,6 0-1,5-22 4,1-5 1,-1-4 4,2-2-3,-7 1 2,0 1-5,-6 10-39,1 6-41,0 15-38,-6 0-113</inkml:trace>
          <inkml:trace contextRef="#ctx0" brushRef="#br2" timeOffset="2.46115E6">3582 4785 165,'-6'0'119,"6"0"-22,0-4 20,3 4-8,28-4-12,11 0-33,20-1-14,6-2-6,13 0-15,6 2-10,9 3-4,10 2-10,11-5-4,6 1-2,-21-3 1,-11-1-4,-29 0-13,-22 1-24,-20 3-35,-12 4-65,-8 0-72</inkml:trace>
          <inkml:trace contextRef="#ctx0" brushRef="#br2" timeOffset="2.46167E6">3746 4323 337,'2'0'151,"-2"0"-77,0 0-12,0 0-8,0 0-12,0 11-27,0 11-4,0 1-2,-8 0-1,-5 6-5,6-5-1,4-4-2,0 1 1,3-7-10,0-5-56,0-7-53,0-2-87</inkml:trace>
          <inkml:trace contextRef="#ctx0" brushRef="#br2" timeOffset="2.46219E6">3996 4354 151,'0'-4'84,"0"0"-117,0 0-48,0 1 18,0 1 27,0 2 81,5 0 136,-3 0-22,2 0-23,-4 0-31,0 0-18,0 0-28,0 0-21,0 0-10,0 9-14,0 10-8,0-3-6,0 10 1,-4-2-3,-6-3-7,3 0-6,1-5-12,6-4-18,0-10-37,2-2-14,25 0-40,4-21-45,-2-5-78</inkml:trace>
          <inkml:trace contextRef="#ctx0" brushRef="#br2" timeOffset="2.4627E6">3996 4354 289,'115'15'145,"-115"-16"-64,7-4-11,12-2-1,4 0-13,3 1-12,-3 5-6,-2 1-13,-2 0-13,-12 0-6,-1 0-3,-6 0 0,0 8-2,0 11-10,-13 2-6,-14 8-7,-9-6-17,4-6-5,15-5 2,6-6 20,11-3 22,0-3 4,0 0 23,26 0 14,10 0-3,9 0 0,-9 0-4,-2 0-7,-7 0-8,-14 0-3,-6 0-5,-4 0-8,0 0-1,-3 0-4,0 0-18,0 0-34,0 0-85,0 0-136</inkml:trace>
          <inkml:trace contextRef="#ctx0" brushRef="#br2" timeOffset="2.46284E6">4481 4278 507,'7'0'204,"-7"10"-132,0 4-22,0 5-23,0 2-21,0 5-5,0-6 0,0 4-1,6-10 0,7-7-3,2-2-4,1-3-9,-1-2 6,-4 0 3,4 0 2,-2-9 0,6-15 3,-1-2 1,-5 1 0,5 3 1,-8 6 1,1 4-1,-5 6-1,-6 3-15,2 3-22,3 0-36,-5 3-63,0 31-244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34:15.78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0AE08CB-5E3C-4E2F-9A9F-11767F84017A}" emma:medium="tactile" emma:mode="ink">
          <msink:context xmlns:msink="http://schemas.microsoft.com/ink/2010/main" type="writingRegion" rotatedBoundingBox="13320,9143 15140,9178 15131,9633 13312,9598"/>
        </emma:interpretation>
      </emma:emma>
    </inkml:annotationXML>
    <inkml:traceGroup>
      <inkml:annotationXML>
        <emma:emma xmlns:emma="http://www.w3.org/2003/04/emma" version="1.0">
          <emma:interpretation id="{D6063387-5CBF-44C4-B8B3-C67F1CC11CA7}" emma:medium="tactile" emma:mode="ink">
            <msink:context xmlns:msink="http://schemas.microsoft.com/ink/2010/main" type="paragraph" rotatedBoundingBox="13320,9143 15140,9178 15131,9633 13312,95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8D6F4C-7659-4621-BF9E-17BDC0445C0F}" emma:medium="tactile" emma:mode="ink">
              <msink:context xmlns:msink="http://schemas.microsoft.com/ink/2010/main" type="line" rotatedBoundingBox="13320,9143 15140,9178 15131,9633 13312,9598"/>
            </emma:interpretation>
          </emma:emma>
        </inkml:annotationXML>
        <inkml:traceGroup>
          <inkml:annotationXML>
            <emma:emma xmlns:emma="http://www.w3.org/2003/04/emma" version="1.0">
              <emma:interpretation id="{A1FAFD0D-07C1-4579-9B39-C0BE9B3F58E6}" emma:medium="tactile" emma:mode="ink">
                <msink:context xmlns:msink="http://schemas.microsoft.com/ink/2010/main" type="inkWord" rotatedBoundingBox="13320,9143 13865,9153 13857,9564 13312,9553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In</emma:literal>
                </emma:interpretation>
                <emma:interpretation id="interp2" emma:lang="en-US" emma:confidence="0">
                  <emma:literal>IN</emma:literal>
                </emma:interpretation>
                <emma:interpretation id="interp3" emma:lang="en-US" emma:confidence="0">
                  <emma:literal>In,</emma:literal>
                </emma:interpretation>
                <emma:interpretation id="interp4" emma:lang="en-US" emma:confidence="0">
                  <emma:literal>Int</emma:literal>
                </emma:interpretation>
              </emma:one-of>
            </emma:emma>
          </inkml:annotationXML>
          <inkml:trace contextRef="#ctx0" brushRef="#br0">49-4 435,'5'0'111,"-5"0"-77,0 0-13,0 12 19,0 9-16,0 9 1,-2 6-5,-9 3-8,1 6-1,0 0-1,0-1-5,4 1-5,1-10 0,5-7 0,0-7-32,0-12-67,5-9-64,18 0-291</inkml:trace>
          <inkml:trace contextRef="#ctx0" brushRef="#br0" timeOffset="730">250 92 310,'0'0'136,"0"5"-84,0-1-28,0-1 20,3 4-12,2 0-11,-5 7-8,0 3-6,0 15-4,0 4 0,-5 9 3,-11-3 4,9-3-5,-2-8-4,7-10 0,2-12-1,0-9-5,0 0-33,7-21-36,14-20 2,5-9 12,-7 0-7,-4 15-20,-5 7 55,-6 12 32,1 3 31,-3 13 33,4 0 46,-4 3-26,3 21-40,1 4-8,-2 3-4,5 8-10,1-4-12,3-3-8,2-10 1,2-7-4,0-11-15,2-4-34,-6 0-41,0-16-77</inkml:trace>
          <inkml:trace contextRef="#ctx0" brushRef="#br0" timeOffset="1050">544 80 502,'3'0'107,"-1"0"-76,-2 0-6,0 4 12,0 7-21,0 10-11,0 6-4,-7 14-1,-12 1-1,2 0-2,-2-4-34,11-8-12,8-11-20,0-15-40,13-4-146</inkml:trace>
        </inkml:traceGroup>
        <inkml:traceGroup>
          <inkml:annotationXML>
            <emma:emma xmlns:emma="http://www.w3.org/2003/04/emma" version="1.0">
              <emma:interpretation id="{F13CDA80-8AC0-490B-8396-E1D428120CFC}" emma:medium="tactile" emma:mode="ink">
                <msink:context xmlns:msink="http://schemas.microsoft.com/ink/2010/main" type="inkWord" rotatedBoundingBox="14079,9188 15139,9209 15131,9633 14071,9613"/>
              </emma:interpretation>
              <emma:one-of disjunction-type="recognition" id="oneOf1">
                <emma:interpretation id="interp5" emma:lang="en-US" emma:confidence="0">
                  <emma:literal>stork</emma:literal>
                </emma:interpretation>
                <emma:interpretation id="interp6" emma:lang="en-US" emma:confidence="0">
                  <emma:literal>seek</emma:literal>
                </emma:interpretation>
                <emma:interpretation id="interp7" emma:lang="en-US" emma:confidence="0">
                  <emma:literal>Stork</emma:literal>
                </emma:interpretation>
                <emma:interpretation id="interp8" emma:lang="en-US" emma:confidence="0">
                  <emma:literal>Seek</emma:literal>
                </emma:interpretation>
                <emma:interpretation id="interp9" emma:lang="en-US" emma:confidence="0">
                  <emma:literal>soak</emma:literal>
                </emma:interpretation>
              </emma:one-of>
            </emma:emma>
          </inkml:annotationXML>
          <inkml:trace contextRef="#ctx0" brushRef="#br0" timeOffset="1960">883 107 191,'3'-3'57,"-3"-6"-43,0-1 41,0-2 12,0 5-8,0-2-4,0 6-10,0 3-17,0 0-8,-6 0 3,-9 0 3,-6 0-14,-2 19-3,4 3-4,4-1-2,4-3 0,3-6-3,3 5 0,5-13 1,0 0 1,0-3-3,3-1-2,13 3 4,-1 1 1,0 1 1,2 2-2,-4 2 2,-9 5 13,-4 1 4,0 4-17,0 8-1,-4-1-5,-20 2 6,11-7-3,-5-4-1,7-5 0,3-8-3,3-4-34,5 0-15,0 0-48,13-16-56</inkml:trace>
          <inkml:trace contextRef="#ctx0" brushRef="#br0" timeOffset="2270">982 153 500,'11'10'97,"-1"2"-81,-5 1 2,1 6 2,-2 3-6,-4-3-12,0 8-5,0 2-1,0-4-27,-15 1-32,-4-10-14,4-13-36,5-3-84</inkml:trace>
          <inkml:trace contextRef="#ctx0" brushRef="#br0" timeOffset="2520">948 130 221,'0'-2'191,"13"-3"-119,8-2-47,2-2 5,1-1-5,-3 1-11,10 1-2,-5 1-8,-2 6-1,-9 1-3,-2 0 0,-7 0 2,-4 4 4,0 12-2,-2 10-1,0-6-1,0 13 1,0 3 4,0-10-2,0 7-2,0-10 1,0-6-2,3-3 1,11-9-4,-5-3-1,7-2-9,-5 0-9,-4 0-8,-4-21-21,-3-12-27,0-7-18,0 0-31,-10 3-31</inkml:trace>
          <inkml:trace contextRef="#ctx0" brushRef="#br0" timeOffset="2680">1195 65 160,'0'-8'177,"6"8"-83,15-3-29,5 2-11,8 1-16,0 0-6,-3 0-13,-3 0-13,-15 0-2,0 0-2,-5 0-3,-8 1-16,0 14-32,-15 0-61,-9 2-65</inkml:trace>
          <inkml:trace contextRef="#ctx0" brushRef="#br0" timeOffset="3020">1195 65 509,'48'102'108,"-33"-102"-78,-2 0 14,0 0-16,-7 0-21,1 4-7,-1-4 0,-4 1-27,-2 8-31,0 6-39,-2 6-35,-22 2-82</inkml:trace>
          <inkml:trace contextRef="#ctx0" brushRef="#br0" timeOffset="3040">1186 342 352,'0'0'137,"0"0"-78,17 0-8,4 0-5,5 0-7,3-6-4,-3 4-11,8 0-12,-6-1-8,-1 3-4,1 0-18,-9 0-37,-6 0-13,-3 7-43,1 9-107</inkml:trace>
          <inkml:trace contextRef="#ctx0" brushRef="#br0" timeOffset="14400">1568 66 215,'3'-9'112,"-3"9"-47,0 0-26,0 0 3,0 0-10,0 0 4,0 0-2,0 0-2,0 0 0,0 0 1,0 0 1,0 0-2,2 28-11,-2 12-16,0 12 1,0 7-3,-7 4 0,-7-7-3,1-11 0,6-12-7,-1-12-33,8-15-50,0-6-42,21-4-163</inkml:trace>
          <inkml:trace contextRef="#ctx0" brushRef="#br0" timeOffset="14770">1823 188 332,'0'0'86,"0"0"-81,-18 0 4,-8 0 37,-10 3-8,4 15-9,2 2-16,-2-7-7,11 1-4,8-7-1,5-4-1,3 2 1,5-5 0,0 0 4,0 2 28,0-2 9,3 5 11,15 1-32,6 6 1,4 9 1,3 4-1,-3 4-6,-11 1-8,-4 4-5,-3-11-2,-10-2-3,0-15-32,0-6-80,0-10-144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4:37.74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62AFA13-7C67-4A34-848F-5B3E0FE3C5C0}" emma:medium="tactile" emma:mode="ink">
          <msink:context xmlns:msink="http://schemas.microsoft.com/ink/2010/main" type="inkDrawing" rotatedBoundingBox="13501,3406 14754,3375 14755,3422 13502,3453" semanticType="underline" shapeName="Other">
            <msink:sourceLink direction="with" ref="{BB758BB4-4E45-43B7-B8AF-955ED3CB0579}"/>
          </msink:context>
        </emma:interpretation>
      </emma:emma>
    </inkml:annotationXML>
    <inkml:trace contextRef="#ctx0" brushRef="#br0">40 66 332,'-9'0'80,"-1"-4"-70,2 2-5,-5-5 26,11 5-1,2-4-11,0 5 15,0-2 17,0 3 0,0 0 2,0 0-5,0 0-11,0 0-8,0 0-9,0 0-8,0 0-4,0 0-5,0 0-3,0 0 0,0 0 0,0 0 1,0 0-2,0 0 1,0 0 0,0 0 1,0 0-1,0 0 2,0 0 0,0 0-1,0 0 0,4 0-2,28-4 2,17-2 3,16 0-3,14 0 1,10 5 2,11-2 1,0 1-2,4-3 1,-13 3-2,-18-3 2,-18 5-1,-19 0 2,-4 0 0,-11 0-1,-6 0 4,0 0-2,-1 0 0,-1 0-2,5 5-1,9-1-3,9 1 1,0-2-1,5-2 1,-7-1 0,-11 0 0,-2 0 0,-8 0 1,-9 0 0,-2 3 0,-2-3 1,0 0-1,0 0-2,0 0 1,0 0-1,0 0 0,0 0 0,0 0 0,0 0 0,0 0 1,0 0-1,3 0 0,-1 0 0,0 0 0,2 0 1,-4 0-2,0 0 2,0 0-1,0 0 1,0 0-1,0 0 0,0 0 0,0 0 0,0 0 0,0 0 0,0 0 0,0 0 0,0 0 1,0 0-1,0 0 0,0 3 0,0-3 0,0 0 1,0 0-2,0 0 1,0 0 0,0 0-1,0 0-8,0 0-19,-8 0-42,-5 6-175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34:48.26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8BB7D00-6ADC-4161-BB17-153ADA265930}" emma:medium="tactile" emma:mode="ink">
          <msink:context xmlns:msink="http://schemas.microsoft.com/ink/2010/main" type="writingRegion" rotatedBoundingBox="16801,4142 18940,3538 19236,4587 17098,5192"/>
        </emma:interpretation>
      </emma:emma>
    </inkml:annotationXML>
    <inkml:traceGroup>
      <inkml:annotationXML>
        <emma:emma xmlns:emma="http://www.w3.org/2003/04/emma" version="1.0">
          <emma:interpretation id="{D7E5295F-E8DC-42C3-BD5C-5E9398EDCA2E}" emma:medium="tactile" emma:mode="ink">
            <msink:context xmlns:msink="http://schemas.microsoft.com/ink/2010/main" type="paragraph" rotatedBoundingBox="16801,4142 18940,3538 19236,4587 17098,51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EF2ED8-552A-43B6-AAC6-F70D55DCA72B}" emma:medium="tactile" emma:mode="ink">
              <msink:context xmlns:msink="http://schemas.microsoft.com/ink/2010/main" type="line" rotatedBoundingBox="16801,4142 18782,3583 18938,4135 16958,4695"/>
            </emma:interpretation>
          </emma:emma>
        </inkml:annotationXML>
        <inkml:traceGroup>
          <inkml:annotationXML>
            <emma:emma xmlns:emma="http://www.w3.org/2003/04/emma" version="1.0">
              <emma:interpretation id="{D353196C-EED7-4E70-9E45-58CF73DE5767}" emma:medium="tactile" emma:mode="ink">
                <msink:context xmlns:msink="http://schemas.microsoft.com/ink/2010/main" type="inkWord" rotatedBoundingBox="16801,4142 18782,3583 18938,4135 16958,4695"/>
              </emma:interpretation>
              <emma:one-of disjunction-type="recognition" id="oneOf0">
                <emma:interpretation id="interp0" emma:lang="en-US" emma:confidence="0">
                  <emma:literal>power</emma:literal>
                </emma:interpretation>
                <emma:interpretation id="interp1" emma:lang="en-US" emma:confidence="0">
                  <emma:literal>powers</emma:literal>
                </emma:interpretation>
                <emma:interpretation id="interp2" emma:lang="en-US" emma:confidence="0">
                  <emma:literal>Power</emma:literal>
                </emma:interpretation>
                <emma:interpretation id="interp3" emma:lang="en-US" emma:confidence="0">
                  <emma:literal>Powers</emma:literal>
                </emma:interpretation>
                <emma:interpretation id="interp4" emma:lang="en-US" emma:confidence="0">
                  <emma:literal>pourers</emma:literal>
                </emma:interpretation>
              </emma:one-of>
            </emma:emma>
          </inkml:annotationXML>
          <inkml:trace contextRef="#ctx0" brushRef="#br0">77 162 280,'0'-9'67,"0"5"-20,0 1 8,0-1 10,0 2-9,0-1-4,0 3-3,0 0-5,0 0-12,0 0-6,0 0-1,0 0-4,-5 7-7,-8 24-2,0 13-9,-3 19-2,7 7 2,0 6-3,1-1 2,6-14 0,2-11-3,0-23 2,0-13-1,0-14-1,0 0-5,0-28-22,0-28 3,0-22-7,0-8 2,0 11-2,2 17 15,6 14 15,1 17 2,-2 8 1,3 4 0,3 8 7,0-5 1,0 4-3,1-9-1,-1 1-4,2-5 0,0-2-2,2 2 1,0-1 1,2 8-2,0 7 2,4 5 2,-8 2-1,0 0 2,-4 8 2,-5 14 1,-6 11 4,0 5-3,0 2-3,-24-1-1,-10-6-4,-5-3 1,2-11 0,3-12-3,11-4-1,0-3-36,10 0-38,13 0-26,0-3-70</inkml:trace>
          <inkml:trace contextRef="#ctx0" brushRef="#br0" timeOffset="400">455 100 303,'0'0'116,"0"0"-67,0 0 4,0 0 6,0 0-10,-3 9-12,-12 22-22,-4 13-11,-4 12-3,4 0 0,6-6 3,11-10-2,2-15-2,0-19 3,6-6-5,20 0 1,-1-15-1,-1-20 4,2-5-4,-12 7 1,-12-2 1,-2 6-4,0 6 1,0 12 1,-16 3-2,0 8-7,-2 0-2,5 0-10,2 8-17,9 8-30,2-7-41,8-4-106</inkml:trace>
          <inkml:trace contextRef="#ctx0" brushRef="#br0" timeOffset="920">455 100 359,'110'19'97,"-93"-19"-66,4 0-10,0 0 5,0 0-12,-5 15-8,-6 0-1,-2 5-5,-8 9 2,0-1 2,0 5-3,0-12 1,0-7 0,0-7-1,0-7 0,0 0-2,20-14-5,5-21 12,-2-2-5,-3-3-1,-6 7 0,-4 7 0,-5 13 0,-2 6 0,-3 3 0,0 4 1,0 0 1,0 12 2,0 18-7,0 8 3,0-5 1,0 0 0,6-10-1,6-6 0,12-11-1,-1-6-1,5 0 1,-2-21 1,-1-18 1,-5-1-2,-8-4 1,-3 7 0,-7 5-1,-2 9 0,0 7 0,0 8-3,0 6-2,-7 2-25,-1 0 4,5 2-22,3 8-38,0 0-108</inkml:trace>
          <inkml:trace contextRef="#ctx0" brushRef="#br0" timeOffset="1620">1153-67 233,'159'12'225,"-133"-17"-130,-5-2-54,-6 0-1,1 5-1,-11-1-19,0 2-14,-5 1-6,0 0-19,-5 6-53,-24 31-22,1 13-95</inkml:trace>
          <inkml:trace contextRef="#ctx0" brushRef="#br0" timeOffset="1340">1153-67 262,'11'12'178,"-4"6"-111,1 4-45,-2 4 10,1-3-18,1 5-11,0-5-2,-3 1 3,-3-8-4,-2 1 0,0-10-4,0-6-9,0-1-23,0 0-11,-7-25 4,-1-9 3,6-16 7,2-1-19,0 3 7,0 7 39,0 10 7,10 5 29,14 7 34,-1 5 3,5 5-3,1 2-14,-1 0-17,-4-3-11,-1 6-8,-10 1-12,-9 1-1,-4 2 0,0 0-6,0 0-46,-27 21-25,-4 7-36,2 10-158</inkml:trace>
          <inkml:trace contextRef="#ctx0" brushRef="#br0" timeOffset="1690">1317 107 242,'45'-23'309,"-3"-4"-219,-12 4-40,4-3 2,-11 3-11,3 11-19,-5 0-14,-10 8-6,-1 4-2,-2 0-8,-8 6-48,0 25-56,-8 9-11,-9-1-29,-2-3-38</inkml:trace>
          <inkml:trace contextRef="#ctx0" brushRef="#br0" timeOffset="2080">1508 161 143,'0'0'151,"0"0"-43,0-8-44,2-24-8,13-11-9,2-8-16,-4-3-14,-1 1-7,-1 0-7,0 1-3,-2 13-1,-3 1 2,7 6-4,5 1-2,2 3-3,7 7 5,-6 7-1,-3 7 6,-3 7-2,-7 0 3,-5 0-3,-3 21 3,0 7 5,0 7-6,-18 6 0,-14-2-2,7-1 0,1-5-2,6-12 2,7-12-1,9-7 0,2-2 1,0 0 1,23 0 16,13-2 4,11-10-3,6-2 18,-12 6-9,1 4-11,-13 4-3,-16 0-8,-6 0-4,-7 0 0,0 5-34,-11 11-32,-27 10-74,-4 3-155</inkml:trace>
        </inkml:traceGroup>
      </inkml:traceGroup>
      <inkml:traceGroup>
        <inkml:annotationXML>
          <emma:emma xmlns:emma="http://www.w3.org/2003/04/emma" version="1.0">
            <emma:interpretation id="{79CD94B6-57B9-431B-801A-144FB2F15B09}" emma:medium="tactile" emma:mode="ink">
              <msink:context xmlns:msink="http://schemas.microsoft.com/ink/2010/main" type="line" rotatedBoundingBox="17812,4624 19056,4032 19270,4482 18025,5073">
                <msink:destinationLink direction="with" ref="{48F9AB58-7869-4A13-AF29-B328855FBEB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46C4D2C-C5F2-40D8-8F61-C3AFFE9F6CAD}" emma:medium="tactile" emma:mode="ink">
                <msink:context xmlns:msink="http://schemas.microsoft.com/ink/2010/main" type="inkWord" rotatedBoundingBox="17812,4624 19056,4032 19270,4482 18025,5073"/>
              </emma:interpretation>
              <emma:one-of disjunction-type="recognition" id="oneOf1">
                <emma:interpretation id="interp5" emma:lang="en-US" emma:confidence="0">
                  <emma:literal>AMP</emma:literal>
                </emma:interpretation>
                <emma:interpretation id="interp6" emma:lang="en-US" emma:confidence="0">
                  <emma:literal>am p</emma:literal>
                </emma:interpretation>
                <emma:interpretation id="interp7" emma:lang="en-US" emma:confidence="0">
                  <emma:literal>par p</emma:literal>
                </emma:interpretation>
                <emma:interpretation id="interp8" emma:lang="en-US" emma:confidence="0">
                  <emma:literal>Amp</emma:literal>
                </emma:interpretation>
                <emma:interpretation id="interp9" emma:lang="en-US" emma:confidence="0">
                  <emma:literal>Am p</emma:literal>
                </emma:interpretation>
              </emma:one-of>
            </emma:emma>
          </inkml:annotationXML>
          <inkml:trace contextRef="#ctx0" brushRef="#br0" timeOffset="2630">1114 516 145,'0'0'126,"0"0"-44,0 0-13,0 0-10,0 0-9,0 0-8,0 0-4,0 18-12,0 10-8,-10 4 3,2 1-2,-3 14-2,-4 4-8,-1 3-4,-2-4-4,5-10 0,3-17 0,10-11-2,0-10 0,-4-2-7,4-9-45,0-38 16,9-18 16,14-14 3,3 2-5,-5 14 17,2 9 4,-6 17 4,-5 16-2,4 9 10,-8 12 28,2 0 8,3 14-8,0 17-8,-2 9-12,-7 8-8,-4 4-5,0 0-6,0-8 2,0-7-2,0-12-10,-4-10-32,-15-7-19,1-6-52,-3-2-59</inkml:trace>
          <inkml:trace contextRef="#ctx0" brushRef="#br0" timeOffset="3220">1075 617 447,'42'-9'112,"7"-10"-81,-2-2 9,0-5 0,-3 3-17,-8 4-20,-14 6-2,-12 5-2,-8 8 0,-2 0-19,0 0-22,-12 19 26,-10 12 13,-3 11-12,6-5 11,4-6 6,7-6 0,5-13 0,3-8 11,0-4 11,21-4-9,11-26-5,1-13-9,-6-6 3,-2 3-2,-9 1-2,-8 13 0,-4 12 0,-4 11-1,0 9 1,0 0 1,0 7 4,0 23 2,0 15-5,0-2-1,0-2 3,0-9 6,4-11-3,9-9 0,0-4-1,2-8-3,1-8-3,2-31 0,1-13-6,-4-8-11,-2-1-13,-5 16 2,2 13 7,-7 15 13,5 15 8,-1 2 7,1 2 6,5 30 6,3 1 7,0 6 4,2 5-3,-3-10-2,-2 4-5,-4-5-6,-5-5-8,-1-7-4,-3-4-2,3-10-2,-3-7-4,0 0-63,0-7-66,0-22-19,0 4-188</inkml:trace>
          <inkml:trace contextRef="#ctx0" brushRef="#br0" timeOffset="3670">1859 242 355,'8'0'84,"-6"0"-58,-2 4 19,0 13-17,0 4-14,0 10-4,0 12 3,0 1-5,0 10-4,0 2-1,3-9 3,-1-6 9,4-16-1,-6-9-1,2-9-1,-2-7-7,0 0-8,0-27-2,0-14 3,0-16-3,0 1-19,0-2-3,0 7 2,0 4 7,6 3 5,14 3 3,7 11 8,3 2 3,4 6 0,0 1 5,2 12 11,-6 4 4,1 5 0,-13 0 2,-8 2-1,-10 22-10,0 7-6,-15 4-5,-29 7-1,-14 5-2,-7-7 3,5 2 0,-5-16-5,24-17-73,9-9-24,22 0-95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34:52.42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8F9AB58-7869-4A13-AF29-B328855FBEB7}" emma:medium="tactile" emma:mode="ink">
          <msink:context xmlns:msink="http://schemas.microsoft.com/ink/2010/main" type="inkDrawing" rotatedBoundingBox="16851,5803 20727,4360 20762,4453 16885,5895" semanticType="underline" shapeName="Other">
            <msink:sourceLink direction="with" ref="{79CD94B6-57B9-431B-801A-144FB2F15B09}"/>
          </msink:context>
        </emma:interpretation>
      </emma:emma>
    </inkml:annotationXML>
    <inkml:trace contextRef="#ctx0" brushRef="#br0">-6 1470 60,'-8'0'265,"8"-3"-161,0 1-33,23-7 18,32-10-29,26-16-31,26-10 15,33-18-2,59-19-9,50-10-4,48-15-6,47-8-14,16-1-5,2-3 0,8 3-1,-26-2-2,-40 6 1,-49 8 0,-78 13-3,-65 30 0,-46 21 1,-45 18-2,-21 22-10,-16 0-20,-59 12-42,-38 31-17,-20 12-85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0:56.21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6179034-11B2-43B4-879D-42EDDBCACF92}" emma:medium="tactile" emma:mode="ink">
          <msink:context xmlns:msink="http://schemas.microsoft.com/ink/2010/main" type="writingRegion" rotatedBoundingBox="24995,6446 23707,6361 23739,5871 25027,5957">
            <msink:destinationLink direction="with" ref="{391C65EC-949C-4A6A-8AA6-6A562C13F5F1}"/>
          </msink:context>
        </emma:interpretation>
      </emma:emma>
    </inkml:annotationXML>
    <inkml:traceGroup>
      <inkml:annotationXML>
        <emma:emma xmlns:emma="http://www.w3.org/2003/04/emma" version="1.0">
          <emma:interpretation id="{7944E6D9-E29A-467B-9BB1-5A34D19818B4}" emma:medium="tactile" emma:mode="ink">
            <msink:context xmlns:msink="http://schemas.microsoft.com/ink/2010/main" type="paragraph" rotatedBoundingBox="24995,6446 23707,6361 23739,5871 25027,59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F12D6A-5DF4-46BB-906F-EFA876AC96FE}" emma:medium="tactile" emma:mode="ink">
              <msink:context xmlns:msink="http://schemas.microsoft.com/ink/2010/main" type="line" rotatedBoundingBox="24995,6446 23707,6361 23739,5871 25027,5957"/>
            </emma:interpretation>
          </emma:emma>
        </inkml:annotationXML>
        <inkml:traceGroup>
          <inkml:annotationXML>
            <emma:emma xmlns:emma="http://www.w3.org/2003/04/emma" version="1.0">
              <emma:interpretation id="{792751FE-FF87-4F57-AF29-6A6387055FF4}" emma:medium="tactile" emma:mode="ink">
                <msink:context xmlns:msink="http://schemas.microsoft.com/ink/2010/main" type="inkWord" rotatedBoundingBox="24995,6446 23707,6361 23739,5871 25027,5957"/>
              </emma:interpretation>
              <emma:one-of disjunction-type="recognition" id="oneOf0">
                <emma:interpretation id="interp0" emma:lang="en-US" emma:confidence="0">
                  <emma:literal>fit</emma:literal>
                </emma:interpretation>
                <emma:interpretation id="interp1" emma:lang="en-US" emma:confidence="0">
                  <emma:literal>fiat</emma:literal>
                </emma:interpretation>
                <emma:interpretation id="interp2" emma:lang="en-US" emma:confidence="0">
                  <emma:literal>fit.</emma:literal>
                </emma:interpretation>
                <emma:interpretation id="interp3" emma:lang="en-US" emma:confidence="0">
                  <emma:literal>fief</emma:literal>
                </emma:interpretation>
                <emma:interpretation id="interp4" emma:lang="en-US" emma:confidence="0">
                  <emma:literal>fins</emma:literal>
                </emma:interpretation>
              </emma:one-of>
            </emma:emma>
          </inkml:annotationXML>
          <inkml:trace contextRef="#ctx0" brushRef="#br0">-3610-2206 96,'0'26'165,"0"-26"-101,0 0-39,0 0-7,0 0-14,0-7 4,0 2-7,0 3 2,0 2-3,0 0 1,0 0 8,0 0-2,-7 0-16,4 6-259</inkml:trace>
          <inkml:trace contextRef="#ctx0" brushRef="#br0" timeOffset="-140.4036">-3610-2206 384,'0'7'184,"0"-4"-142,0 1-21,0-4-6,0 0-13,0 0-12,0 0-37,0 0-27,0 0-14,0 0-17,0 0-54</inkml:trace>
          <inkml:trace contextRef="#ctx0" brushRef="#br0" timeOffset="-2199.6564">-2333-2177 265,'-185'27'92,"185"-27"-41,0 0 5,0 0-5,0 0-15,0 0-23,-2 0-11,-4 0-7,-1 0-55,-4 0-87</inkml:trace>
          <inkml:trace contextRef="#ctx0" brushRef="#br0" timeOffset="-2307.8592">-2333-2177 316,'0'0'94,"0"0"-65,-2 0-20,2 0 9,0 0-7,0 0-10,-3 0-3,-7 0-1,1-4-10,1 4-6,-2 0-17,3 0-45,-1 1-53</inkml:trace>
          <inkml:trace contextRef="#ctx0" brushRef="#br0" timeOffset="-2012.4516">-2690-2138 262,'0'0'198,"0"0"-150,0 0-43,-2 0 0,-1 0 0,-3 0-6,-2 0-3,-1 0-38,-5 0-56,7 0-153</inkml:trace>
          <inkml:trace contextRef="#ctx0" brushRef="#br0" timeOffset="-1341.6344">-2903-2262 166,'-120'-129'231,"120"129"-175,0 0-40,0 0 2,0 0-6,0 0-11,0 0-34,0 0-32,0 0-52</inkml:trace>
          <inkml:trace contextRef="#ctx0" brushRef="#br0" timeOffset="-1544.4396">-2903-2262 28,'-6'-2'249,"2"-3"-184,-5 1-16,1-3-5,6 0 5,-3 1-19,-1 1 0,4-2-21,0 1-6,2-1-2,-4 0-2,2 0-53,-1 2-67,3-2-161</inkml:trace>
          <inkml:trace contextRef="#ctx0" brushRef="#br0" timeOffset="-936.024">-3213-1967 353,'0'10'133,"0"-5"-93,0-4-27,0-1-1,0 0-9,0 0-3,0 0-2,0 0-20,0 0-5,-4 0 4,4 0-1,-2 0 7,0 0-3,-4-4-3,4-10-31,-1-7-40,1 5-113</inkml:trace>
          <inkml:trace contextRef="#ctx0" brushRef="#br0" timeOffset="-702.018">-3213-1967 33,'-108'-177'52,"101"158"-4,1-3 14,2 4 5,-2 6-41,4 2-10,-3 6 18,-3 4-5,2 0-17,1 0-8,0 0 0,2 0-20,3 0-100</inkml:trace>
          <inkml:trace contextRef="#ctx0" brushRef="#br0" timeOffset="-358.8092">-3425-2342 346,'-26'-116'113,"26"116"-74,0 0-21,0 0 14,-2 2-3,-8 19-12,-1 9-10,1 1-6,1 1-3,7-4-28,0-1-55,2-11-41,0-7-154</inkml:trace>
          <inkml:trace contextRef="#ctx0" brushRef="#br0" timeOffset="-592.8152">-3425-2342 435,'0'0'76,"0"0"-53,0 0-1,0 0 1,0-4-16,0-1-9,0-4-23,0-5-42,0 2-45,0 5-99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0:52.69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A0F7D92-92AE-4207-A649-ED6E3C0E359C}" emma:medium="tactile" emma:mode="ink">
          <msink:context xmlns:msink="http://schemas.microsoft.com/ink/2010/main" type="writingRegion" rotatedBoundingBox="25199,6282 25402,6282 25402,7438 25199,7438">
            <msink:destinationLink direction="with" ref="{391C65EC-949C-4A6A-8AA6-6A562C13F5F1}"/>
          </msink:context>
        </emma:interpretation>
      </emma:emma>
    </inkml:annotationXML>
    <inkml:traceGroup>
      <inkml:annotationXML>
        <emma:emma xmlns:emma="http://www.w3.org/2003/04/emma" version="1.0">
          <emma:interpretation id="{EBB6B7F8-B61F-4F60-9F96-C60D827C8E04}" emma:medium="tactile" emma:mode="ink">
            <msink:context xmlns:msink="http://schemas.microsoft.com/ink/2010/main" type="paragraph" rotatedBoundingBox="25199,6282 25402,6282 25402,7438 25199,74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8EBF66-B0F4-4381-AB08-C78E91F96514}" emma:medium="tactile" emma:mode="ink">
              <msink:context xmlns:msink="http://schemas.microsoft.com/ink/2010/main" type="line" rotatedBoundingBox="25199,6282 25402,6282 25402,7438 25199,7438"/>
            </emma:interpretation>
          </emma:emma>
        </inkml:annotationXML>
        <inkml:traceGroup>
          <inkml:annotationXML>
            <emma:emma xmlns:emma="http://www.w3.org/2003/04/emma" version="1.0">
              <emma:interpretation id="{7098B262-4E06-42F8-BCA9-6290F4D98D8E}" emma:medium="tactile" emma:mode="ink">
                <msink:context xmlns:msink="http://schemas.microsoft.com/ink/2010/main" type="inkWord" rotatedBoundingBox="25199,6282 25402,6282 25402,7438 25199,7438">
                  <msink:destinationLink direction="to" ref="{3A74391C-438A-4B17-8061-215B6F81CBE7}"/>
                </msink:context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in,</emma:literal>
                </emma:interpretation>
                <emma:interpretation id="interp3" emma:lang="en-US" emma:confidence="0">
                  <emma:literal>i,</emma:literal>
                </emma:interpretation>
                <emma:interpretation id="interp4" emma:lang="en-US" emma:confidence="0">
                  <emma:literal>i.</emma:literal>
                </emma:interpretation>
              </emma:one-of>
            </emma:emma>
          </inkml:annotationXML>
          <inkml:trace contextRef="#ctx0" brushRef="#br0">-2110-1779 229,'-2'159'87,"2"-149"-43,0-3 5,0 0-12,0-5-24,0-2-10,0 0-11,0 0-39,0 0-34,0 2-75</inkml:trace>
          <inkml:trace contextRef="#ctx0" brushRef="#br0" timeOffset="-140.4036">-2110-1779 331,'0'8'96,"0"2"-69,0-2 7,0-5-8,0-2-23,0-1-3,0 0-38,0 0-60,0 0-84</inkml:trace>
          <inkml:trace contextRef="#ctx0" brushRef="#br0" timeOffset="171.6044">-2096-1407 244,'0'20'83,"0"-7"-42,0-3 8,0-3-12,0-5-22,0-2-10,3 0-14,1 0-47,5 0-71,1 0-118</inkml:trace>
          <inkml:trace contextRef="#ctx0" brushRef="#br0" timeOffset="312.008">-2059-1233 192,'0'13'92,"0"-5"-39,0-1-6,0 0 1,0 0 4,0-7-23,0 5-19,0-5-8,2 0-2,-2 3-12,0-3-27,5 4-31,-5 3-31,8 0-89</inkml:trace>
          <inkml:trace contextRef="#ctx0" brushRef="#br0" timeOffset="514.8132">-1981-1056 198,'5'15'108,"-1"2"-73,-4-1 5,0-2-9,0 1 17,0-4-19,0-3-8,0-1-7,0-7-4,0 0-6,0 0-2,0 0-1,0 0 0,0 1-3,6 6-27,2 5-23,-1 2-21,-1 3-49</inkml:trace>
          <inkml:trace contextRef="#ctx0" brushRef="#br0" timeOffset="-327.6084">-2148-2058 210,'18'94'118,"-18"-92"-54,0-2-24,0 3-7,0-3-15,0 2-15,0 3-8,0 3-36,0 0-74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08:36.57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A74391C-438A-4B17-8061-215B6F81CBE7}" emma:medium="tactile" emma:mode="ink">
          <msink:context xmlns:msink="http://schemas.microsoft.com/ink/2010/main" type="inkDrawing" rotatedBoundingBox="25488,7294 25720,5361 26047,5401 25815,7333" semanticType="callout" shapeName="Other">
            <msink:sourceLink direction="to" ref="{7098B262-4E06-42F8-BCA9-6290F4D98D8E}"/>
            <msink:sourceLink direction="from" ref="{F569662B-9AEC-4C8D-A07E-FB89F1FEB2A9}"/>
          </msink:context>
        </emma:interpretation>
      </emma:emma>
    </inkml:annotationXML>
    <inkml:trace contextRef="#ctx0" brushRef="#br0">-1320-2907 57,'5'-9'51,"3"5"-8,-6-4 2,2 6-6,-4 2-7,0 0-11,0 0-4,0 0 2,0 0-2,0 0-6,0 0 0,0 0 1,0 0 5,0 0 7,0-2 15,0 2-13,0 0-6,0 0 9,0 0-4,0 0-10,0 0-6,0 0-2,0-3-4,0 1 4,-4 0-5,-9 0 1,3 2-2,3 0 1,-4 0-1,1 0 0,2 0 0,-3 0-1,1 0 2,-3 0 0,-11 11-2,1 8 0,0 5-2,1-1-5,5-2-6,4-1-17,3-2-11,1-7 4,7-4-10,2-5-6,0-2-25,0 3-15,0-3 10,0 4 16,0 4 37,0 3 29,0-1 16,-6 0 17,-4 7-8,3-5-7,3-3 6,-1 1 2,5-8-12,0 1-5,0-3 9,0 0 7,0 0-4,0 0-7,0 0 1,0 0 16,0 0 6,0 0 0,0 0-8,0 0 2,0 0-1,0 0-6,0 0-6,0 0-8,0 0 0,0 0-1,0 0-4,0 0-4,0 0 1,0 0-1,0 0 0,0 0 1,0 0 3,0 5 0,0 4 6,-4 5 3,-7-1-2,1 9 0,-1-1-4,3-2-2,0 0 2,3-1-1,3 4 0,-4-1 0,4 2 0,-9 6-1,0 1-3,1 5-1,1 0-1,-2 2 1,5-2 0,-2-4 0,3-2 0,1-2 2,4-3 4,0-3 2,0-2 0,0 0 4,0-3-1,0 2-1,0 3-5,0 6-3,0-2-2,-4 4-1,-6-2 1,3-1-1,-4 0 0,5-3 0,4-4 1,2-7-1,0 5 2,0-1-1,0-2-1,0 0 4,2-3 2,2 4 0,-4-4 2,0 4-6,0 1 0,0 5-1,0 0-2,0-2 2,0-5-1,0-2 1,0-3-1,0 1 2,0 1-2,0 1 0,4-2 1,5 3 1,-2-1 0,-2 2 1,0 3 1,-1 9-3,0-8 0,1 3 1,-1-2-2,-4-3 1,0-2 0,2-2-2,-2-2 2,2-1-1,1 3 1,-3-3-2,3 0 1,-1 0 1,7 4 0,-5 1-1,-1 4 0,2 1 1,-2 2-1,-1 6 0,-2-2 2,0 9-2,0-1-1,0-9 2,0 0 1,0-10 1,0-3-3,0-1 1,0-6-1,0 0 2,0-3-2,0-1 0,0 0-1,0 0 1,0 0 1,0 3-1,0-1-1,0 0 2,0 3-2,0-5 2,0 2-1,0-2 0,0 0 0,0 0 0,0 0-1,0 0 0,0 0-3,0 0-1,2-7 4,7-9 2,1-1 0,-7-4-2,-1 3 2,1-1-1,-3 3 0,5 4 0,-3 5-3,4 1 1,-1 2 1,1-1 0,-4 3 1,0 0 0,-2 2 0,0 0 1,0 0-2,0 0 1,0 0 0,0 0 0,0 0-1,0 0 0,0 0 2,0 0-2,0 0 2,0 0-1,0 0 1,0 0 0,0 0 0,0 0 0,0 0-2,0 0 1,0 0 0,0 0-1,0 0-1,0 0 0,0 0-1,0 0 2,0 0-1,0 0-1,0 0 2,6-14 2,4-5 0,4 0-1,-5-6 0,2 1 0,1-2 0,-6 9 2,-3 5-4,-1 8 4,-2 1-2,0 3 0,0 0-2,0 0 2,0 0 0,0 0 2,0-1-2,0 1-2,0 0 2,0 0 2,0 0-2,0 0 0,-11 19 1,-8 4-1,2 7 1,4 3 0,-2-5-2,2 3 1,3-5-1,-1-3 3,3-6-3,3-1 2,5-4 0,0-3 0,0-2-1,0-2 2,0-2 1,0-3-3,0 0 2,0 1-3,0-1 0,0 0 0,0 0 0,0 0-1,0 0 0,-6 0-1,2-1 2,-4-9 1,3-2 1,-3 0-1,5-4 1,-2 4-1,0 2 1,-3-1-1,-3-1 0,-2-2 1,-2 0-2,2 2 2,3-4-1,-3 7 1,0-1-2,5-2 2,0 1-1,5 2 0,1-1 0,0 3 0,2 4 0,-4 1 1,4 0-1,-2 2 0,-1-2 1,3 2 0,-2 0-1,2 0 1,0 0 0,0 0 0,0 0-1,0 0 0,0 0 1,0 0-2,0 0 2,0 0-1,0 0 0,0 0 1,0 0 0,0 0-1,0 0 0,0 0 0,0 0 1,0 0 0,0 0-1,0 0 1,0 0 0,0 0 0,0 0 1,2 0-2,7 4 0,-2 4-1,1-4 2,15 3-1,-4-4-1,7 4-2,-5 5-10,-17 14-50,-4 22-97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08:02.38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4945FB6-A7FA-46BA-B548-ADCF84BA6D40}" emma:medium="tactile" emma:mode="ink">
          <msink:context xmlns:msink="http://schemas.microsoft.com/ink/2010/main" type="inkDrawing" rotatedBoundingBox="26729,7793 27712,7907 27709,7937 26725,7822" shapeName="Other"/>
        </emma:interpretation>
      </emma:emma>
    </inkml:annotationXML>
    <inkml:trace contextRef="#ctx0" brushRef="#br0">-619-537 172,'0'0'191,"0"0"-153,0 0-13,0 0 12,0 0-12,0 0-11,0 0-6,0 0 8,0 0 7,0 0-5,0 0 6,0 0 6,0 0-3,0 0-5,0 0-1,0 0 0,0 0-4,0 0 2,5 0-3,3 0 0,0 3 2,7-2-13,-2 5-3,0-4 2,3 4-2,-3-2 1,0 3-2,2-5 0,4 2-1,-6-4 0,2 3 0,2-3 1,-2 2-1,0-2 1,4 3 1,2-1-2,2-2 5,-3 2-4,-4-2 0,-3 3 1,-5-3-1,-3 0 0,-3 2 0,4-2-1,-1 0 1,3 0-1,0 0 0,2 2 2,4 0-3,-1-2 0,-6 0 1,3 0 1,-2 0-1,-3 3 1,-1-3-2,-4 0 2,2 0-1,0 0 1,4 0-1,-1 0 0,5 0-1,1 0 1,4 0 0,-2 0 0,3 0 1,-3 0-1,0 0-1,-5 2 2,-3-2 0,-5 5-2,2-5 2,2 0 0,-2 0-1,0 0 0,3 2 0,1-2 0,5 3 0,1-1 0,4-2 0,2 0 0,3 0-1,-1 0 1,-3 0 0,-4 0 1,-5 0 0,-6 3-2,0-3 2,-2 0-1,3 1 1,3-1-2,-6 0 2,4 0-1,2 3 0,-1-3-1,3 3 1,-1-3 1,4 1-1,-3 4-1,5 1 1,0-2 1,-1 0-1,5-1 0,-9 0 0,-3-3 0,-3 1-1,4-1 2,-4 3-2,3-1 1,-2 1 0,4 0 0,2-3 0,-1 0 0,-4 0 1,1 0-2,1 0 1,-4 0 0,1 1 0,0-1 1,2 0-2,-3 0 2,4 0-1,1 0-1,1 0 1,3 0 0,-1 0-1,1 0 0,-6 0 0,-3 0 1,1 0 0,0 0 0,-3 0-2,0 0-2,0 0-14,0 0-12,0 0-26,0 0-59,0 0-44,0 5-210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0:17.79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8B11F73-62FE-4FE6-98E3-04E759F9B0C2}" emma:medium="tactile" emma:mode="ink">
          <msink:context xmlns:msink="http://schemas.microsoft.com/ink/2010/main" type="inkDrawing" rotatedBoundingBox="23426,10392 23446,9106 23484,9107 23464,10393" semanticType="verticalRange" shapeName="Other">
            <msink:sourceLink direction="with" ref="{6784F96D-C382-4285-99DB-46399E2FCD35}"/>
          </msink:context>
        </emma:interpretation>
      </emma:emma>
    </inkml:annotationXML>
    <inkml:trace contextRef="#ctx0" brushRef="#br0">-3901 767 299,'2'0'105,"1"0"-60,-3 0-19,0 0 4,0 0 0,3 0-15,-3 0-6,0 0-2,0 0 1,0 0 1,0 0 0,0 0 8,0 0 3,0 0 2,0 0 2,0 0 1,0 0-4,0 0-6,0 0-1,0 0-1,2 0-6,1 2-6,-1 4 1,2-2-1,-4 3-1,0-3 1,2 6 0,-2 6 0,0 2 0,0 9-1,0 17 1,0 12-1,0 21 2,0 13-4,-11 10 2,1 3 0,2 5 1,5 0 4,3-4 10,0-9 2,0-15-4,0-12-4,0-9 5,0-17-3,5-13 2,1-9-3,-4-13 0,1-5-3,-3-2-5,0 0-1,0 0-1,0 0 0,0 0 0,0 0 0,0 0 1,0 0-2,0 0 2,0 0-2,0 0 2,0 0-1,3 0 0,-3 0 0,0 0 0,0 0 0,0 0 0,0 0-1,0 0 1,0 0-1,0 0-2,0 0-11,0 0-9,0 0-17,0 0-22,0 0-71,11 0-79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37:14.97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A65793D-B606-467F-A933-63BD196AAC7F}" emma:medium="tactile" emma:mode="ink">
          <msink:context xmlns:msink="http://schemas.microsoft.com/ink/2010/main" type="writingRegion" rotatedBoundingBox="7875,11057 12041,11603 11881,12821 7715,12274"/>
        </emma:interpretation>
      </emma:emma>
    </inkml:annotationXML>
    <inkml:traceGroup>
      <inkml:annotationXML>
        <emma:emma xmlns:emma="http://www.w3.org/2003/04/emma" version="1.0">
          <emma:interpretation id="{782CE206-1272-40DF-BD14-007C8DB8DCE4}" emma:medium="tactile" emma:mode="ink">
            <msink:context xmlns:msink="http://schemas.microsoft.com/ink/2010/main" type="paragraph" rotatedBoundingBox="7875,11057 12041,11603 11881,12821 7715,122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C1180F-6DED-444E-814D-92BEB67D035A}" emma:medium="tactile" emma:mode="ink">
              <msink:context xmlns:msink="http://schemas.microsoft.com/ink/2010/main" type="line" rotatedBoundingBox="7875,11057 12041,11603 11881,12821 7715,12274"/>
            </emma:interpretation>
          </emma:emma>
        </inkml:annotationXML>
        <inkml:traceGroup>
          <inkml:annotationXML>
            <emma:emma xmlns:emma="http://www.w3.org/2003/04/emma" version="1.0">
              <emma:interpretation id="{46332F7B-1F2D-4D37-83F9-D9818C4E4C9A}" emma:medium="tactile" emma:mode="ink">
                <msink:context xmlns:msink="http://schemas.microsoft.com/ink/2010/main" type="inkWord" rotatedBoundingBox="7806,11587 9651,11829 9561,12516 7715,12274"/>
              </emma:interpretation>
              <emma:one-of disjunction-type="recognition" id="oneOf0">
                <emma:interpretation id="interp0" emma:lang="en-US" emma:confidence="0">
                  <emma:literal>100k?</emma:literal>
                </emma:interpretation>
                <emma:interpretation id="interp1" emma:lang="en-US" emma:confidence="0">
                  <emma:literal>10k?</emma:literal>
                </emma:interpretation>
                <emma:interpretation id="interp2" emma:lang="en-US" emma:confidence="0">
                  <emma:literal>1000k?</emma:literal>
                </emma:interpretation>
                <emma:interpretation id="interp3" emma:lang="en-US" emma:confidence="0">
                  <emma:literal>100K?</emma:literal>
                </emma:interpretation>
                <emma:interpretation id="interp4" emma:lang="en-US" emma:confidence="0">
                  <emma:literal>1040&lt;2</emma:literal>
                </emma:interpretation>
              </emma:one-of>
            </emma:emma>
          </inkml:annotationXML>
          <inkml:trace contextRef="#ctx0" brushRef="#br0">6088-1833 243,'3'0'210,"-3"0"-164,0 0-38,0 0 7,0 0 3,0 2-7,-7 12 6,-4 5 0,-5 14-7,3 0-1,8 0 0,3 1 2,2-3 1,0-7 3,13 1 5,12-11-5,-1-9 0,2-5-8,-1 0-5,-6-12-1,0-16-1,-9 2-1,-5-7 1,-5-3-2,0 5 1,0-2 1,0 5-4,-11 12-15,3 4 5,-5 7 1,6 5 0,2 0-1,-6 0 11,6 17-25,-1 3-42,6 11-25,0-5-63</inkml:trace>
          <inkml:trace contextRef="#ctx0" brushRef="#br0" timeOffset="400">6362-1821 330,'2'0'90,"-2"0"-29,0 0-5,0 4-5,0 17-37,-2 14-8,-14 3-1,1-2-3,4-4-1,9-5-1,2-9 1,0-7 2,8-4-1,20-7-1,4 0 3,-4 0-4,-1-15 0,-12-7 2,-5-2-4,-7-1 2,-3-6 2,0 3-2,-13 4-2,-17 3 2,0 13 0,-2 8-2,4 0-3,10 0-10,-1 13-22,14 13-38,5 2-68</inkml:trace>
          <inkml:trace contextRef="#ctx0" brushRef="#br0" timeOffset="840">6844-1833 432,'0'9'98,"0"3"-56,0-4 7,3 13-4,-1-3-16,-2 7-6,0 6-12,0 9-8,-2 4-1,-17 1-2,4-7-1,-4-8 0,8-9-38,11-9-46,0-10-45,27-2-60</inkml:trace>
          <inkml:trace contextRef="#ctx0" brushRef="#br0" timeOffset="1250">7091-1706 331,'0'5'114,"0"2"-56,-10 1-43,-11 4 15,-8-3-8,-7 1-6,-4-8-8,4-2-5,2 3-2,13-3-1,14 0 0,7 0 0,0 0 2,0 0 4,0 0 42,28 2-19,6 10-3,-2 2 2,-1 1-3,0 2-4,0 9-4,-7-4-8,-9-3-5,-9-6 0,-2-1-3,-4-5-1,0-2-1,0-5-32,0 0-50,6 0-72,18 0-141</inkml:trace>
          <inkml:trace contextRef="#ctx0" brushRef="#br0" timeOffset="1880">7318-1489 350,'0'0'91,"0"0"-76,0 0-5,0 0 14,-2 0-10,2-2-7,0-5 4,0 1-3,0-5 0,0 4-6,0 0-1,0 2 0,0 3-3,-4-3 2,-6-2 1,-1-2 1,2-5 0,3-5-2,4 3-1,2-6 2,0-3 0,21 0 1,4-3 0,-1 11-1,4 3 1,4 7 2,-7 7 8,-1 0 4,-8 0-9,-1 0-3,-2 9-1,-5 1-3,-3 2 1,-5-4 1,0 5 2,0 3-3,0 0-1,0 0 1,0-4 0,0 5 1,0-8 2,0 3 2,0 4 3,0-9-5,-2 3-2,2-8-1,0 0-1,0-2 3,0 0 6,0 0 11,16 0 2,10 0-20,2 0 0,3 0 4,-1 0 4,-2 0 0,-2 0-5,-5 0-4,-6 0-1,-9 0-1,-6 0-11,0 0-46,0 0-50,-13 0-72</inkml:trace>
          <inkml:trace contextRef="#ctx0" brushRef="#br0" timeOffset="-28134">7461-1139 333,'-11'21'32,"-4"-7"-19,-4-5-10,2-5-5,-7-4 1,-7 0-13,-3 0-28,-5 0-43</inkml:trace>
          <inkml:trace contextRef="#ctx0" brushRef="#br0" timeOffset="-440">5912-1969 418,'0'8'72,"0"-1"-48,0-3 2,0 3 7,0 4-12,0 4 5,0 10 5,0 1-5,0 4 5,0 2-8,-11 9-5,5-1-8,-1-4-7,1-4-3,6-9 1,-2-4-21,2-12-73,0-4-50,0-3-179</inkml:trace>
        </inkml:traceGroup>
        <inkml:traceGroup>
          <inkml:annotationXML>
            <emma:emma xmlns:emma="http://www.w3.org/2003/04/emma" version="1.0">
              <emma:interpretation id="{DBF4F79D-1913-448A-8E56-8BD03AE06D10}" emma:medium="tactile" emma:mode="ink">
                <msink:context xmlns:msink="http://schemas.microsoft.com/ink/2010/main" type="inkWord" rotatedBoundingBox="10213,11364 12041,11603 11887,12773 10060,12533"/>
              </emma:interpretation>
              <emma:one-of disjunction-type="recognition" id="oneOf1">
                <emma:interpretation id="interp5" emma:lang="en-US" emma:confidence="0">
                  <emma:literal>!!</emma:literal>
                </emma:interpretation>
                <emma:interpretation id="interp6" emma:lang="en-US" emma:confidence="0">
                  <emma:literal>I,</emma:literal>
                </emma:interpretation>
                <emma:interpretation id="interp7" emma:lang="en-US" emma:confidence="0">
                  <emma:literal>I!</emma:literal>
                </emma:interpretation>
                <emma:interpretation id="interp8" emma:lang="en-US" emma:confidence="0">
                  <emma:literal>I.</emma:literal>
                </emma:interpretation>
                <emma:interpretation id="interp9" emma:lang="en-US" emma:confidence="0">
                  <emma:literal>s;</emma:literal>
                </emma:interpretation>
              </emma:one-of>
            </emma:emma>
          </inkml:annotationXML>
          <inkml:trace contextRef="#ctx0" brushRef="#br0" timeOffset="-28534">8376-1045 486,'-38'0'21,"-11"9"-21,15 3 1,9-10-1,4-2 2,8 0-3,0 0-45,5 0-48,-1 0-100</inkml:trace>
          <inkml:trace contextRef="#ctx0" brushRef="#br0" timeOffset="-28663">9203-1001 544,'-28'21'6,"-16"3"-8,-1-6 0,6-8 2,3-10-3,2 0 1,3 0-25,3-17-37,1 1-25,11 9-138</inkml:trace>
          <inkml:trace contextRef="#ctx0" brushRef="#br0" timeOffset="-28664">9878-1060 611,'0'24'8,"0"-6"-10,0-1 3,-10-5 1,-1-5-4,-4-1-6,-4-6-22,-9 0-19,1 0-37,1 8-97</inkml:trace>
          <inkml:trace contextRef="#ctx0" brushRef="#br0" timeOffset="-29084">9985-1301 247,'0'5'105,"0"-3"-56,10 1 18,-4-3-21,1 0-17,1 0-20,-3 2-6,3 2-2,0 11-7,3-1-51,-6 9-97</inkml:trace>
          <inkml:trace contextRef="#ctx0" brushRef="#br0" timeOffset="-29094">10034-1967 438,'0'61'35,"0"-2"-29,6-16 12,7-4-7,-3-14 1,3-8 29,-5-7-33,-6-6-8,-2-1-26,0 2-67,3 4-93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36:21.93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9BC34C4-CCDA-4CA7-9350-9C71C75F14FF}" emma:medium="tactile" emma:mode="ink">
          <msink:context xmlns:msink="http://schemas.microsoft.com/ink/2010/main" type="inkDrawing" rotatedBoundingBox="9014,8082 11584,7859 11765,9949 9196,10172" hotPoints="-2147483648,-2147483648 11366,8780 9182,10166" semanticType="enclosure" shapeName="IsoscelesTriangle">
            <msink:sourceLink direction="with" ref="{BCFA0706-E18A-4C6F-A4EA-02FA2241BEB5}"/>
          </msink:context>
        </emma:interpretation>
      </emma:emma>
    </inkml:annotationXML>
    <inkml:trace contextRef="#ctx0" brushRef="#br0">-2 85 357,'0'12'80,"0"-12"-64,0 0-16,0 0 6,0-10-5,6-4 2,-6-3 7,2 1 4,-2 12-6,0 1-2,0 3 6,0 0 19,0 0 5,0 0-5,0 0-13,0 0-14,3 0-3,-3 0-1,0 0-2,0 0-1,0 0-3,0 0 3,0-4 4,0-3-1,0 3 0,0 4 0,0 0 1,0 0 2,0 0 9,0 0-1,0 0 4,0 0-1,0 0 2,0 0-6,6 0 1,-2 0-7,12-1 8,0-2-7,2 0-4,5-1 5,0 4 0,-2 0 0,3 0 2,-6 0-1,4 0 1,1 0 0,3 0-1,10 0 0,6 11 2,5 4-1,10 8-1,8 3-2,19 2 0,14 7-1,14 5 4,16 3-3,0 3-3,-8-1 0,-11-3-2,-16-4 0,-9-8 2,-14 1 0,3-5 0,-8-3-1,0 3 1,-1-7 0,-11-3-1,-2 0 2,-2-2 2,-5 3-3,10-3-2,-4 4 1,-9 4 0,-7-1 0,-10-1 0,-3-1-1,-3-4 1,-7-6-1,2-2 1,-3-2-1,1-1 0,-2-1 0,2 0-1,-1-3 0,1 0 1,-3 0 0,-3 0 1,-2 0-1,-3 0 1,0 1-2,0 2 2,0-1-3,0-2 1,0 0-1,0 0 1,0 0-1,0 0 2,0 3-2,-16 3 2,-5 0 0,1-1 1,-7 1-2,-1 3 1,-14 3 1,-10 0-2,-13 7 2,-18 2-1,0 5 0,-14-3 0,-5 5 1,1 3-1,-1 1 1,5-1-2,-1 7 1,11 1 0,-9-4 0,-3 12-1,3 2-1,0 6 2,9-9 0,9 5 0,6-6-1,9-3 1,9-4-1,9-10 2,9-5-2,2-6 1,19-5 0,4-8 0,9-1 1,-2-1-2,4-2 1,-2 0 1,2 0-1,-2 2 0,-9 3 0,-4 7 0,-12 0 1,4-1 2,-3 11-2,2-7-2,1 0 2,2-1-1,8-7 0,8-5 0,5-2 0,0 0 1,0 0 0,0 0 1,0 0-1,13 0 1,0 0-2,2 0 1,-4 0-8,-5 0-15,-2 0-58,5 10-145</inkml:trace>
    <inkml:trace contextRef="#ctx0" brushRef="#br0" timeOffset="-1450">17-74 342,'0'-8'78,"0"6"-24,0 2-15,0 0 18,0 0-9,0 0 0,0 0-11,0 0-12,0 0-1,-2 0-7,2 0-4,0 0 0,0 2-2,0 13-6,0 5-4,0-1 1,0 7-2,-4 5 2,-1 13-3,-3 11 1,-7 11 0,-4 14 1,-1 17 0,-1 14-1,3 14 2,5 12-2,5 7 2,3 4 2,5 3-1,0-5 8,0-9-6,0-4-5,0-18 4,0-16 3,0-17-2,0-20-2,0-21-3,2-17 0,-2-16-1,0-8-3,0 0-27,0-1-32,-23-30-21,8-16-42,11-7-64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36:32.01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94FF0F4-17C2-4EB0-B987-64546AE39576}" emma:medium="tactile" emma:mode="ink">
          <msink:context xmlns:msink="http://schemas.microsoft.com/ink/2010/main" type="inkDrawing" rotatedBoundingBox="11615,8864 16010,8877 16009,9079 11614,9066" semanticType="callout" shapeName="Other"/>
        </emma:interpretation>
      </emma:emma>
    </inkml:annotationXML>
    <inkml:trace contextRef="#ctx0" brushRef="#br0">0 57 49,'0'0'2,"4"0"-9,5 0 25,-5 0 47,-4 0 11,0 0-2,2 0-25,-2 0-11,0 0-1,0 0-4,0 0-10,0 0-10,0 0-4,0 0-7,2 0 0,-2 0-2,6 0-2,-3 0 4,-3 0 0,4 0 4,-4 0 3,0 0 3,4 0 0,-4 0-3,0 0-4,0 0-1,0 0 3,0 0-2,0 0-2,0 0-1,0 0 0,0 0-2,0 0 0,0 0 0,0 0 0,2 0 1,-2 0 4,0 0-1,0 0-1,0 0 1,0 0 2,0 0-2,0 0 0,0 0 0,0 0 0,0 0 2,0 0-2,0 0-2,0 0-1,0 0-1,0 0 0,0 0 0,0 0-1,0 0 3,0 0 0,0 0 2,0 0-1,0 0-2,0 0 2,0 0-1,0 0-1,0 0 0,0 0-1,0 0 0,0 0 0,3 0 0,-3 0 0,4 0-1,2 0 2,-4 0-1,1 0 1,-3 0 1,0 0 1,0 0 0,0 0-1,0 0 0,0 0 1,0 0 0,0 0 0,0 0-1,0 0 0,3 0-1,-3 0 3,7 0-2,1 0-2,5 0 0,-8 0 0,1 0 0,-4 0 0,-2 0 1,3 0 0,-3 0 1,0 0-1,0 0 1,8 0 0,0 0-1,2 0 0,1 0-2,-6 0 2,5 0-1,1 0 0,2 0-1,-3 0 2,-2 0-1,-1 0 0,-1 0 0,-6 0 0,3 0 1,-1 0-1,0 0 0,4 0 1,1 0-1,4 0 1,3 0-1,1 0 0,6 0 0,-4 0 0,5 0-1,1 0 2,0 0-1,-2 0 0,-2 0 0,-10 0 3,2 0-2,2 0 0,1 0-1,-1 0 2,2 0-2,4 0 0,1 0 0,9 0 0,5 0 0,4 2 1,2 0-2,9 3 2,-4-1-1,-1-1 3,-10 1 1,-6-1 3,-13-1-1,0 0-3,0 2-1,0-3-1,1 1-1,0 2 1,-1-4-2,1 0 2,10 1-1,2 2-1,9-3 1,4 0 1,4 0-1,-7 0 1,-11 0 3,-11 0-1,-6 0 5,-8 0-1,1 0-4,0 0-3,0 0 2,-1 0-1,0 0-1,2 0 0,0 0 0,5 0 0,4 0 0,4 0 0,-3 0-1,6 0 1,-7 0 0,-7 0 1,-2 0-1,0 0 0,-4 0 1,0 0 0,0 0-1,2 0 0,1 0 1,2 0-1,5 0 0,4 0-1,1 0 1,6 0-1,3 0 1,4 0 0,-5 0 0,-4-3 0,-6 3 1,-5 0 0,-1-1-2,3 1 1,-1 0 1,-7 0-1,4 0 0,-2 0 0,12 0 0,7 0 0,4-4 0,1 1 0,12-5 0,-2 5 0,1-1 1,-5 1 1,-5 3-2,-14-2 2,-4 2 0,-1 0-2,1 0 2,-3 0-2,5 0 1,13 0-2,5 0 1,8 0 0,14 0 0,-4-6 0,13-2 0,-7 1 0,-8 0 0,-13 3 1,-13 1 0,-6 3 2,-7 0-2,3 0 0,-4 0 0,3 0-1,-2 0 2,8 0-2,0 0-1,7 0 0,8 0 1,8 0-1,-2 0 0,-3 0 2,0 0 0,-6 0-2,-7 0 2,-5 0-1,-11 0 0,0 0 1,0 0-1,4 0 0,-2 0 0,11 0 0,14 0 0,7 0 0,12 0 0,4 0-2,-5 0 2,2 0 1,-14 0-1,-4 0 0,-10 0 1,-8 3-1,-5-2 1,-1-1-1,0 3 0,-2-1 0,5 1 0,10-1 0,9 0 0,17-2-1,3 0 1,10 0-1,2 0 2,-15 0 0,-2 0-2,-5 0 1,-14 0 1,-10 0-1,-5 2 0,0 1 1,-2 2-1,2-3 0,-1 3-1,12-1 2,12-1-2,17-3 1,4 0-1,11 0 1,-14 0 0,-2 0 1,-13 0-1,-12 0 0,-4 0 1,-5 0-2,-10 0 1,0 0 1,-3 0-1,3 3 1,-1 1-1,4 0 0,-1 1 0,1 1 1,2-5-1,8 4-1,2-3 1,1 0-1,-1 1 1,-7-1 1,-6 3-2,-7 0 1,-3-5 2,0 0-2,0 0 0,0 0-1,0 0 0,0 0 0,0 0 1,0 0-1,0 0 1,0 0 0,0 0-1,0 0-1,-6 0 1,-22-12 1,-8-1 0,-12 2 0,7-3 0,-3 3 0,-1-1 0,17 2-2,5 6-1,10-3-1,7 7 4,6 0-1,0-5 1,0 3 0,0-5 1,19 2-1,-2 1 1,0 1 1,-5 3-3,-1 0 1,-4 0 0,1 0 1,0 0-1,3 0 1,-2 0 0,5 9 0,-1 3-1,2 0 1,4 2-1,-6 0 2,5 1 2,-8-9 1,-2 0-2,-8-5 0,0-1 2,0 2-2,0 2-2,0 0 0,-13 5-1,-8 3 1,6 0-2,-1-6 1,-2 3 1,-1 1 1,-9 0-4,1-3 4,2-1-1,-7 4 0,4-8-1,-4 3 0,15-1 1,4-4-1,7 0-1,6 0 0,0 0-2,6 0-2,22 0-16,21-13-45,12-3-63,3 5-82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36:45.46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-1 0 464,'0'49'11,"0"-7"-2,0-3-7,0-12-1,0 11 1,0-3-15,0 2-22,0 1 23,0-3-24,0-2-46,0 5-103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36:44.45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87E1F2F-AA06-4484-9381-36E0CE4F28C9}" emma:medium="tactile" emma:mode="ink">
          <msink:context xmlns:msink="http://schemas.microsoft.com/ink/2010/main" type="writingRegion" rotatedBoundingBox="12144,6172 12512,6172 12512,9623 12144,9623"/>
        </emma:interpretation>
      </emma:emma>
    </inkml:annotationXML>
    <inkml:traceGroup>
      <inkml:annotationXML>
        <emma:emma xmlns:emma="http://www.w3.org/2003/04/emma" version="1.0">
          <emma:interpretation id="{6EF01E05-A541-41A2-A152-98C5922AC072}" emma:medium="tactile" emma:mode="ink">
            <msink:context xmlns:msink="http://schemas.microsoft.com/ink/2010/main" type="paragraph" rotatedBoundingBox="12144,6172 12512,6172 12512,9623 12144,96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21A911-1DA1-42F6-8797-D7777BE69E94}" emma:medium="tactile" emma:mode="ink">
              <msink:context xmlns:msink="http://schemas.microsoft.com/ink/2010/main" type="line" rotatedBoundingBox="12144,6172 12512,6172 12512,9623 12144,9623"/>
            </emma:interpretation>
          </emma:emma>
        </inkml:annotationXML>
        <inkml:traceGroup>
          <inkml:annotationXML>
            <emma:emma xmlns:emma="http://www.w3.org/2003/04/emma" version="1.0">
              <emma:interpretation id="{58C6A2CF-EAF1-4840-8107-C7AA4BF8C653}" emma:medium="tactile" emma:mode="ink">
                <msink:context xmlns:msink="http://schemas.microsoft.com/ink/2010/main" type="inkWord" rotatedBoundingBox="12144,6172 12512,6172 12512,9623 12144,9623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ill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31-1 389,'6'0'55,"-4"0"-50,-2 0 15,0 3 6,3 1-6,-3-4-4,0 2-4,0-2-5,0 0-4,0 3-3,0 1 0,0 4 0,-9 5-2,-3 9-39,-1-1-73,5 11-114</inkml:trace>
          <inkml:trace contextRef="#ctx0" brushRef="#br0" timeOffset="410">-107 552 435,'13'10'82,"-3"3"-54,1 0 1,0-1-11,-6 6-13,-5-2-5,0-1-17,0 13-30,0 2-29,-16 0-11,-2 4-2,4-4-32,5-1 21,-1 7 50,1-1 58,5-4 54,4-8 1,0 1-8,0-3-11,0 3 1,0-1 0,0 10-10,0-1-30,0 3-4,-4 2 3,4-6-10,0-4-27,0-9-49,0-5-94</inkml:trace>
          <inkml:trace contextRef="#ctx0" brushRef="#br0" timeOffset="510">-237 1634 439,'0'20'46,"0"-4"-28,5 0-13,3 5 9,0-3-8,3-4-9,2 2-21,4-5-42,4 10-119</inkml:trace>
          <inkml:trace contextRef="#ctx0" brushRef="#br0" timeOffset="910">-260 2341 500,'0'37'30,"0"-4"-10,4 1-18,7-5 10,0-4-3,5-2-8,-7-8-5,2 2-28,-5-1-51,-4 3-84</inkml:trace>
          <inkml:trace contextRef="#ctx0" brushRef="#br0" timeOffset="911">-326 3212 495,'0'55'29,"0"-11"1,6-6-26,1-15 5,4-7-3,-3-2-4,2-3-25,1-3-59,2 4-39,0 5-228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35:02.57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62C5DBA-4056-4803-8883-2E4E6EA1B0D7}" emma:medium="tactile" emma:mode="ink">
          <msink:context xmlns:msink="http://schemas.microsoft.com/ink/2010/main" type="writingRegion" rotatedBoundingBox="3712,10224 4105,12444 3263,12592 2871,10372"/>
        </emma:interpretation>
      </emma:emma>
    </inkml:annotationXML>
    <inkml:traceGroup>
      <inkml:annotationXML>
        <emma:emma xmlns:emma="http://www.w3.org/2003/04/emma" version="1.0">
          <emma:interpretation id="{C1B6AF50-48E6-488D-97DC-C6B4131C7D25}" emma:medium="tactile" emma:mode="ink">
            <msink:context xmlns:msink="http://schemas.microsoft.com/ink/2010/main" type="paragraph" rotatedBoundingBox="3712,10224 4105,12444 3263,12592 2871,103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518067-4493-40DE-944A-1BAAD47E3C63}" emma:medium="tactile" emma:mode="ink">
              <msink:context xmlns:msink="http://schemas.microsoft.com/ink/2010/main" type="line" rotatedBoundingBox="3712,10224 4105,12444 3263,12592 2871,10372"/>
            </emma:interpretation>
          </emma:emma>
        </inkml:annotationXML>
        <inkml:traceGroup>
          <inkml:annotationXML>
            <emma:emma xmlns:emma="http://www.w3.org/2003/04/emma" version="1.0">
              <emma:interpretation id="{2A610A3B-4C6B-4719-932A-7D239380BF86}" emma:medium="tactile" emma:mode="ink">
                <msink:context xmlns:msink="http://schemas.microsoft.com/ink/2010/main" type="inkWord" rotatedBoundingBox="3712,10224 4105,12444 3263,12592 2871,10372"/>
              </emma:interpretation>
              <emma:one-of disjunction-type="recognition" id="oneOf0">
                <emma:interpretation id="interp0" emma:lang="en-US" emma:confidence="0">
                  <emma:literal>Egg</emma:literal>
                </emma:interpretation>
                <emma:interpretation id="interp1" emma:lang="en-US" emma:confidence="0">
                  <emma:literal>Eng</emma:literal>
                </emma:interpretation>
                <emma:interpretation id="interp2" emma:lang="en-US" emma:confidence="0">
                  <emma:literal>Ing</emma:literal>
                </emma:interpretation>
                <emma:interpretation id="interp3" emma:lang="en-US" emma:confidence="0">
                  <emma:literal>Eng.</emma:literal>
                </emma:interpretation>
                <emma:interpretation id="interp4" emma:lang="en-US" emma:confidence="0">
                  <emma:literal>¥8.</emma:literal>
                </emma:interpretation>
              </emma:one-of>
            </emma:emma>
          </inkml:annotationXML>
          <inkml:trace contextRef="#ctx0" brushRef="#br0">-2330 448 94,'0'-2'81,"0"2"-28,0 0 1,0 0 6,0 0-18,0 0-14,0 0-14,0 0-8,0 0 1,0 0 0,0 0 4,0 0 17,0 0 9,0 0 2,0 0-3,0 0-6,0 0-10,0 0 0,2 0 0,0 0-4,7 0-10,1 0-5,5 0-1,11 0 0,8 0 0,11 0 2,10 0-1,17 0 4,6-3 5,-1-2 1,-10 1-1,-9 2-3,-17 2 0,-10 0 0,-10 0-3,-8 0-4,0 0 2,-5 0-1,2 0 0,-5 0 0,0 0-1,1 0 1,-4 2 1,1-2-3,-3 4 0,3-4 2,-3 0-2,0 0-13,0 0-23,0 0-20,0 0-37,-16 0-25,-8 0-82</inkml:trace>
          <inkml:trace contextRef="#ctx0" brushRef="#br0" timeOffset="1760">-2096 149 57,'0'0'226,"0"0"-171,0 0-17,8 0 6,13 0-32,7-6 3,4-3 18,-1 3 7,0-1-6,-2 7-9,-11 0-4,0 0-11,-13 0-2,-5 11-8,0-1-4,0-2-36,-5 4-60,-5-3-170</inkml:trace>
          <inkml:trace contextRef="#ctx0" brushRef="#br0" timeOffset="1390">-1994-35 261,'2'0'109,"8"0"-61,1 0-12,0 9 12,-3 1-9,-4 6-10,-1 5-2,-3 2-9,0 8-10,0 0-6,-3 2 4,-7-3-4,-1-2-2,4-6 0,-3-3-25,4-12-35,4-7-34,-3 0-79</inkml:trace>
          <inkml:trace contextRef="#ctx0" brushRef="#br0" timeOffset="850">-2430 757 209,'0'0'55,"0"0"-38,0 0 18,0 0-3,0 0-13,11 0-3,-5 0 13,-4 0-1,-2 0-2,0 0 6,0 0-1,0 0-6,0 0-9,0 0-6,0 0-5,0 0-1,2 0-4,-2 0 5,9 0 8,1 0 4,1 0 4,9 0-13,3 0 5,11 0 0,2 0-2,6 0 0,7 6-5,4 3-1,7 0 0,-8-2-2,-2-4 1,-12-1-1,2-2-1,-1 0 2,-3 0 1,0 0 4,2 0-3,-5 0 4,-4-5-2,-4 2-3,-4 3-2,-5 0 0,-6 0-2,-4 0 1,-4 0 1,-2 0-2,0 0 0,3 0-1,-3 0 2,0 0-1,0 0 0,2 0 0,-2 0-1,0 0 0,0 0 1,0 0-1,0 0-1,0 0 0,0 0 0,0 0-2,0 0 0,0 0 1,0 0 1,0 0 0,0 0 2,0 0-1,0 0-2,3 0 1,2 0 1,3 0 0,-3 0 1,-1 0-2,-2 0 0,-2 0-12,0 0-23,0 0-45,-13 0-77,-16 0-51</inkml:trace>
          <inkml:trace contextRef="#ctx0" brushRef="#br0" timeOffset="152376">-1635 881 304,'13'-6'116,"-3"3"-61,-2 1-21,-8 2 15,0 0-27,0 0-11,0 0-10,0 0-2,0 0 0,0-2-2,0 2 2,0 0 3,0 0 0,0-3 0,0 1 5,0-1 16,3 3 8,-1 0-5,-2 0-5,4 0-3,-2 0-5,-2 0 0,0 0-4,0 0-2,0 0-2,0 0-3,0 0-1,0 0 1,2 0-2,-2 0 1,0 0-2,3 0 2,-1-2-2,-2 2 2,0 0-1,0 0 2,0 0 0,0 0 3,0 0 4,0 12-2,0 14-5,0 4 1,0 10 1,-9 6 2,-10 4 1,4 5 4,1 0 4,4-3-6,7 4 3,0-9-5,3-3-1,0-6-1,0-5-1,0-10 0,0 3-4,0-5 0,-4-7 0,0 1 0,2-1 0,-3 2 0,3-5 0,2-3 0,-4-4 0,4-1 0,0-3 0,0 0 0,0 0-3,0 0-13,0 0-19,0 0-28,6 0-71,7-5-98</inkml:trace>
          <inkml:trace contextRef="#ctx0" brushRef="#br0" timeOffset="2230">-2205 1229 121,'0'0'110,"0"-3"-42,0 3-44,0 0 37,0 0-4,0 0-17,0 0-9,2 0 5,16 0-12,11 0-17,-3 0 10,8-2 2,6 2-7,-8 0 0,6 0-6,-12 0-4,-5 0-2,-11 0 1,-10 2-3,0-2-8,-10 3-32,-35-3 1,-4 0-33,5 0-155</inkml:trace>
          <inkml:trace contextRef="#ctx0" brushRef="#br0" timeOffset="153116">-1437 1615 403,'0'0'104,"0"0"-87,0 0-3,0 0 16,-5-2-11,-19 0 16,-12 0-10,-4-1-15,4 3 1,-2 0-6,1 0-1,3 0-5,5 0 3,-3 0-2,4-3 0,10 3 1,2-2 0,1 0-1,7-3 1,-2 1-1,5 4 2,1-3-2,2 3 0,0 0 0,2 0 2,0 0 2,0 0 0,0 0 3,0 0 4,15 10-8,12 2 3,1 5 7,-7 4-1,5 1 2,-11 8-5,-9 8 10,-6 7-14,0 13-1,0 6 1,-15 1-2,-4-1-1,-2-7-2,10-11 3,4-11 0,4-10-1,3-8 0,0-12 9,0-5 2,0 0-6,6 0-8,9-24 1,10-11-1,-1-12 0,-3-2 2,2 5-2,4-6 2,-3 13-2,-4 1 2,1 6-1,-9 4-5,3 5 2,-8 7 0,-2 4 3,-2 5-1,-3 4-6,0-2-2,0 3-8,0 0-29,-11 0-11,-2 0-86,3 0-164</inkml:trace>
          <inkml:trace contextRef="#ctx0" brushRef="#br0" timeOffset="154976">-1461 1711 241,'0'0'93,"0"0"-56,0 0-3,0 0 4,0 0-14,0 0-12,0 0-3,0 0-4,0 0-1,0 0-14,-13 6-70,-4 9-115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36:46.83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07F2B02-5BB4-4BB5-A4C0-E527E97B7E3C}" emma:medium="tactile" emma:mode="ink">
          <msink:context xmlns:msink="http://schemas.microsoft.com/ink/2010/main" type="writingRegion" rotatedBoundingBox="6865,13310 8221,6466 9544,6729 8188,13573"/>
        </emma:interpretation>
      </emma:emma>
    </inkml:annotationXML>
    <inkml:traceGroup>
      <inkml:annotationXML>
        <emma:emma xmlns:emma="http://www.w3.org/2003/04/emma" version="1.0">
          <emma:interpretation id="{59E29F3F-2E64-4072-8876-C769E62B2B2B}" emma:medium="tactile" emma:mode="ink">
            <msink:context xmlns:msink="http://schemas.microsoft.com/ink/2010/main" type="paragraph" rotatedBoundingBox="6865,13310 8221,6466 9544,6729 8188,135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47D05F-5BBE-47CD-8790-4F610A239D35}" emma:medium="tactile" emma:mode="ink">
              <msink:context xmlns:msink="http://schemas.microsoft.com/ink/2010/main" type="line" rotatedBoundingBox="6865,13310 8221,6466 9544,6729 8188,13573"/>
            </emma:interpretation>
          </emma:emma>
        </inkml:annotationXML>
        <inkml:traceGroup>
          <inkml:annotationXML>
            <emma:emma xmlns:emma="http://www.w3.org/2003/04/emma" version="1.0">
              <emma:interpretation id="{60A4B7A6-2A0F-41D7-88DF-3EA00201E8D8}" emma:medium="tactile" emma:mode="ink">
                <msink:context xmlns:msink="http://schemas.microsoft.com/ink/2010/main" type="inkWord" rotatedBoundingBox="6865,13310 8221,6466 9544,6729 8188,13573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it:</emma:literal>
                </emma:interpretation>
                <emma:interpretation id="interp2" emma:lang="en-US" emma:confidence="0">
                  <emma:literal>iou</emma:literal>
                </emma:interpretation>
                <emma:interpretation id="interp3" emma:lang="en-US" emma:confidence="0">
                  <emma:literal>...it:</emma:literal>
                </emma:interpretation>
                <emma:interpretation id="interp4" emma:lang="en-US" emma:confidence="0">
                  <emma:literal>i:</emma:literal>
                </emma:interpretation>
              </emma:one-of>
            </emma:emma>
          </inkml:annotationXML>
          <inkml:trace contextRef="#ctx0" brushRef="#br0">265 37 337,'-10'0'236,"-5"9"-225,-9 0-16,-5-3 5,-5-6 0,-2 0 1,0-15-14,-1-4-33,6 3-76,18 5-156</inkml:trace>
          <inkml:trace contextRef="#ctx0" brushRef="#br0" timeOffset="419">-110-83 500,'0'5'15,"0"2"-6,0-5-9,0-2 1,0 0-14,8 0-58,0-21 13,5-4-27,-2-4-189</inkml:trace>
          <inkml:trace contextRef="#ctx0" brushRef="#br0" timeOffset="469">91-1616 421,'5'-6'68,"-3"2"-61,4-5-3,-4 0 13,4-5-13,-1-7-4,-3 0-17,2-14-41,0-2-71</inkml:trace>
          <inkml:trace contextRef="#ctx0" brushRef="#br0" timeOffset="420">-15-850 450,'0'0'64,"0"0"-61,0 0 1,2 0-3,-2 0-2,0-1-2,5-9-16,1-6-46,4-7-24,-5-8-97</inkml:trace>
          <inkml:trace contextRef="#ctx0" brushRef="#br0" timeOffset="25373">-690-1536 372,'0'0'76,"0"0"-61,0 0-16,0 0 1,0 0-2,0 0 5,-3 0-4,1 0 3,-4 0-1,1 0 9,2 0 0,0 0 5,1 0 10,2 0 11,0 0-11,0 0-10,0 0-3,0 0-3,0 0 0,0 0 1,0 0 0,0 0-3,0 0-5,0 7-2,-5 2 0,0-2 1,0 4-1,5-5 1,-4 5 0,2 6 4,0-1-2,-4 11-1,6-2 2,-2 15-1,-1 4 6,1 12 0,-4 6 11,1 3-7,3 5 6,-4-6-4,4-6 1,-1-10-2,3-14-5,0-13-3,0-9-1,0-8-2,0-4 2,0 0-1,0 0-4,0 0-1,0 0 0,0 0 1,0 0 0,0 0 0,0 0 0,0 0 0,0 0 1,0 0-1,0 0 0,0 0 0,0 0 0,0 0 0,0 0 0,0 0-1,0 0 1,0 0 0,0 0-3,0 0 3,0 0 1,0 0 1,0 0 0,0 0 0,5 0-2,12 0 1,0 0-1,2 0 1,2 0-1,-6 0 0,3 0 0,-4 0 0,-1 0 1,-6 3-1,-4 1 1,-3 0 0,0 3-1,0 1 0,-6 7-2,-20-4 0,-5 8 2,-3-3 0,6-2-1,2 1 1,5-6 1,11-4-2,4-3 1,3 0 0,3-2 0,0 0 0,0 0 1,0 3 0,0 2 0,0 4 1,0 10-2,0-6-1,0 0 1,0-4-1,0-5 2,0-1-2,0-1 1,0 3 1,0-3-3,16 0 2,10 3 0,0-3-2,0 6 4,-5-4-2,-6 6 0,-7-7 0,1 5 1,-7-5 0,-2 0 0,2-2 0,-2-1-2,0 3 1,0 0-2,0 3-1,-21 0 3,4 2 0,-9-1 0,-1 3-1,7 1 2,-1-1-2,8 2 2,-1-8-3,5-1 3,3-2-1,4-1 0,2 4 1,0-2-1,0 3 1,0 2 1,0 4-2,8-4 0,-4-3 0,1 1 1,3-2-2,-2 1 2,-1 3-1,3 1 0,-1-2 0,4-2 0,-6 2 0,2-2 0,-1-1 0,3 2 0,-5-2 0,1 1 0,1-1-1,-6 1 2,0-4-2,0 0 1,0 2-2,0 0 0,-11 8 1,-10-1 0,4 3 1,0-3 0,10-5 0,1 2 0,2-2-1,4-2 2,0-2-1,0 0 0,0 0 0,0 2 1,0 2 0,0 0-1,0 0 0,0 2 0,0-2 0,0 4 0,0-2 1,0 8-1,0 3-1,0 4 1,0 9 0,0 8-1,0 7 1,0 3 0,0 13 0,0 1 0,0 2 1,0 7-2,0-3 1,0-4 1,0-6 2,-4-9-2,4-6 3,0-11 0,0-11-3,0-9 2,0-9 2,0-3-3,0 0 0,0 0-2,0 0-1,0 0-1,0 0 0,0 0-10,0 0-10,0 0-33,0-5-47,0-2-88</inkml:trace>
          <inkml:trace contextRef="#ctx0" brushRef="#br0" timeOffset="26783">-524 679 376,'21'-4'68,"-13"4"-52,-3 0 22,-2-4 18,-3 4-26,0 0-19,0 0-8,0-3-4,0-5-2,0 1 3,-8-7 4,-7 2 5,-4 3 0,-9-5 2,1 8-1,-7-9-4,-5 3-4,1 3 1,-10-1-3,-4 1 1,3 2-1,-1 2-1,7 5 0,-5 0 2,9 0 0,7 0 0,9 0-2,8 5 4,10 0-2,2-5 1,3 0-1,0 0 7,0 0 21,16 2-10,14 3-17,2 2 1,10 0-1,-6-3-2,-10 3 2,-5 3-1,-3 5 3,1-2-2,-9 6 3,-10 4-3,0 7 0,0 10-1,0 5 0,-10 7-1,1-1 2,5 2-2,4-5 1,0-2 1,0-12-2,0-18 7,4-9-1,2-4 0,-1-3-2,3 0-3,7-5-2,6-19 3,-2-14-2,9-3 0,1-6-1,-3-2 2,2 6 0,-1 3-1,7 3 0,0 5 0,-6 1-17,1 2-16,-11 15-27,-10 7-4,-8 7-62,0 0-184</inkml:trace>
          <inkml:trace contextRef="#ctx0" brushRef="#br0" timeOffset="36653">-618-1616 430,'23'-14'90,"-6"12"-71,-17 2-6,0 0 24,0 0-17,0 0-13,0 0-4,0-3 0,-11 1 7,5 2 0,-1 0 1,-1 0 18,0 0-4,-5 0-11,0 0 3,3 0-3,2 5-6,1 4-2,1-5-3,1 3-2,-1 1 0,4-1 0,0-3-1,-1 1 1,3-2 0,0-3-1,0 0-1,0 0 0,0 0-3,0 0-1,0-3 5,0-3 1,0 3 0,0 3-1,-8 0-2,-7 0 2,-6 0 2,0 7 1,3 19 0,4 2-1,7-5-1,7-4 1,0-5-1,0-2 1,21-8-1,7-4-3,6 0-1,-6-4 2,-7-20 2,-4 8-1,-13-3-1,-4 5-2,0 7 1,-2 3-2,-17 1 4,-4 3 1,-3 0-1,-5 0 3,2 16-2,11 1 0,5-1-1,13-6 1,0-1-2,0 3 0,19-5-9,17-7-3,5 0-1,-1 0 15,-4-17 0,-10 4-2,-14 3 1,-8 1 1,-4-1-2,0 6-3,-19-4 3,-6 4 1,-5 4 2,5 0-1,1 0 1,3 0-1,6 7-2,13-6 0,2-1-5,0 4 6,17-4 0,15 0-7,2 0 3,2 0 8,-10 0-1,-10-4 4,-14 4 10,-2 0-3,0 0-10,-13 0-5,-13 4 1,-13 7 1,3 3-24,4 0-90,6-2-113</inkml:trace>
          <inkml:trace contextRef="#ctx0" brushRef="#br0" timeOffset="879">179-2425 457,'8'-14'107,"-2"-2"-95,-1-10-23,0 0 10,-5 5-14,0 5-42,0 2-5,0-5-35,0-2-131</inkml:trace>
          <inkml:trace contextRef="#ctx0" brushRef="#br0" timeOffset="880">182-3245 507,'0'-2'57,"5"-3"-56,-5-2-5,8-2 7,-3-11-6,1-5-3,-2-8-27,-1-4-33,-3-1-57</inkml:trace>
          <inkml:trace contextRef="#ctx0" brushRef="#br0" timeOffset="989">250-4113 313,'10'-15'278,"-7"0"-245,-1-1-35,3 2 3,1-1-2,-4 4 1,-2-1-8,0-7-17,0-8-48,0-4-63</inkml:trace>
          <inkml:trace contextRef="#ctx0" brushRef="#br0" timeOffset="1399">340-4886 498,'6'-21'61,"2"-7"-49,-5 1-8,-1 2 1,4 4-2,-6 5-2,5 2 1,-5-3-19,4 3-60,0-7-81</inkml:trace>
          <inkml:trace contextRef="#ctx0" brushRef="#br0" timeOffset="1404">421-5729 429,'4'0'48,"-4"-3"-42,0 3-10,0-3 3,0-4-3,0-2-1,0 0-7,0-1-34,0 3-47,0 5-131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08:37.99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EE395B2-0218-4951-BAB1-2909D89464DC}" emma:medium="tactile" emma:mode="ink">
          <msink:context xmlns:msink="http://schemas.microsoft.com/ink/2010/main" type="writingRegion" rotatedBoundingBox="26288,5088 30350,5130 30346,5531 26284,5489"/>
        </emma:interpretation>
      </emma:emma>
    </inkml:annotationXML>
    <inkml:traceGroup>
      <inkml:annotationXML>
        <emma:emma xmlns:emma="http://www.w3.org/2003/04/emma" version="1.0">
          <emma:interpretation id="{280A2DC8-7615-4770-98BE-E049ACB0066B}" emma:medium="tactile" emma:mode="ink">
            <msink:context xmlns:msink="http://schemas.microsoft.com/ink/2010/main" type="paragraph" rotatedBoundingBox="26288,5088 30350,5130 30346,5531 26284,54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C6E6F1-AC7B-4294-A4BE-DD5359DCF2A0}" emma:medium="tactile" emma:mode="ink">
              <msink:context xmlns:msink="http://schemas.microsoft.com/ink/2010/main" type="line" rotatedBoundingBox="26288,5088 30350,5130 30346,5531 26284,5489"/>
            </emma:interpretation>
          </emma:emma>
        </inkml:annotationXML>
        <inkml:traceGroup>
          <inkml:annotationXML>
            <emma:emma xmlns:emma="http://www.w3.org/2003/04/emma" version="1.0">
              <emma:interpretation id="{F569662B-9AEC-4C8D-A07E-FB89F1FEB2A9}" emma:medium="tactile" emma:mode="ink">
                <msink:context xmlns:msink="http://schemas.microsoft.com/ink/2010/main" type="inkWord" rotatedBoundingBox="26288,5095 26582,5099 26578,5492 26284,5489">
                  <msink:destinationLink direction="from" ref="{3A74391C-438A-4B17-8061-215B6F81CBE7}"/>
                </msink:context>
              </emma:interpretation>
              <emma:one-of disjunction-type="recognition" id="oneOf0">
                <emma:interpretation id="interp0" emma:lang="en-US" emma:confidence="1">
                  <emma:literal>6</emma:literal>
                </emma:interpretation>
                <emma:interpretation id="interp1" emma:lang="en-US" emma:confidence="0">
                  <emma:literal>G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Go</emma:literal>
                </emma:interpretation>
                <emma:interpretation id="interp4" emma:lang="en-US" emma:confidence="0">
                  <emma:literal>go</emma:literal>
                </emma:interpretation>
              </emma:one-of>
            </emma:emma>
          </inkml:annotationXML>
          <inkml:trace contextRef="#ctx0" brushRef="#br0">289 33 112,'6'-14'171,"-1"8"-73,-5 0-24,0 6 7,0 0-30,0 0-6,0 0-9,0-1-13,0-3-11,0 4-5,0-1-3,-3 1 1,-13 0 2,-4 0-3,-9 0 0,-7 16-1,-3 17 1,-5 16-2,-1 4-2,13 6 2,9-5 1,13-7-4,10-11 2,0-11 1,10-11-2,26-9 2,9-5-3,-1 0 1,-5-7 1,-12-14-1,-6-1-2,-14 3 2,-1 1-2,-6 4 1,0 3-2,-27 5 3,-4 6-1,-3 0-4,1 0-15,1 12-16,17 5-21,9-3-20,6-3-42,8-4-172</inkml:trace>
        </inkml:traceGroup>
        <inkml:traceGroup>
          <inkml:annotationXML>
            <emma:emma xmlns:emma="http://www.w3.org/2003/04/emma" version="1.0">
              <emma:interpretation id="{07CC4686-7EEC-498A-9240-B60B24977208}" emma:medium="tactile" emma:mode="ink">
                <msink:context xmlns:msink="http://schemas.microsoft.com/ink/2010/main" type="inkWord" rotatedBoundingBox="26871,5132 27699,5141 27696,5457 26867,5448"/>
              </emma:interpretation>
              <emma:one-of disjunction-type="recognition" id="oneOf1">
                <emma:interpretation id="interp5" emma:lang="en-US" emma:confidence="0.5">
                  <emma:literal>UDC</emma:literal>
                </emma:interpretation>
                <emma:interpretation id="interp6" emma:lang="en-US" emma:confidence="0">
                  <emma:literal>Voc</emma:literal>
                </emma:interpretation>
                <emma:interpretation id="interp7" emma:lang="en-US" emma:confidence="0">
                  <emma:literal>voc</emma:literal>
                </emma:interpretation>
                <emma:interpretation id="interp8" emma:lang="en-US" emma:confidence="0">
                  <emma:literal>Void</emma:literal>
                </emma:interpretation>
                <emma:interpretation id="interp9" emma:lang="en-US" emma:confidence="0">
                  <emma:literal>Vide</emma:literal>
                </emma:interpretation>
              </emma:one-of>
            </emma:emma>
          </inkml:annotationXML>
          <inkml:trace contextRef="#ctx0" brushRef="#br0" timeOffset="748.8528">589 50 378,'8'0'121,"-3"0"-67,-2 0 0,2 6-4,-3 9-20,0 7-3,2 0-7,-2 9-10,-2 1 0,0 1-5,0 3-1,0-6-3,0 3 1,0-10 1,0-11 1,0-8 4,0-4 1,0 0-6,5-7-4,11-18 3,4-11-3,-1 4 1,-4-3 0,-4 2-1,-3 10 2,0 1-2,-3 6-4,1-1-14,-2 7-10,-1-1-2,5 7-30,0 4-34,3 0-81</inkml:trace>
          <inkml:trace contextRef="#ctx0" brushRef="#br0" timeOffset="1669.3177">925 56 335,'3'0'73,"2"0"-23,-5 0 5,0 0-9,0 0-16,0 12-8,0 2-4,0 3-6,0 4-4,0 0 11,0 2-6,0-3-7,0 0 2,0-6 4,0-4-7,0-3-3,0-6 0,0 5-2,0-6 1,0 0-1,0 0-1,0 0 0,0 0-6,0 0-7,0 0-5,0 0-4,0 0 0,-5 0-1,-1-12-13,4 0-2,-4-2-1,4 0 7,2 8 7,-3 0 15,3 2 9,0-4 2,0 1-1,0 0 4,0-4 7,0 1 5,0-1-4,0-3 0,0 2 0,0-3-3,5 7-1,3-3 4,3 5-1,-1-1 0,-2 3 2,5 1-5,-2 3 1,-1 0 1,-5 0 7,3 0 6,-3 0-10,3 0-6,5 0-3,5 0 1,0 0-1,3 0 1,3 0 3,-7 3 1,2 4 4,-8 3 1,-7 8-6,-4-2 0,0 10-6,0 2 0,-26 2 0,-2 8-1,-6-7 0,3-6 0,-1-6 1,15-3-1,0-9 2,13-2-4,1-5 1,3 0 0,0 0 0,0 0-1,0 0 0,0 0-1,0-5-13,5-2-33,6-4-21,4 1-72</inkml:trace>
          <inkml:trace contextRef="#ctx0" brushRef="#br0" timeOffset="2277.7606">1362 99 224,'0'0'120,"0"0"-67,0 0-5,0 0 2,0 0-16,0 0-6,0 0-7,-7 0-1,-9 0-6,3 0-7,2 2-2,-2 3 1,1-1 1,-1 1 0,-4 5 3,5-4 1,1 6 0,-4 3 2,-4 1-2,-4 5-2,-3 5-3,2 0 0,7-5-1,1-5-3,9 3 4,3-10 2,4 1-1,0-6 7,0 1 1,16-1-8,4 3 0,1-4 0,-2 1-2,2 0 1,-6-2-2,-2 0 2,4-2-4,-2 0 1,0 0-5,6 0 4,2-2-2,-1-8 0,1-2 0,-4 2 0,-4 4 0,-2 1 0,-3 0 0,-2 3 0,-5 2-2,-3 0 1,0 0 0,0 0-1,0 0-8,0 0-11,0 0-26,-13 0-52,9 9-97</inkml:trace>
        </inkml:traceGroup>
        <inkml:traceGroup>
          <inkml:annotationXML>
            <emma:emma xmlns:emma="http://www.w3.org/2003/04/emma" version="1.0">
              <emma:interpretation id="{73963FB9-B94D-4176-BDFE-F940A9A2F374}" emma:medium="tactile" emma:mode="ink">
                <msink:context xmlns:msink="http://schemas.microsoft.com/ink/2010/main" type="inkWord" rotatedBoundingBox="28298,5150 28530,5153 28527,5486 28294,5484"/>
              </emma:interpretation>
              <emma:one-of disjunction-type="recognition" id="oneOf2">
                <emma:interpretation id="interp10" emma:lang="en-US" emma:confidence="0">
                  <emma:literal>☹</emma:literal>
                </emma:interpretation>
                <emma:interpretation id="interp11" emma:lang="en-US" emma:confidence="0">
                  <emma:literal>2</emma:literal>
                </emma:interpretation>
                <emma:interpretation id="interp12" emma:lang="en-US" emma:confidence="0">
                  <emma:literal>4</emma:literal>
                </emma:interpretation>
                <emma:interpretation id="interp13" emma:lang="en-US" emma:confidence="0">
                  <emma:literal>F</emma:literal>
                </emma:interpretation>
                <emma:interpretation id="interp14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7067.2983">2050 268 67,'-6'0'162,"-1"0"-38,-1 0-46,0 0-23,3 4-11,3-2-15,2-2-13,0 0-1,0 0 0,0 0 7,5 0 15,20-2 12,0-12-13,5-1-6,2 8-2,-6 3-7,-1 2-7,2 2-7,-11 0-5,-4 0-2,-3 19-16,-9 0-31,0-3-78,0-4-86</inkml:trace>
          <inkml:trace contextRef="#ctx0" brushRef="#br0" timeOffset="6848.8829">2139 54 208,'2'0'251,"-2"0"-162,0 0-47,0 6 8,0 5-9,0-7-21,0 0-11,0-1 0,0-3 1,0 5-1,0 1 4,11 2 5,-1 6 0,-2 7-3,-3 5-1,-2 2-2,-3 12-5,0 0-6,0-3 0,-11-3-2,1-11-1,-3-7-12,2-9-27,-2-7-35,-2 0-39,-1-14 2,3-14-24,2-3-45</inkml:trace>
          <inkml:trace contextRef="#ctx0" brushRef="#br0" timeOffset="3057.8156">2120 87 133,'-2'21'11,"-8"0"-47,1-11-31</inkml:trace>
        </inkml:traceGroup>
        <inkml:traceGroup>
          <inkml:annotationXML>
            <emma:emma xmlns:emma="http://www.w3.org/2003/04/emma" version="1.0">
              <emma:interpretation id="{6B131B08-6ABF-407E-8C8D-40198D3501FF}" emma:medium="tactile" emma:mode="ink">
                <msink:context xmlns:msink="http://schemas.microsoft.com/ink/2010/main" type="inkWord" rotatedBoundingBox="28882,5115 30350,5130 30346,5483 28878,5467"/>
              </emma:interpretation>
              <emma:one-of disjunction-type="recognition" id="oneOf3">
                <emma:interpretation id="interp15" emma:lang="en-US" emma:confidence="1">
                  <emma:literal>Audio</emma:literal>
                </emma:interpretation>
                <emma:interpretation id="interp16" emma:lang="en-US" emma:confidence="0">
                  <emma:literal>AUDIO</emma:literal>
                </emma:interpretation>
                <emma:interpretation id="interp17" emma:lang="en-US" emma:confidence="0">
                  <emma:literal>Audios</emma:literal>
                </emma:interpretation>
                <emma:interpretation id="interp18" emma:lang="en-US" emma:confidence="0">
                  <emma:literal>Austro</emma:literal>
                </emma:interpretation>
                <emma:interpretation id="interp19" emma:lang="en-US" emma:confidence="0">
                  <emma:literal>AUDIOS</emma:literal>
                </emma:interpretation>
              </emma:one-of>
            </emma:emma>
          </inkml:annotationXML>
          <inkml:trace contextRef="#ctx0" brushRef="#br0" timeOffset="7925.3588">2743 26 211,'0'0'165,"0"0"-104,0 0-8,0 5 0,0 14-25,-13 9-12,-8 4-5,-5 9 1,0 1-7,3 1-3,7-2 3,3-1 0,5-12 4,8-9-4,0-13-1,0-6-3,0 0-5,0-10-7,16-31 1,2-10-5,-8-8-19,6 1-8,-3 8-5,3 13 12,-6 13 23,-2 12 12,3 10 14,-2 2 48,5 0 10,1 12-15,-2 15-14,2 7-4,0 3-7,-3 1-9,-5-1-7,2-1-8,-7-9-6,1 2-1,-3-6-3,0-7 0,0-9-20,0-1-25,0-6-47,-3 0-33,-12 0-11,2 0-143</inkml:trace>
          <inkml:trace contextRef="#ctx0" brushRef="#br0" timeOffset="8096.9709">2628 243 302,'0'-1'102,"0"-2"-44,8-6 9,18-3-34,8-2-18,0 0-8,-2 5-2,-4 6 0,-7 3-12,-8 0-42,-3 0-48,1 0-103</inkml:trace>
          <inkml:trace contextRef="#ctx0" brushRef="#br0" timeOffset="8580.605">2941 72 500,'8'17'89,"-8"4"-62,0 3 14,0 0 0,0-1-32,0 0-8,-8-4-1,3-7 0,3 0-1,2-1-7,0-1-1,2-4 4,21 4 2,3-3 4,-3 3 1,1-6 3,-8 1 0,-3-5 0,-2 0-7,-2 0 2,5-3-3,-1-20 1,0 0-1,0-8-13,-3-4-10,-2 10-4,-3-2 11,3 6 12,-5 12 7,-1-1 0,-2 8 2,0 2 0,0 0 10,0 0 5,0 0 5,0 0-4,0 19-11,0 7-1,0 5-2,0 3-2,0-2-1,-2-5 1,2-6-2,0 0 2,0-7-4,0-2-12,2-5-32,13-7-58,2 0-47</inkml:trace>
          <inkml:trace contextRef="#ctx0" brushRef="#br0" timeOffset="9095.4413">3303 146 364,'0'9'113,"0"2"-65,0 0-12,0-4 15,0-1-27,0 3-14,0 3-3,0 0-4,0 7-1,0 3 0,0 0-4,0 9 4,0-7-2,-3-5 0,0-11-3,3-8-2,0 0-9,0-7-23,0-26 12,0-18 18,0 0 0,11-1 3,4 5 3,-4 9 1,5 13 1,-3 6-1,2 7-3,2 7 9,-8 3 2,5 2 8,-7 0 5,-1 0-5,-1 0-9,0 0-2,-2 7 0,-1 10-4,-2 5-1,0 9 2,0 2-4,0 2 6,0 0-4,0-5 1,0 2 0,0-11 7,-10 4 5,-6-4 4,0-3-11,-2-7-6,6-5-1,1-6-3,5 0-19,4 0-48,2 0-77,10-13-183</inkml:trace>
          <inkml:trace contextRef="#ctx0" brushRef="#br0" timeOffset="9376.2611">3652 125 325,'-2'26'106,"-4"4"-51,1 7 8,-1-4-7,4-10-23,0 4-20,2-11-3,0-5-8,0 2-2,4-5-29,17-8-46,11 0-59,0 0-93</inkml:trace>
          <inkml:trace contextRef="#ctx0" brushRef="#br0" timeOffset="9828.693">3977 68 416,'0'0'87,"0"0"-69,0 10 10,-4 6-10,-26 5-11,9 10-4,1 0-1,2 1 3,5 1 1,7-5 16,6-2-11,0 1-4,0-5-1,25-6 3,3-4 11,3-9-16,0-3-2,-4 0 4,-4 0-8,-6-27 1,-6-3-1,-3-8-1,-8 8 3,0 2 0,0 4-2,0 6-3,0 14-2,0 1 6,0 0-1,0 3 2,0 0-1,0 0 0,-6 0-1,-1 0 2,-1 0 2,-5 0-5,0 0-7,1 0-16,-5 0-1,4 0-6,3 0-7,3 0-17,3 0-22,4 0-100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37:04.84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BB2E370-C106-4BD2-955F-6CFCB10640EF}" emma:medium="tactile" emma:mode="ink">
          <msink:context xmlns:msink="http://schemas.microsoft.com/ink/2010/main" type="writingRegion" rotatedBoundingBox="3665,10307 6979,9967 7072,10869 3757,11209"/>
        </emma:interpretation>
      </emma:emma>
    </inkml:annotationXML>
    <inkml:traceGroup>
      <inkml:annotationXML>
        <emma:emma xmlns:emma="http://www.w3.org/2003/04/emma" version="1.0">
          <emma:interpretation id="{C449D603-D8C9-4CDB-8F3F-85E5CA1C0EF6}" emma:medium="tactile" emma:mode="ink">
            <msink:context xmlns:msink="http://schemas.microsoft.com/ink/2010/main" type="paragraph" rotatedBoundingBox="3665,10307 6979,9967 7072,10869 3757,112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19F1A6-B849-408A-8179-E80F9AD37DA6}" emma:medium="tactile" emma:mode="ink">
              <msink:context xmlns:msink="http://schemas.microsoft.com/ink/2010/main" type="line" rotatedBoundingBox="3665,10307 6979,9967 7072,10869 3757,11209"/>
            </emma:interpretation>
          </emma:emma>
        </inkml:annotationXML>
        <inkml:traceGroup>
          <inkml:annotationXML>
            <emma:emma xmlns:emma="http://www.w3.org/2003/04/emma" version="1.0">
              <emma:interpretation id="{3C68BD63-6AA7-4F63-AE29-04A236651945}" emma:medium="tactile" emma:mode="ink">
                <msink:context xmlns:msink="http://schemas.microsoft.com/ink/2010/main" type="inkWord" rotatedBoundingBox="3665,10307 6979,9967 7072,10869 3757,11209"/>
              </emma:interpretation>
              <emma:one-of disjunction-type="recognition" id="oneOf0">
                <emma:interpretation id="interp0" emma:lang="en-US" emma:confidence="0">
                  <emma:literal>Its</emma:literal>
                </emma:interpretation>
                <emma:interpretation id="interp1" emma:lang="en-US" emma:confidence="0">
                  <emma:literal>I.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It</emma:literal>
                </emma:interpretation>
                <emma:interpretation id="interp4" emma:lang="en-US" emma:confidence="0">
                  <emma:literal>It.</emma:literal>
                </emma:interpretation>
              </emma:one-of>
            </emma:emma>
          </inkml:annotationXML>
          <inkml:trace contextRef="#ctx0" brushRef="#br0">-4 3 126,'0'0'116,"0"0"-71,0 0-24,0 0-3,0 0-2,0 0-4,0 0 3,0 0-1,0 0 2,0 0 5,0-3 2,0 3 7,0 0-1,0 0 4,0 0-7,0 0-7,0 0-2,0 0-5,0 0-3,0 0-4,0 0-1,0 0 0,0 0 2,0 0 2,10 0 8,8 0-9,8 0-2,1 0 13,11 0 4,4 0-6,-5 0-1,4 0-3,-18 0-2,-9 0 5,-9 0 1,-5 0-8,0 0-7,0 5-3,0 5-10,-11-1-9,-2-5-12,3-1-30,-3-3-27,8 0-27,5 0-69</inkml:trace>
          <inkml:trace contextRef="#ctx0" brushRef="#br0" timeOffset="-1050">185-147 88,'3'-15'68,"7"1"-20,3-2 17,-7 10 6,-6 0-11,0 6-5,0 0-1,0 0-10,0 0-12,0 0-9,0 0-4,0 0 0,0 0 1,0 0-4,0 0 2,0 0-1,0 0 0,0 0 1,0 0-1,0 0 1,0 12-8,0 12-9,0 4-1,0 7 2,0 7-3,-13 5 2,-6 0 0,2-5-1,1-4-1,5-7 1,9-11-15,-1-11-21,1-9-56,2 0-52,0-16-101</inkml:trace>
          <inkml:trace contextRef="#ctx0" brushRef="#br0" timeOffset="-98714">-1695 455 47,'0'0'190,"0"0"-166,0 3-20,-5 6-1,0-7 3,2 0-5,1-2-4,2 0-16,0 0-23,0 0 17,0 0 24,0-2 4,0 0 11,0-1 25,0 3 14,0 0-6,0 0-13,0 0-7,0 0 0,0 0-3,0 0-4,0 0-9,0 0-7,0 0-2,0 0-2,0 0 1,0 0-1,0 0 1,0 0 2,0 0 2,0 0 5,0 0-3,0 0 4,0 0-3,0 0-1,0 0 3,0 0-2,0 0-3,0 0-1,0 0-2,0 0-2,0 0-3,0 0 1,0 0 4,0-4-1,0 4 0,0-2-1,0 2 2,0 0 0,0 0 0,0 0 4,0 0-3,0 0 0,0 0 0,0 0 0,0 0 0,0 0 1,5 0 0,-3 0-3,4 0 0,-6 0-1,2 0 1,-2 0 0,0 0 2,0 0 1,0 0-1,0 0-1,0 0 1,0 0-1,0 0 2,0 0-2,0 0-1,2 0 2,-2 0-2,3 0 0,0 0-1,0 0-1,-3 0 0,0 0 2,0 0-1,0 0 0,0 0 2,0 0 0,0 0-1,0 0 1,0 0 0,0 0-1,0 0 0,0 0 0,2 0 1,0 0-2,4 0 2,5 0-3,-4 0 1,-1 0 0,-2 0 1,-4 0 0,0 0 2,0 0 3,0 0-3,0 0-1,3 0 1,-3 0-2,0 0 0,3 0 0,2 0-1,5 2 0,-1 0 0,-2 0-1,3-2 2,-4 3-2,-4-3 1,1 0 1,-3 0-1,0 0 0,0 0 1,0 0 0,0 0-1,2 0 0,-2 0 0,6 2 1,-2 0-1,5 2 0,-7 0-1,6-4 0,0 0 1,-1 0-1,-3 0 1,-2 0-1,-2 0 1,0 0 1,3 0-1,-3 0 0,0 0-1,0 0 2,0 0-2,0 0 2,2 0-1,6 0 0,7 0 1,-4 0-2,5 0 2,-1 0-1,-4 0-1,0 0 1,-7 0 0,2 0 1,-1 0-1,-3 0-1,0 0 2,4 0-1,-3 0 1,2 0-1,0 2 0,6 0 0,2-2 0,-3 0-1,5 3 1,-2-3 0,-2 0-1,-1 0 1,-2 0 0,-3 0 0,1 0 0,-6 0 1,5 0-1,-5 0 0,0 0 0,5 0 0,0 0 0,3 0-1,5 0 2,0 0-2,6 0 1,-2 0 0,-4 0 1,-2 0-2,-3 0 2,-2 0-1,-2 0 0,-1 0 0,-3 0 0,0 0 0,2 0 1,2 0-2,0 0 1,7 0 1,2 0-2,2 0 0,4 0 2,2 0-1,4 0 0,-6 2 0,-4-2 0,-2 2 1,-5-2-1,1 3 0,-5-3 0,1 1 0,3-1 0,3 0 1,2 3-2,0-3 1,5 0-1,3 0 2,3 0-2,-1 0 1,-2 0 0,-1 0 1,-4 0-1,-5 0 0,-6 0 0,0 0 0,3 0 1,-3 0-1,0 0 1,3 0-1,-3 0 0,5 0-1,7 0 1,3 0 0,1 0-1,2 0 1,1 0 0,-8 0 0,-3-3 0,0 3 1,2 0 0,-5 0-1,1 0 0,-1 0 1,1-1-1,-4 1 0,4 0-1,-1 0 2,6 0-2,4 0 1,4 0 0,-1 0 0,-6 0 1,-5 0-1,-7 0 0,-1 0 1,-2 0 0,0 0 2,1 0-2,0 0 2,-1 0-3,3 0 0,6 0-2,2 0 4,3 0-2,4 0-2,7 0 2,-6 0-1,5 0 2,-11 0-2,-7 0 2,-3 0 2,-5 0 0,0 0 0,0 0-1,0 0-2,2 0 1,4 0-2,2 0 2,5 0-1,0 0-1,4 0 1,4 0 0,3 0 0,-5 0 0,-2 0 0,-6 0 1,-6 0 0,-2 0 2,-3 0 2,0 0-1,0 0-2,0 0-1,0 0 1,2 0-2,0 0-1,7 0 1,-4 0 0,6 0-1,2 0 2,-3 0-1,-3 0 0,2 0 0,-5 1 0,0-1 0,1 0 1,-5 0-1,0 0 1,0 0-1,0 0 1,0 0-1,0 0 0,0 0 1,0 0-1,0 0 0,0 0-1,2 0 1,4 0-1,-4 0 0,3 0 1,1 3 0,-2-3 0,2 3 0,-6-3 0,2 2 1,1-2-1,-3 0 0,2 0 0,2 0 0,-2 0 0,3 0-1,5 2 2,-4 2-2,1-3 1,1-1 0,3 0 0,4 3 0,1-1 1,-3 0-1,-2-2 1,-4 2-2,1 1 1,-2-1 1,3 0-1,-1 1 0,1-1 0,1 5 0,1-2 0,4-3 0,4 0-1,-2-2 1,-2 0 0,2 3 1,-4-1-1,-3-2 0,-5 3 0,-2-1 0,0-2 1,1 0 0,-1 0-1,3 0 1,2 0-1,-1 0 0,1 2-1,5-2 1,-3 0 0,11 0 1,3 0-2,-1 0 2,1 0-1,-7 0 0,-3 2 1,-7 1 2,1-3 0,-3 0 0,-1 2-2,3-2 0,1 2-1,7-2 0,-4 3-1,7-3 1,0 3 1,1-3-1,4 0-1,-8 0 1,-4 0 1,-1 1-1,-4-1 1,-1 3-1,-5 0 2,0-3-2,2 0 0,-2 0 0,0 0 0,0 0-1,4 1 2,-2-1-2,-2 0 2,2 0-2,-2 0 1,0 0 0,0 0 1,0 0-2,0 0 1,0 4-1,0-4 2,0 0-2,0 0 1,0 0 0,0 0 0,0 0-3,0 0-17,0 8-24,11 7-35,6 27-147</inkml:trace>
          <inkml:trace contextRef="#ctx0" brushRef="#br0" timeOffset="1062">1301-47 25,'-6'0'100,"-1"0"-43,-2 0-25,7 0 2,0 0 2,2 0 2,0 0 5,0 0 1,0 0-6,0 0 5,0 0-5,0 0-4,0 0-9,0 0-1,0 0-2,0 0-1,0 0-1,0-3-4,0 3 1,0 0-1,0 0 2,13 0 0,10 0-14,5 0-2,8-1 1,9 1 0,2-3 2,-3 1 0,-8 2-3,-15 0 3,-10 0 3,-5 0-5,-6 0-3,0 0-2,-4 5-36,-19 20-50,-5 1-76,-1 2-289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39:07.24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0 306,'0'0'46,"0"0"-33,0 0 35,0 0 34,11 0-3,10 0-3,7 0-10,-1 0-21,7 0-10,2 0-9,-2 0-14,-4 0-9,-3 0-4,-12 0-7,-10 0-23,-5 0-64,0 0-102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40:24.27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0 261,'0'0'157,"0"12"-108,0-3-5,0 1 3,0 4-16,0-3-13,0 3-2,0 5 10,0 0 3,0 10-11,0-2-4,0-2-10,0 7-1,0-7-2,0-4-7,0-8-34,0 2-40,0-12-111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34:12.99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A3D2612-1800-4530-B1AF-5F32D98A79C4}" emma:medium="tactile" emma:mode="ink">
          <msink:context xmlns:msink="http://schemas.microsoft.com/ink/2010/main" type="writingRegion" rotatedBoundingBox="16694,10148 16544,12305 16065,12271 16215,10114"/>
        </emma:interpretation>
      </emma:emma>
    </inkml:annotationXML>
    <inkml:traceGroup>
      <inkml:annotationXML>
        <emma:emma xmlns:emma="http://www.w3.org/2003/04/emma" version="1.0">
          <emma:interpretation id="{BD3BBA74-5A4E-4FC2-97F5-F00F382BD52C}" emma:medium="tactile" emma:mode="ink">
            <msink:context xmlns:msink="http://schemas.microsoft.com/ink/2010/main" type="paragraph" rotatedBoundingBox="16694,10148 16544,12305 16065,12271 16215,101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4359C0-602F-458E-9336-BA14D585E37D}" emma:medium="tactile" emma:mode="ink">
              <msink:context xmlns:msink="http://schemas.microsoft.com/ink/2010/main" type="line" rotatedBoundingBox="16694,10148 16544,12305 16065,12271 16215,10114"/>
            </emma:interpretation>
          </emma:emma>
        </inkml:annotationXML>
        <inkml:traceGroup>
          <inkml:annotationXML>
            <emma:emma xmlns:emma="http://www.w3.org/2003/04/emma" version="1.0">
              <emma:interpretation id="{8418023E-20C5-4AFF-8347-6ED8A12631DE}" emma:medium="tactile" emma:mode="ink">
                <msink:context xmlns:msink="http://schemas.microsoft.com/ink/2010/main" type="inkWord" rotatedBoundingBox="16694,10148 16544,12305 16065,12271 16215,10114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If</emma:literal>
                </emma:interpretation>
                <emma:interpretation id="interp4" emma:lang="en-US" emma:confidence="0">
                  <emma:literal>"I</emma:literal>
                </emma:interpretation>
              </emma:one-of>
            </emma:emma>
          </inkml:annotationXML>
          <inkml:trace contextRef="#ctx0" brushRef="#br0">3219 990 397,'8'0'108,"-5"0"-71,-1 0-18,-2 0 16,0 0-14,2 0-17,-2 14-4,0 15-1,0 6 3,-4 7-7,-9 5-18,2-6-33,1-7-22,7-15-23,3-10-77</inkml:trace>
          <inkml:trace contextRef="#ctx0" brushRef="#br0" timeOffset="280">3105 1168 453,'0'0'97,"0"0"-69,8 0 5,13 0 2,5 0-24,7 0-4,4 0-7,-3 0-13,0 0-24,-11 0-36,-12 0-22,-9 5-80</inkml:trace>
          <inkml:trace contextRef="#ctx0" brushRef="#br0" timeOffset="570">3079 1548 323,'0'1'81,"0"-1"-49,0 0 5,13 0 3,2 0-8,4 0-9,2-4-3,4-7-2,1 1-8,-7 1-3,-6 7-5,-9 2 0,-4 0-4,0 0-18,0 0-52,-12 16-76,-12 14-223</inkml:trace>
          <inkml:trace contextRef="#ctx0" brushRef="#br0" timeOffset="1110">3060 1944 275,'4'0'114,"0"0"-66,-1 0-2,5 0 4,2 0-7,-3 0-5,4 0-12,-3 0 6,0 0-9,-3 0 0,1 0-9,-6 0 2,0 0-2,2 8-4,-2 7-5,0 16-6,0 13 1,0 15 1,-6 9-1,-1 9 1,1 3-1,6-2 0,0-1 2,0-13-4,0-16 2,9-16 1,1-10 0,1-12 1,-4-8 3,-1-2 0,-6 0-4,2 0-2,-2 0-2,2 0 1,-2 0-2,0 0 5,4 0-5,-4 0-5,0 0-14,2 0-17,3 0-29,13 7-50,4 10-114</inkml:trace>
          <inkml:trace contextRef="#ctx0" brushRef="#br0" timeOffset="1620">3261 2721 460,'0'0'101,"0"0"-96,-3 0 1,-4 0 23,-14 0-1,-11 0 8,-9 0-17,-1 0-14,-7 0-4,-1 0-1,6 0 1,-6 0-2,9 0-5,7-7-4,3-4-2,12 7-4,9-3 7,7 2 3,1 5-5,2 0 7,0 0 7,5 0 5,21 0-4,19 12-3,-4 10 3,9 8-2,-7-2 3,-9 7 6,0 5 10,-15-1-9,-4 6 2,-4 2-1,-9 2-9,1-4-2,-3-12 1,0-11 0,3-9 0,-1-11-2,-2-2 0,11 0-4,1-7-3,7-33 10,9-9-3,-9-7 0,-1-3 1,-10 10-4,-4 7 3,-4 9 1,0 17-6,-2 5-2,-26 7-22,-6 4-33,8 4-88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40:21.20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833A64B-B038-4659-98A3-F9AD37548C8C}" emma:medium="tactile" emma:mode="ink">
          <msink:context xmlns:msink="http://schemas.microsoft.com/ink/2010/main" type="writingRegion" rotatedBoundingBox="3280,8731 5769,8947 5719,9516 3230,9300"/>
        </emma:interpretation>
      </emma:emma>
    </inkml:annotationXML>
    <inkml:traceGroup>
      <inkml:annotationXML>
        <emma:emma xmlns:emma="http://www.w3.org/2003/04/emma" version="1.0">
          <emma:interpretation id="{FD211B93-8E77-458E-BF21-13CAC3884161}" emma:medium="tactile" emma:mode="ink">
            <msink:context xmlns:msink="http://schemas.microsoft.com/ink/2010/main" type="paragraph" rotatedBoundingBox="3280,8731 5769,8947 5719,9516 3230,93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686A79-552B-49A9-B2C8-25869A8F3D83}" emma:medium="tactile" emma:mode="ink">
              <msink:context xmlns:msink="http://schemas.microsoft.com/ink/2010/main" type="line" rotatedBoundingBox="3280,8731 5769,8947 5719,9516 3230,9300"/>
            </emma:interpretation>
          </emma:emma>
        </inkml:annotationXML>
        <inkml:traceGroup>
          <inkml:annotationXML>
            <emma:emma xmlns:emma="http://www.w3.org/2003/04/emma" version="1.0">
              <emma:interpretation id="{42274DCB-98D6-4EF5-A872-1AF9DA80D4DC}" emma:medium="tactile" emma:mode="ink">
                <msink:context xmlns:msink="http://schemas.microsoft.com/ink/2010/main" type="inkWord" rotatedBoundingBox="3280,8731 5769,8947 5719,9516 3230,9300"/>
              </emma:interpretation>
              <emma:one-of disjunction-type="recognition" id="oneOf0">
                <emma:interpretation id="interp0" emma:lang="en-US" emma:confidence="0">
                  <emma:literal>Retook</emma:literal>
                </emma:interpretation>
                <emma:interpretation id="interp1" emma:lang="en-US" emma:confidence="0">
                  <emma:literal>Rechecks</emma:literal>
                </emma:interpretation>
                <emma:interpretation id="interp2" emma:lang="en-US" emma:confidence="0">
                  <emma:literal>Rethinks</emma:literal>
                </emma:interpretation>
                <emma:interpretation id="interp3" emma:lang="en-US" emma:confidence="0">
                  <emma:literal>Pothooks</emma:literal>
                </emma:interpretation>
                <emma:interpretation id="interp4" emma:lang="en-US" emma:confidence="0">
                  <emma:literal>Righteous</emma:literal>
                </emma:interpretation>
              </emma:one-of>
            </emma:emma>
          </inkml:annotationXML>
          <inkml:trace contextRef="#ctx0" brushRef="#br0">47 7894 6,'4'-2'369,"2"2"-304,-6 0-40,0 0 24,0 0 4,0 0-15,0 0-19,0 11 3,0 6 0,0-3 5,0 6-2,-3-5-6,0 11 1,3-5-7,-4 3-6,4-6 3,-3-3-3,3-4-4,0-9-1,0-2-3,0 0-1,0 0-3,0 0-4,-3-16 4,3-9 3,0-7 1,0 0-8,0 5 4,10 0 0,3-1-1,0 2-7,4 4 7,-5 2-3,10 6 3,-7 4 2,-2 1 6,3 1-2,-3 0 1,-3 0-1,8-1 0,-8 1-2,1 2 4,0 1-1,-3 1-1,-1 4 1,6 0 0,1 0 0,-1 0 1,-1 0 0,-5 2-2,2 10 2,-7 3-1,-2 0-2,0 6 2,0 8-1,-15-2-1,-6 2 1,-5-4 2,3-3-3,-7-6 0,0-6 2,1-1-2,8-2 1,5 0 0,6-5 0,7 0 0,1-2 0,2 0 7,0 0 3,0 0-2,0 3 5,11 2 6,12 4-12,3 1-1,0 2 0,-5-3-2,-6 2-1,-7-4 3,-3 2-2,1-1-3,-4-1-2,-2-3-16,0-2-47,6-2-104,9 0-177</inkml:trace>
          <inkml:trace contextRef="#ctx0" brushRef="#br0" timeOffset="640">232 8122 203,'2'0'160,"11"0"-126,8 0-20,2-11 25,5 8-6,6-11-7,-2 2 6,0 3-9,-7-1 3,5 8 4,-13-1-5,-4 1-12,-7 2-5,-4 0-5,-2 0-3,2 0-17,-2 0-48,3 2-48,3 10-193</inkml:trace>
          <inkml:trace contextRef="#ctx0" brushRef="#br0" timeOffset="470">411 8033 375,'8'0'79,"-6"0"-36,4 0 13,-1 0 1,1 0-9,-2 7-11,4-1-5,-3 4-9,-3 9-2,-2 9-7,0 1-1,0 5-8,-19-4-4,2 2 1,7-10-3,-1-5 0,4-9-27,-1-3-34,-3-5-36,4 0-37,2 0-54</inkml:trace>
          <inkml:trace contextRef="#ctx0" brushRef="#br0" timeOffset="1230">606 8000 284,'0'2'157,"0"5"-102,0 3-12,0 4-3,0-1 2,0 4-12,0 11-3,0 0-5,0 5-5,0-2 1,0-1-2,0 1-8,0-6 4,0-11-1,0 5 3,-2-9-10,2-4-1,0-6-1,0 0-1,0 3-2,0-3-2,0 0 0,0 0-8,0 0-5,0 0-11,18-17 15,4 0-6,1 1-3,5 0 11,-9 5-1,-2-4 8,-4 7 2,-2 3 2,-5 2-1,-4 3 1,-2 0 0,0 0 0,0 0 2,0 0 2,0 0 4,0 0 2,0 8-4,0 9-5,0 7 0,0-7 1,-6 6 1,4-9-4,2-5 0,0 1-2,0-1-37,0-4-45,2 0-158</inkml:trace>
          <inkml:trace contextRef="#ctx0" brushRef="#br0" timeOffset="1660">875 8033 264,'13'-2'107,"8"-2"-44,3 3 23,-1-2-17,0 3-16,-5 0-19,-8 0-1,-1 0-19,-7 0-10,0 0-3,-2 0-3,0 0-33,0 0-33,0 0-34,0 0-73</inkml:trace>
          <inkml:trace contextRef="#ctx0" brushRef="#br0" timeOffset="2100">875 8033 354,'26'138'75,"-26"-136"-39,0-2-11,10 0 7,6 0-14,2-2 7,0-3 9,3 2-8,-6 3 1,2 0-5,-5 0-3,-3 0-13,-5 0-7,-1 8-1,-3 1-49,0 1-68,0 3-160</inkml:trace>
          <inkml:trace contextRef="#ctx0" brushRef="#br0" timeOffset="3480">1969 8096 432,'0'21'54,"0"0"-47,-21-5 0,2-4 3,-2-5-6,4-5-5,0-2 1,5 0 0,-1 0 1,2 0 6,-2 0 6,3 0 7,5 0-2,3 0 1,2 0-1,-4 0 2,4 0 0,0 0 6,0 0 7,0 0 1,8 0-4,13 15-18,1 4 0,-3-3-6,0-4-3,-4-3-3,-6-2 1,-5-2-2,-4-3-14,0 0-41,0-2-82,0 3-108</inkml:trace>
          <inkml:trace contextRef="#ctx0" brushRef="#br0" timeOffset="4080">1982 8314 431,'5'7'83,"-3"-5"-52,-2-2 7,4 0-8,-2 0-16,8 0-9,8 0-5,9-14 10,6-8-9,-2 4-1,-5-1 1,-5 10-1,-8 0 1,-7 5 0,-6 1-2,2 3 1,-2 0 0,0-3-1,3-3-1,5-4 2,0-6 0,-3 4 0,3 0 0,-6 3 0,3 2 1,-5-1 0,0 8-2,0 0-1,0-2 1,0-2-1,-18 0 7,-5-6-3,6 3 0,10 2-3,5 3 1,2-2 1,0 3-1,0-2 2,20-6 14,9 2 6,3-2 3,-4 1-4,-7 8-4,5-2-2,-8 2-8,-2 0-1,-6 0-6,-7 5 2,-3 2-2,0 4 1,0 9-1,-5 1 0,-6 0-1,-2-2 2,8-13 1,5-1-1,0-2 2,0-3 3,0 1 4,16 2 1,12 1-6,1 1 3,8 2 4,-7-1-2,-1-5 0,-10 5-3,-10-5-4,-3-1 0,-6 0-4,0 0-1,0 0-23,-15 0-31,-17 0-86,1 0-74</inkml:trace>
          <inkml:trace contextRef="#ctx0" brushRef="#br0" timeOffset="2230">1241 8033 95,'-2'23'420,"2"3"-351,-5-4-53,0 7 20,2-5 1,1-6-30,2 1-5,0 0-2,0-4-33,0 1-51,13-2-72,2-1-249</inkml:trace>
          <inkml:trace contextRef="#ctx0" brushRef="#br0" timeOffset="2650">1411 8094 196,'2'0'326,"-2"0"-271,0 0-55,0 0 19,0 0-9,-10 2-6,-16 17-3,9 4-1,-2 2 0,6-1 1,7-1 0,6-4 2,0-7 2,14 2-2,10-2 19,1-4-5,-4 0-5,-5-8 9,-8 0-17,-1 0-3,1 0-1,-2-16-2,-4-10 0,-2-2 1,0-7-1,0 4 1,0 1-24,0 7-10,0 6-8,0 5-13,0 12-29,0 0-31,0 0-100</inkml:trace>
          <inkml:trace contextRef="#ctx0" brushRef="#br0" timeOffset="16622">1706 7932 223,'0'2'65,"0"10"-52,0-4-5,0-7 5,0-1-3,0 0-1,0 0 10,0 0 6,0 0 6,0 0-4,0 0 5,0 0 5,0 0 2,0 0-16,0 0-6,0 6-3,0 7-13,-4 1 0,2-4-1,-3 1 0,5-7 1,-2 2 0,-1 1 0,3-2 1,0 4 0,0 7 6,0-2-1,0 14-5,0 6 0,0 3 1,-3 3 0,-10 1-1,0-1 0,1-5-1,3-6 0,5-13-3,-4-9-10,8-5-74,0-2-83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37:09.53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B679D9B-F8AC-48F0-A27A-9852DACA3ADF}" emma:medium="tactile" emma:mode="ink">
          <msink:context xmlns:msink="http://schemas.microsoft.com/ink/2010/main" type="writingRegion" rotatedBoundingBox="5039,11577 7543,8835 8784,9967 6280,12710"/>
        </emma:interpretation>
      </emma:emma>
    </inkml:annotationXML>
    <inkml:traceGroup>
      <inkml:annotationXML>
        <emma:emma xmlns:emma="http://www.w3.org/2003/04/emma" version="1.0">
          <emma:interpretation id="{745B315B-0D7D-402F-85A4-16A0A3A014BE}" emma:medium="tactile" emma:mode="ink">
            <msink:context xmlns:msink="http://schemas.microsoft.com/ink/2010/main" type="paragraph" rotatedBoundingBox="6510,10723 7921,9179 8503,9711 7093,112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591AC6-9704-424D-9DF2-C11641145072}" emma:medium="tactile" emma:mode="ink">
              <msink:context xmlns:msink="http://schemas.microsoft.com/ink/2010/main" type="line" rotatedBoundingBox="6510,10723 7921,9179 8503,9711 7093,11255"/>
            </emma:interpretation>
          </emma:emma>
        </inkml:annotationXML>
        <inkml:traceGroup>
          <inkml:annotationXML>
            <emma:emma xmlns:emma="http://www.w3.org/2003/04/emma" version="1.0">
              <emma:interpretation id="{8F8A8141-7753-45EA-8645-D1C598393772}" emma:medium="tactile" emma:mode="ink">
                <msink:context xmlns:msink="http://schemas.microsoft.com/ink/2010/main" type="inkWord" rotatedBoundingBox="6510,10723 7921,9179 8503,9711 7093,11255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^</emma:literal>
                </emma:interpretation>
              </emma:one-of>
            </emma:emma>
          </inkml:annotationXML>
          <inkml:trace contextRef="#ctx0" brushRef="#br0">438 408 210,'0'0'38,"0"0"-33,0 0 6,0 0 10,0 0 2,0 0-8,0 0 10,0 0 24,0 0 6,0 0-12,0 0-15,0 0-2,0 0-5,0 0-4,0 0-8,0 0-4,0 0 2,0 0-2,0 0 2,0 0 2,8 0-4,2 0-2,3 0 1,-2 0 4,-3 0 0,-3-3 4,-3 3-5,-2 0 1,4 0 1,-2 0-2,0 0-1,3 0-4,1 0-1,-2 0 1,9 0-2,1 0 0,10 0 0,2 0 1,-3 0 5,-2 0 3,-3 0-1,-2 0 0,-1 3-1,4 1-2,4 4-1,5 1-1,2-3-3,8 2 1,1-2-1,11-5 0,10-1 0,-1 0 0,12 0 0,-8 0 2,-12 0-2,-9 0 3,-13 0 3,-13 0 5,-3 0 0,-11 0-6,-2 0-1,0 0-3,2 0-1,-2 3 1,3-3-1,0 0 1,0 2 0,-1-2-1,0 2 0,4 0 0,-3-2 0,-1 3 0,0-3 0,-2 0 0,0 0 0,0 0 1,0 0-2,0 2-1,0-2 0,0 0 2,0 0 0,0 0 1,0 2-1,0-2 0,0 0 0,0 0 1,0 0-1,0 0 1,0 0-2,0 0 2,0 0-2,0 0 1,0 0-1,0 0 0,0 0 1,0 0-1,0 0 0,0 0 2,0 0-1,0 0 1,0 0-1,0 0 0,0 0 0,0 0 1,0 0-2,0 0 1,0 0 0,0 0 1,0 0-2,0 0 2,0 0-2,0 0 1,0 0 0,0 0 0,0 0 1,0 0-2,0 0 1,0 0 0,0 0 0,0 0 0,0 0 0,0 0 0,0 0-1,0 0 1,0 0 0,0 0-1,0 0 2,0 0-1,0 0 0,0 0-1,0 0 1,0 0 1,0 0-2,0 0 2,0 0-2,0 0 1,0 0-1,0 0 0,0 0 0,0 0 1,0 0 1,0 0-1,0 0 0,0-4 0,0 4 0,0-5 1,0 3-2,0 2 1,0-2 0,0 2 1,0 0-1,0-3 0,0 3 0,0 0 0,0 0 0,0 0 1,0 0-1,0 0-1,0 0 2,0 0-1,0 0-1,0 0 1,0 0 0,0 0 0,0 0 0,0-5 1,0 1-1,0-3-1,0-3 1,0 1 1,0-1-1,0 4 0,0-4 0,0 0 0,0-3 0,0 1 0,0-5 1,0-1-2,0-8 1,0-5 0,8-2 0,3-9 0,-1-4 0,3-4-1,3-8 1,-2-1 0,-2-9 0,6-5 0,1 1 0,-2 1-1,2 8 1,-6 5-2,-5 11 3,-6 2-2,-2 8-1,0 8-1,0 4-1,0-1-2,0-2 4,0 9-1,0-2 3,0 1-7,-2 9-1,-4 2 4,4-3 3,-6 1-1,3 1-1,-3-2-5,1 5 3,1 0 5,4 5-12,-1 2 4,-3-2 7,6 2 1,-2 0 1,0 0-2,2 0 1,0 0 0,0 0 1,0 0-1,0 0-1,0 0 2,0 0-2,0 0 1,0 0-1,0 0 1,0 0-1,0-3 0,0 3 0,0 0 1,0 0 1,-3 0-1,0 0 0,3 0 0,0 0 0,0 0 0,0 0 0,-2 0 0,2 0 1,0 0-1,0 0 1,0 0-1,0 0 0,0 0 0,0 0 0,-3 0-1,3 0 2,0 0-1,0 0 0,0 0 0,0 0 0,0 0 0,0 0 0,0 0 0,-6 0 0,4 0 0,2 0 1,-2 0-1,2 0 1,0 0-1,0 0 1,0 0 0,0 0 0,0 0 1,0 0 0,0 0 3,0 0 4,10 0-1,5 0-7,15 0 1,6 0 4,8 0 1,8 0-2,5 0-1,1 0-1,7 0-1,3 0 0,-8 0-2,5 0 1,-18 0 0,0 0-1,-13 0 0,-13 0 1,-4 0 3,-9 0 1,-5 0 2,-1 0 1,-2 0-3,0 0 0,2 0-2,-2 0 0,0 0-2,4 5 0,1 0 0,3-1 0,-3 2-1,0-1 0,-2-3 0,1 0 0,-4-2 1,4 4-2,-4-1 2,0-3-1,0 2 0,0-2 0,0 0-1,0 0-1,0 0 2,0 0-1,0 0 1,0 0 0,0 0 0,0 0 0,0 0 0,0 0 0,0 0 1,0 0-1,0 0 0,0 0 0,0 0-1,0 0 0,0 0-2,0 0 2,0 0 2,0 0-2,0 0 1,0 0-2,0-2 2,0-1-1,-4 2 1,2-2 0,2 1 0,0 0 0,0-3 0,0 5 1,0 0-2,-2-3 2,2 3-1,-3 0 0,3 0 0,0 0 0,-3 0 0,-4-3-1,-1-6 2,-5-2-1,-2-1 0,-4 0 0,-2-2 0,-3 4 0,3 1 0,-4 2 1,7 7-1,-1-2-1,1 0 2,5 2-1,10-3-1,-1 1 3,4 2-3,0-2 2,0 2-1,0 0 1,0 0-1,0 0 3,0 0-3,0 0 0,0 0 0,0 0 1,0 0 0,0 0 0,0 0 2,0 0 0,0 0 5,0 2-1,2 10-6,16 1 2,5 2 2,0-3 3,7-1-1,1-1-2,-5 1 2,-3-3-4,-7 0 0,-6-2-3,-2-4 2,-8 2 0,0-4 0,0 3-3,0-1 2,0-2-1,0 2 0,0-2 0,0 3 0,0-1 0,0 5 0,0 2-1,-15 3 0,-14 5 1,-7-3 0,-3-1 0,5-1 1,5-7-2,5-3 2,12 1-1,1-3 0,9 0 0,2 0 0,0 0 0,0 0 0,0 0 0,15 0-4,14-3-7,-1 3-19,-7 0-22,-21 31-110,0 35-219</inkml:trace>
        </inkml:traceGroup>
      </inkml:traceGroup>
    </inkml:traceGroup>
    <inkml:traceGroup>
      <inkml:annotationXML>
        <emma:emma xmlns:emma="http://www.w3.org/2003/04/emma" version="1.0">
          <emma:interpretation id="{27912612-D940-42BC-A69B-5554F93B36AA}" emma:medium="tactile" emma:mode="ink">
            <msink:context xmlns:msink="http://schemas.microsoft.com/ink/2010/main" type="paragraph" rotatedBoundingBox="6770,10355 6803,12412 5842,12428 5810,103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0C1E50-75FC-4159-8816-0947F91782B8}" emma:medium="tactile" emma:mode="ink">
              <msink:context xmlns:msink="http://schemas.microsoft.com/ink/2010/main" type="line" rotatedBoundingBox="6770,10355 6803,12412 5842,12428 5810,10370"/>
            </emma:interpretation>
          </emma:emma>
        </inkml:annotationXML>
        <inkml:traceGroup>
          <inkml:annotationXML>
            <emma:emma xmlns:emma="http://www.w3.org/2003/04/emma" version="1.0">
              <emma:interpretation id="{0F5B6C82-9ADD-41E6-B23F-D542097A40F0}" emma:medium="tactile" emma:mode="ink">
                <msink:context xmlns:msink="http://schemas.microsoft.com/ink/2010/main" type="inkWord" rotatedBoundingBox="6770,10355 6803,12412 5842,12428 5810,10370"/>
              </emma:interpretation>
              <emma:one-of disjunction-type="recognition" id="oneOf1">
                <emma:interpretation id="interp5" emma:lang="en-US" emma:confidence="0">
                  <emma:literal>i!!</emma:literal>
                </emma:interpretation>
                <emma:interpretation id="interp6" emma:lang="en-US" emma:confidence="0">
                  <emma:literal>i!!!</emma:literal>
                </emma:interpretation>
                <emma:interpretation id="interp7" emma:lang="en-US" emma:confidence="0">
                  <emma:literal>Home</emma:literal>
                </emma:interpretation>
                <emma:interpretation id="interp8" emma:lang="en-US" emma:confidence="0">
                  <emma:literal>i!</emma:literal>
                </emma:interpretation>
                <emma:interpretation id="interp9" emma:lang="en-US" emma:confidence="0">
                  <emma:literal>Hon,</emma:literal>
                </emma:interpretation>
              </emma:one-of>
            </emma:emma>
          </inkml:annotationXML>
          <inkml:trace contextRef="#ctx0" brushRef="#br0" timeOffset="225270">45 2012 17,'5'-18'254,"15"0"-233,7-10-19,-1 0 19,-3-5-10,-7 5-9,-2 5 9,-12 4 7,0 9-10,-2 3-3,0 7 4,0 0 5,0 0 2,0 0 4,0 2 9,-4 10-11,-5 4-9,1 2-6,4 0 0,4 3 3,0-5-2,0 3-1,0-2 2,17-8-1,2-2 5,-2-5-3,7-2-1,-14 0-7,-1 0 4,-4-2-2,-2-12-3,-1-2 2,-2-3 1,0 5-1,0 7-12,0-1-1,0 4 4,0 4 9,0 0 4,2 0 4,1 2-4,3 12-2,-6 11 2,0 4-2,0 2 3,0-8 0,0 6 1,0-14-1,0-7-4,2-6 3,4-2-2,3 0-32,2-4-38,12-12-63</inkml:trace>
          <inkml:trace contextRef="#ctx0" brushRef="#br0" timeOffset="225790">467 1672 335,'2'16'70,"-2"0"-46,0 3 24,0 0-8,0-1-13,0 6-10,0 2-1,0 1-5,0 6-8,0-2-3,0-3 0,0-2 1,0-5 1,0-12-4,0-1-1,0-8-21,0 0-34,0 0-40,0-10-8,-2-18-85</inkml:trace>
          <inkml:trace contextRef="#ctx0" brushRef="#br0" timeOffset="224740">-5 1694 306,'9'-1'75,"-7"1"-46,-2 0-4,0 0 4,0 0-12,0 0-6,-11 0 9,-12 16 13,0 14-16,2 3-6,5 2-1,6 1-4,10-4 3,0-10 5,0-9-8,10-1 3,14-12 7,4 0-13,3 0-1,-13-28-2,-4 2-1,-12-6 2,-2-4-1,0 0-1,0-1 2,-5 7-3,-11 6 2,6 13 0,-1 3-3,1 8-18,-1 0-10,11 0-44,0 8-68</inkml:trace>
          <inkml:trace contextRef="#ctx0" brushRef="#br0" timeOffset="226281">482 1643 375,'3'164'79,"11"-164"-38,-2 0 17,6 0-28,-2-5-22,4-6-2,-3 4-3,-7 2-3,-7 5-5,-3 0-29,0 0-58,-19 28-103</inkml:trace>
          <inkml:trace contextRef="#ctx0" brushRef="#br0" timeOffset="226280">482 1643 323,'21'0'71,"0"0"-35,0 0 4,7-9-12,4 4-15,-6-2-7,-5 4-2,-11 3-3,-5 0-2,-5 0-15,0 0-46,-7 15-61,-16 5-67</inkml:trace>
          <inkml:trace contextRef="#ctx0" brushRef="#br0" timeOffset="224230">-189 1458 407,'0'2'93,"0"17"-69,8 0-6,-6-5 17,3-3-11,-5 4-2,0-1-15,0 4-5,-3 1 2,-15 11 6,3 1 6,-7 7-2,5 4-4,-2 5-3,6-1-3,5-1-4,8-14 0,0-5-8,0-10-49,17-14-41,13-2-106</inkml:trace>
          <inkml:trace contextRef="#ctx0" brushRef="#br0" timeOffset="-14692">4 12 231,'4'-5'67,"1"2"-50,-5 2-22,4-2 1,-4 3-3,0-3 7,0 3 0,0 0-2,0 0-1,0 0 18,0 0 28,0 0 14,0 0-6,0 0-7,0 0-7,0 0-12,0 0-5,0 0-7,0 0-3,0 7-1,0 10-8,0-1-2,0 1 2,0 6-1,-9 3 2,7 4 1,2 5 7,0 5 8,0 4 4,0 13 1,0 0-3,0 8-5,0-1 1,0-4-1,0 6-4,0-9-7,0-9-2,0 0 0,0-11 1,2-9 4,1-2-6,-1-11 1,4 0-1,-1-1 0,0 1 0,0 3-1,1 1 1,-1 2-1,0-2 1,2-5-2,-3 0 2,-2-7-2,3-2 1,-5-2 0,0-3-18,0 0-46,0 0-100,0-20-90</inkml:trace>
          <inkml:trace contextRef="#ctx0" brushRef="#br0" timeOffset="-14002">380 19 191,'0'0'87,"0"0"-38,0 0 21,0 4-11,0 10-10,0-2-4,0 8-9,-2 2-12,0-1-7,2 5 0,0-8-4,0 9-4,0-2 1,0 6 4,0 2-5,-3 16-1,-2 3-1,0 13 1,-3 11 1,3-3 4,-1 3-1,1-5-3,3-13 1,2-7 3,0-6-4,0-5-2,0-1-1,0-7-1,0-9-2,0-11 0,0-5 1,0-4-2,2-2 0,-2 5-3,3-5 2,-3 2-1,0-3 0,0 3-1,0-3-2,0 5-10,0 3-28,0 4-37,0 5-1,-8-1 8,5-7-13,3 1-3,0-9-29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40:04.15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DE3A72F-DE0D-4C34-9FCF-0D1A6E0B596D}" emma:medium="tactile" emma:mode="ink">
          <msink:context xmlns:msink="http://schemas.microsoft.com/ink/2010/main" type="writingRegion" rotatedBoundingBox="3302,6093 7148,6191 7120,7282 3274,7184"/>
        </emma:interpretation>
      </emma:emma>
    </inkml:annotationXML>
    <inkml:traceGroup>
      <inkml:annotationXML>
        <emma:emma xmlns:emma="http://www.w3.org/2003/04/emma" version="1.0">
          <emma:interpretation id="{C9F5C26C-B51C-463C-8303-C5656ECF1AA1}" emma:medium="tactile" emma:mode="ink">
            <msink:context xmlns:msink="http://schemas.microsoft.com/ink/2010/main" type="paragraph" rotatedBoundingBox="3302,6093 7148,6191 7120,7282 3274,71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4438CE-17F8-42E5-87C7-A15E02911C1A}" emma:medium="tactile" emma:mode="ink">
              <msink:context xmlns:msink="http://schemas.microsoft.com/ink/2010/main" type="line" rotatedBoundingBox="3302,6093 7148,6191 7120,7282 3274,7184"/>
            </emma:interpretation>
          </emma:emma>
        </inkml:annotationXML>
        <inkml:traceGroup>
          <inkml:annotationXML>
            <emma:emma xmlns:emma="http://www.w3.org/2003/04/emma" version="1.0">
              <emma:interpretation id="{2EA981A9-15EF-4D8B-A51A-19053CEEBCB7}" emma:medium="tactile" emma:mode="ink">
                <msink:context xmlns:msink="http://schemas.microsoft.com/ink/2010/main" type="inkWord" rotatedBoundingBox="3302,6093 4592,6126 4564,7217 3274,7184"/>
              </emma:interpretation>
              <emma:one-of disjunction-type="recognition" id="oneOf0">
                <emma:interpretation id="interp0" emma:lang="en-US" emma:confidence="0">
                  <emma:literal>Go</emma:literal>
                </emma:interpretation>
                <emma:interpretation id="interp1" emma:lang="en-US" emma:confidence="0">
                  <emma:literal>sud</emma:literal>
                </emma:interpretation>
                <emma:interpretation id="interp2" emma:lang="en-US" emma:confidence="0">
                  <emma:literal>☺</emma:literal>
                </emma:interpretation>
                <emma:interpretation id="interp3" emma:lang="en-US" emma:confidence="0">
                  <emma:literal>Q☺</emma:literal>
                </emma:interpretation>
                <emma:interpretation id="interp4" emma:lang="en-US" emma:confidence="0">
                  <emma:literal>G☺</emma:literal>
                </emma:interpretation>
              </emma:one-of>
            </emma:emma>
          </inkml:annotationXML>
          <inkml:trace contextRef="#ctx0" brushRef="#br0">653 5466 534,'0'18'87,"0"-1"-58,0 6-5,-5 1 11,-3 1-18,-3-8-8,4-5-3,4-8-5,1-4-1,2 0-1,0 0-3,0 0-2,0 0 1,12 0 10,7 0-4,0 0 2,-2 0 1,-1 0 9,-6 0 0,-2 10 1,-8 4-3,0 9-4,0-2-5,0 0 1,-12-7 0,-4-2-2,-5 0-1,0-12-2,-5 0 0,-5 0 1,-5 0-26,4 0-35,9-17-58,4 4-81</inkml:trace>
          <inkml:trace contextRef="#ctx0" brushRef="#br0" timeOffset="380">661 5480 388,'6'0'148,"-4"0"-97,3 0-14,1 0 18,7 0-24,0 0-13,8 0-10,7 0-8,8 0 0,6-3-9,-3-6-19,-5-3-27,-11 8-13,-12 4-31,-11 0-108</inkml:trace>
          <inkml:trace contextRef="#ctx0" brushRef="#br0" timeOffset="790">1031 5487 265,'8'0'151,"-3"0"-78,3 2-26,-6 15 13,-2 6-25,0 2-11,0 4-8,0-4-4,0-3 2,0 1 0,0-4-6,0-7 4,3-3 6,7-4-4,3-3-10,1-2-2,1 0 0,-4 0-1,2 0-2,2-9 0,-2-8-1,-3-1 3,4-4-3,-4 1 3,-2 3-7,0-1-11,-1-3-4,1 6-13,3 2 8,2-2-7,-3 7-8,-4-1-19,1 8-23,-1 2-41</inkml:trace>
          <inkml:trace contextRef="#ctx0" brushRef="#br0" timeOffset="93982">878 5154 315,'-3'-6'81,"3"6"-60,-3 0-19,3 0 5,0 0-3,-3-4 4,1 2 1,-6-3 4,-3 1 3,4-3-6,-3 1-1,-1 0 7,1-4 4,-9 8-5,-9 0-5,-1 2 3,-5 0-4,1 0 0,1 4-5,-2 12 0,-2 5 0,0-6-2,-2 4-1,8-5 1,-4 4-2,2 4 1,-4-1-1,2 7 3,-2 3-3,4 1 5,4 5 6,-6-3-2,7 1 0,-1 2-4,5 3 1,0 0 1,10 2 0,2-3-4,9-2 6,2-3 7,0 7-1,0-4-2,0-3-2,9 7-1,2-11-1,5 1-3,-1-3 3,1-7-1,5 4-3,-5-1 3,4-1-2,7 1-1,3-8-1,12-4-2,3 1-2,6-3 2,2 7-1,4-1 1,-5-4-1,-8-2 0,-2-5-1,-14-3 1,9 0-1,-8-2-1,5 0 1,4 0-1,5-2 0,-5-19 1,15-5 0,-6 1 2,-5-1-3,5-1 0,-13 9 3,-6-3-1,-3 8 0,-8 5-1,-7 0 0,-3 1 0,1 1-1,1-9-1,0-6 2,7-5-3,2-11 1,-2-5 2,10-3 0,-5 0-1,-6 6 1,2 6 0,-10 10-1,-1 6 1,-6 6-1,0 8 0,0 1-2,0-1 0,0-1 0,0-4 2,0-1 0,0-10 2,0-3-1,0-3-1,-6-7-1,-1 5 4,-1 0-2,-1 4 0,1 3 0,-1 6-2,-2 5 2,-7-2-1,0 3 1,2 4-1,-5-1 1,3 5 0,2-5 1,3 1-1,2-3 0,4-5 0,1 0-1,2 1 1,-9-1 0,2 0 1,-2 5-1,-3 0-1,-2-3 2,0 6-1,-6 2-1,7-1 1,-2 3 1,4 0 0,1 0-1,7 0-1,1 0 1,4-4 0,-1 1 0,1 1-1,-2-2 2,2 1-1,-3-1 0,0 0 0,0 3 0,-1-1 0,-1 2 0,-4-4-1,-1 4-3,1 0-36,3 0-48,6 19-70,2 2-227</inkml:trace>
        </inkml:traceGroup>
        <inkml:traceGroup>
          <inkml:annotationXML>
            <emma:emma xmlns:emma="http://www.w3.org/2003/04/emma" version="1.0">
              <emma:interpretation id="{DF91A7AB-746C-43D6-91A8-9703AEA1B8C6}" emma:medium="tactile" emma:mode="ink">
                <msink:context xmlns:msink="http://schemas.microsoft.com/ink/2010/main" type="inkWord" rotatedBoundingBox="4877,6426 7141,6483 7132,6824 4868,6766"/>
              </emma:interpretation>
              <emma:one-of disjunction-type="recognition" id="oneOf1">
                <emma:interpretation id="interp5" emma:lang="en-US" emma:confidence="0">
                  <emma:literal>or-Endicott</emma:literal>
                </emma:interpretation>
                <emma:interpretation id="interp6" emma:lang="en-US" emma:confidence="0">
                  <emma:literal>opt-not</emma:literal>
                </emma:interpretation>
                <emma:interpretation id="interp7" emma:lang="en-US" emma:confidence="0">
                  <emma:literal>nice-for</emma:literal>
                </emma:interpretation>
                <emma:interpretation id="interp8" emma:lang="en-US" emma:confidence="0">
                  <emma:literal>ops-Endicott</emma:literal>
                </emma:interpretation>
                <emma:interpretation id="interp9" emma:lang="en-US" emma:confidence="0">
                  <emma:literal>Inca-nor</emma:literal>
                </emma:interpretation>
              </emma:one-of>
            </emma:emma>
          </inkml:annotationXML>
          <inkml:trace contextRef="#ctx0" brushRef="#br0" timeOffset="4930">2305 5515 227,'36'-7'105,"-23"7"-65,-2 0 0,4-2-5,-5 2-15,7-3-1,3 1-7,-2-3-8,-2 0-3,-3 5-1,-5 0 0,-8 0-8,0 0-33,0 0-27,0 4-95</inkml:trace>
          <inkml:trace contextRef="#ctx0" brushRef="#br0" timeOffset="4931">2333 5616 377,'0'0'83,"13"0"-57,3 0-7,2 0 14,-8 0-15,-4-3-4,1 1-10,-1 2 0,-3 0-2,1 0-6,-4 0-22,0 0-56,0 9-81</inkml:trace>
          <inkml:trace contextRef="#ctx0" brushRef="#br0" timeOffset="5040">2333 5616 306,'2'70'125,"-2"-68"-58,0-2-37,0 0 0,0 0-13,4 0-7,16 0-6,3 0-5,4 0 0,1 0-8,-4 0-12,-3 0-14,-8 0-22,-3 0-17,-8 0-72</inkml:trace>
          <inkml:trace contextRef="#ctx0" brushRef="#br0" timeOffset="3070">1836 5533 70,'2'-2'167,"-2"2"-89,0 0-39,0 0 10,0 0-13,0 0-15,0 0-7,0 0-10,0 0 1,0 0-3,0 0 1,0 0-1,0 0 0,0 0 7,-2 0 7,2 0 2,-5 0-2,-5 0-2,-1 0-2,-5 0-2,3 5-6,0 0-1,0 4-2,0 2 0,3 1 0,-9 5 0,6 1 2,0 2 2,-2 3 1,4-7 7,3 3 6,6 0-5,2-8 2,0 3-3,0-4 1,15-3-3,2 1-11,-5-6 0,6-2-2,5 0-1,1 0 7,3-20-6,-4-1-1,0 5 0,1-2 1,-9 0 1,-2 3-5,-5-4-1,-5 7-6,-3-2-1,0 0-4,0 0 0,0-1 6,-3 4-9,-5 2 7,1-1 2,1 10 2,-4-2-12,-1 2-15,1 0-13,5 0-69,2 7-171</inkml:trace>
          <inkml:trace contextRef="#ctx0" brushRef="#br0" timeOffset="3750">2034 5503 231,'0'0'180,"0"7"-118,0 5-20,0 4-2,0 3-12,0 0-7,0 9 4,0-7-9,0 10 5,0-5-10,0-8 5,0-6-3,0 0-8,0-6 1,0-1-2,0-5-4,0 0 0,0 0-3,0 0-2,0 0-8,0 0 2,0-19 6,0 3-3,0 0-1,0-4-3,0 5 5,0-6 0,0 1-7,0 4-7,5-4 9,6 1-4,-2-3 8,5-1 3,-1 6 4,8-1 2,-3 3-1,3 2 1,0 5 0,-11 6 2,3 2 0,3 0 9,-6 0-3,-2 0-7,-3 10 1,-5-1 3,0 5-5,0 2 4,0-1-3,-15 8 0,-9-2 3,6-6 0,-3-1-1,3-10-3,8-1 0,4-2 0,3-1-1,3 0-1,0 0-24,0 0-50,0 0-68</inkml:trace>
          <inkml:trace contextRef="#ctx0" brushRef="#br0" timeOffset="4430">2305 5515 258,'0'0'120,"0"0"-69,2 0-2,-2 7-16,3 2 0,-3 3-5,0 2-13,0 5-2,0 7-4,0-5-2,-3 1 1,-2-3-1,2-4-2,3-8-3,0-2 1,0-5-4,0 0-29,0 0-29,6-7-14,-1-17-8,-5 1-13,0-3-115</inkml:trace>
          <inkml:trace contextRef="#ctx0" brushRef="#br0" timeOffset="5520">2581 5517 244,'0'0'141,"0"0"-82,0 0-2,0 3-2,0 13-20,-3 6-9,0 3-3,3 0-8,-2-8 1,2 3-13,0-5 0,0-11 0,0-1-3,-2-3-8,2 0-30,0-7-18,0-16 14,0-6-10,0 0-5,0 4 17,2 7 12,3 11 23,-2 5 8,-3 2 24,3 0 46,-3 14-13,0 9-18,4 3-9,0 2 2,0 3-9,9-2-9,0-7-5,8-6-3,5-6-6,-3-1-4,7-9-19,-9 0-31,-6-16-36,-2-8-49,-3-1-182</inkml:trace>
          <inkml:trace contextRef="#ctx0" brushRef="#br0" timeOffset="5690">2823 5489 457,'3'17'112,"-3"10"-62,0-2-7,0 3-2,-6-3-27,-9-2-13,-3 1-1,2-4-11,3-5-58,5-3-55,8-3-139</inkml:trace>
          <inkml:trace contextRef="#ctx0" brushRef="#br0" timeOffset="6200">3240 5592 220,'-2'0'90,"2"0"-67,0 0 12,0 0 32,-4 0-11,-6 0-16,-3 0-9,-3 0-2,-12 0-9,-3 10-14,-9 6-3,4 3-2,5 2 1,2 0-2,10 0 0,10-5 4,5 5-2,4-7 1,0-3 4,22-3 8,11-5-3,12 2-4,-6-5-5,5 0 4,-10 0-5,-13 0-1,-8 0 1,0 0-2,-7 0-3,-4 0-35,3-8-37,5 1-51,3 6-165</inkml:trace>
          <inkml:trace contextRef="#ctx0" brushRef="#br0" timeOffset="6700">3472 5586 99,'-11'0'117,"1"0"-59,-3 0-15,-8 0 28,0 4-28,1 5-7,-7 3-11,9 2-7,8 6-7,-1-1 7,9-4 1,2 4-3,0-8 0,0 4 2,17-2-9,4-3-1,9-2 3,0-4-8,6-1 2,-2-3-5,0 0 3,-7 0-4,-7-18 0,-6-5-20,-5 5-23,-3-1-23,2-1-37,2 16-110</inkml:trace>
          <inkml:trace contextRef="#ctx0" brushRef="#br0" timeOffset="6990">3685 5573 316,'-47'-89'111,"89"82"-57,7 3 11,4 4-15,-7 0-17,-1 0-26,-15 0-7,-11 0-2,-19 0-38,0 0-61,-19 16-237</inkml:trace>
          <inkml:trace contextRef="#ctx0" brushRef="#br0" timeOffset="6840">3685 5573 446,'0'26'65,"0"-7"-35,0 12 5,0-2-17,0-4-10,0-7-6,0-2 1,0-9-12,0-4-18,-5-3-29,0 0-40,-3-4-8,0-23-42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40:02.65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B9085D4-49B9-4D91-9FB5-E824B239AF96}" emma:medium="tactile" emma:mode="ink">
          <msink:context xmlns:msink="http://schemas.microsoft.com/ink/2010/main" type="writingRegion" rotatedBoundingBox="2826,7264 4453,7264 4453,7446 2826,7446"/>
        </emma:interpretation>
      </emma:emma>
    </inkml:annotationXML>
    <inkml:traceGroup>
      <inkml:annotationXML>
        <emma:emma xmlns:emma="http://www.w3.org/2003/04/emma" version="1.0">
          <emma:interpretation id="{58FB02B3-59D0-468E-84B0-9C7F6751C2CD}" emma:medium="tactile" emma:mode="ink">
            <msink:context xmlns:msink="http://schemas.microsoft.com/ink/2010/main" type="paragraph" rotatedBoundingBox="2826,7264 4453,7264 4453,7446 2826,74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19A29E-F62C-4470-9426-15DA6318118E}" emma:medium="tactile" emma:mode="ink">
              <msink:context xmlns:msink="http://schemas.microsoft.com/ink/2010/main" type="line" rotatedBoundingBox="2826,7264 4453,7264 4453,7446 2826,7446"/>
            </emma:interpretation>
          </emma:emma>
        </inkml:annotationXML>
        <inkml:traceGroup>
          <inkml:annotationXML>
            <emma:emma xmlns:emma="http://www.w3.org/2003/04/emma" version="1.0">
              <emma:interpretation id="{404DBDAD-10BA-41FD-BA78-940E4EA883E9}" emma:medium="tactile" emma:mode="ink">
                <msink:context xmlns:msink="http://schemas.microsoft.com/ink/2010/main" type="inkWord" rotatedBoundingBox="2826,7264 4453,7264 4453,7446 2826,7446"/>
              </emma:interpretation>
              <emma:one-of disjunction-type="recognition" id="oneOf0">
                <emma:interpretation id="interp0" emma:lang="en-US" emma:confidence="0">
                  <emma:literal>or</emma:literal>
                </emma:interpretation>
                <emma:interpretation id="interp1" emma:lang="en-US" emma:confidence="0">
                  <emma:literal>on</emma:literal>
                </emma:interpretation>
                <emma:interpretation id="interp2" emma:lang="en-US" emma:confidence="0">
                  <emma:literal>of</emma:literal>
                </emma:interpretation>
                <emma:interpretation id="interp3" emma:lang="en-US" emma:confidence="0">
                  <emma:literal>an</emma:literal>
                </emma:interpretation>
                <emma:interpretation id="interp4" emma:lang="en-US" emma:confidence="0">
                  <emma:literal>one</emma:literal>
                </emma:interpretation>
              </emma:one-of>
            </emma:emma>
          </inkml:annotationXML>
          <inkml:trace contextRef="#ctx0" brushRef="#br0">-333 6302 209,'7'-2'179,"-4"-2"-142,-3-4-37,5 0 19,-5 1 5,2-1-8,-2 2 0,0 2 5,0 2 1,0 2 1,0 0 9,0 0 2,0 0-6,0 0-3,0 2-4,-10 13-12,-3 2-4,8-2-1,-1 0-2,4-3-1,2-8 1,0 2-1,0-6-2,10 0-2,9 0-3,-1 0 5,-8-10-2,-2-5 4,-1 3-2,-7 3-3,0-3 3,0 5-3,-13 0 3,-2 7 1,-3 0 0,2 0 2,-5 0-2,4 7 0,6 0 0,9 0 1,2-2-1,0 2 0,2-5-9,24-2-10,-3 0 9,1 0 8,-6-2 1,-5-6 0,-6-3 0,-3 4 0,-4 6-1,0 1 1,0 0-1,0 0 5,0 0 4,0 0 0,0 0 0,0 0 0,0 0-3,0 0 0,0 0 1,13 0 2,2 0-1,4-3-1,6 3-1,1-3-4,-5 1 2,-2 2 4,-2 0 1,-4 0-1,1 0 2,-1 0-2,5 0 1,-5 9-1,10-3-2,6 1-3,8-2-1,12-1 4,16-2-4,3-2 0,0 0 2,-6 0 5,-9 0-5,-17 0 5,-4 0-2,-13 2 4,-5 0 1,-1 3-4,0-3-2,2 3 0,1 2-3,2 1 1,-5-4 0,4 2-1,-2 0-1,0-1 1,1-4 0,0 6 0,-4-1-2,-1-1 2,-3-3 1,-3 0-1,-3-2 1,2 3 3,-2-3-5,0 0 1,4 1 0,4 5 0,0-6-1,1 1 0,-1 4 0,1-2 1,2-1 0,-3-2-1,5 2 1,-1-2-1,-1 3 0,-2-3 0,-2 0-1,5 2 3,-1-2-4,8 0 3,-3 0-1,5 0-1,-2 0 3,-2 0-2,-2 0 3,0 3-3,-2-1 2,0-2-2,-2 2 0,-2-2 0,-1 2 1,3-2-1,0 3 0,-5-3 0,3 0 1,1 0-1,-3 2 0,-2-2 0,3 2-1,1 1 2,-3-3-1,-3 2 0,0-2 1,0 0-1,-1 0 2,-4 3 0,0-3-2,0 0 1,0 0-2,0 0 1,0 2 1,2-2-1,-2 0 0,2 0 0,3 0 0,1 0 1,-4 0-2,4 0 1,-4 0 0,-2 0 1,0 0-1,0 0 0,0 0 0,0 2-2,0-2 0,0 0 1,0 0-1,0 0 1,0 0-10,0 0-15,0 0-18,0 2-27,0-2-62,0 4-90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41:35.62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59CFC66-53B9-4A1E-8C69-44BD45E81CF5}" emma:medium="tactile" emma:mode="ink">
          <msink:context xmlns:msink="http://schemas.microsoft.com/ink/2010/main" type="writingRegion" rotatedBoundingBox="2549,6533 2385,8082 2172,8059 2336,6511"/>
        </emma:interpretation>
      </emma:emma>
    </inkml:annotationXML>
    <inkml:traceGroup>
      <inkml:annotationXML>
        <emma:emma xmlns:emma="http://www.w3.org/2003/04/emma" version="1.0">
          <emma:interpretation id="{DCA062ED-B791-47C9-A2B4-B809808F0DB6}" emma:medium="tactile" emma:mode="ink">
            <msink:context xmlns:msink="http://schemas.microsoft.com/ink/2010/main" type="paragraph" rotatedBoundingBox="2549,6533 2385,8082 2172,8059 2336,65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DE2346-4356-42F5-87A4-4A4E6D6E07D1}" emma:medium="tactile" emma:mode="ink">
              <msink:context xmlns:msink="http://schemas.microsoft.com/ink/2010/main" type="line" rotatedBoundingBox="2549,6533 2385,8082 2172,8059 2336,6511"/>
            </emma:interpretation>
          </emma:emma>
        </inkml:annotationXML>
        <inkml:traceGroup>
          <inkml:annotationXML>
            <emma:emma xmlns:emma="http://www.w3.org/2003/04/emma" version="1.0">
              <emma:interpretation id="{67CA40E8-39DD-4DD5-8CF3-410DE6F250A5}" emma:medium="tactile" emma:mode="ink">
                <msink:context xmlns:msink="http://schemas.microsoft.com/ink/2010/main" type="inkWord" rotatedBoundingBox="2549,6533 2385,8082 2172,8059 2336,6511"/>
              </emma:interpretation>
              <emma:one-of disjunction-type="recognition" id="oneOf0">
                <emma:interpretation id="interp0" emma:lang="en-US" emma:confidence="0">
                  <emma:literal>{</emma:literal>
                </emma:interpretation>
                <emma:interpretation id="interp1" emma:lang="en-US" emma:confidence="0">
                  <emma:literal>}</emma:literal>
                </emma:interpretation>
                <emma:interpretation id="interp2" emma:lang="en-US" emma:confidence="0">
                  <emma:literal>'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-737 5533 387,'17'0'96,"-4"0"-55,-7 0-36,-6 0 7,0 0-1,0 0-2,2 0-5,-2-2-2,0 0 2,3 0 11,-3-3 12,0 5 3,0-2 0,0 2-4,0 0-2,0 0-8,0 0-1,0 0-4,0 0-4,0 0-5,0 0 0,0 0-3,0 0 0,0 0-1,0 0 0,-11 0 3,-6 0-2,-7 0 2,6 0-1,-6 2 2,3 7-2,6 3 1,0-2 0,7 1 0,-3 1-1,3-2 1,3-4 0,0 1 0,5-2 1,0 2-1,0 2 0,0 5 0,0-3-1,0 7 1,0 1-1,-3 2 0,-2 0-1,-5-1 2,4-1-1,1-4 2,1-4-2,4 1 0,0-8 0,0 6 1,0-4 0,0 7 0,7-6 2,3 5-2,-2-3 0,0-2 0,-3 2 0,-3-1 0,1 1 0,3 3 0,2 1-2,1-3 2,-1 2-1,1-3 2,-2 0-3,-2 1 2,4-1-1,-5 3 1,5-6-2,-7 4 1,0-3 0,-2-2 0,0 6 1,0 6-3,0-1 2,-2 1-2,-9-3 2,3-3 0,-2 0 0,5-1 0,0-2 0,5-1 0,-3-2 0,3-5 1,-3 0-2,3 2 2,0-2-2,-2 2 2,-4 5-2,-1-2 1,-9 1-2,1 4 2,2-6-1,0 2 1,7-4-1,1-2 0,5 3 2,0-3-2,0 0 2,0 0-1,0 0 1,0 0 1,0 0-1,0 0 1,3 0 1,15 0-3,3 4 0,-5 3 2,-3-2-2,-3-3-1,-5 0 1,1 1 1,1-1 0,-2 1-1,0-1 0,3-2 0,1 2 1,-5-2-2,7 3 1,-1 3 1,-5-3-1,1 2-1,-4-3 2,-2 0 0,2 1-1,-2 1-1,0 2 1,0 2 0,0 2-2,0 0 1,0-1 2,0-3-2,0 4 2,0-1-2,-7 0 2,-1 0-1,4 3 0,4-5-1,0 4 1,-4-4 0,-1 0 1,-5 2-2,-1 3 0,-2-1 0,1 3 1,1-2 0,1-3 0,1 0 0,2-4 0,1 2 0,-1 1 0,2-2 0,-4 4 0,2 1 0,-3 4 0,2 0 1,-3 9-2,-2 2 2,0 0-2,-2 2 1,5-9 0,-1-1 0,5 1-1,2-7 2,-2-2-2,3-3 2,1-7-1,2 5 0,-2 1 0,2 4 1,0-1-1,0 5 1,0 0-1,-3 5-1,0 0 1,1-5 1,2 2-1,0-2-1,0-7 1,0 0 2,0 1-3,0-1 2,0 0 0,2-3 0,4-2 0,-2 5-2,-1-2 2,0 2-1,-3-5 0,0 5 1,3-2 0,-1 0-2,0-1 1,4 1 0,-6-3 1,5 1-1,1-2 1,9 4-1,-5 2 1,6-1-1,0 1 0,-5-5 0,1 4 0,-5-5 1,-1 4 0,-1-3-1,-2 0 0,-3 3-1,3-3 1,-1 3 1,3-2-1,1-1 0,2 0-1,-3 0 1,3-2 0,-6 3-1,-2-3 2,2 0-1,-2 0 0,0 0 0,0 2 1,0-2-2,0 0 0,0 0 1,0 0 0,0 0 0,0 0 1,0 0-2,0 0 1,0 0 1,0 0-1,0 0-1,0 0 2,0 0-1,3 0-1,-3 0 1,0 0 1,0 0-2,0 0 2,0 0-2,0 0 0,0 0 1,0 0-1,0 0-1,0 0-1,0 0-5,0 0-6,0 0 3,0 0-5,0 0-5,0 0-17,0 7-38,-3 5-53,-5 10-176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41:41.44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CD49130-475B-41F8-B38C-C40DE15743FF}" emma:medium="tactile" emma:mode="ink">
          <msink:context xmlns:msink="http://schemas.microsoft.com/ink/2010/main" type="writingRegion" rotatedBoundingBox="5227,10220 2455,8321 3438,6886 6210,8786"/>
        </emma:interpretation>
      </emma:emma>
    </inkml:annotationXML>
    <inkml:traceGroup>
      <inkml:annotationXML>
        <emma:emma xmlns:emma="http://www.w3.org/2003/04/emma" version="1.0">
          <emma:interpretation id="{A920A20E-63EA-4ACC-ACDD-FC30F96688DE}" emma:medium="tactile" emma:mode="ink">
            <msink:context xmlns:msink="http://schemas.microsoft.com/ink/2010/main" type="paragraph" rotatedBoundingBox="5227,10220 2455,8321 3438,6886 6210,87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198334-F6AF-4386-9155-39CCECF0454F}" emma:medium="tactile" emma:mode="ink">
              <msink:context xmlns:msink="http://schemas.microsoft.com/ink/2010/main" type="line" rotatedBoundingBox="5227,10220 2455,8321 3438,6886 6210,8786"/>
            </emma:interpretation>
          </emma:emma>
        </inkml:annotationXML>
        <inkml:traceGroup>
          <inkml:annotationXML>
            <emma:emma xmlns:emma="http://www.w3.org/2003/04/emma" version="1.0">
              <emma:interpretation id="{762C29BE-9354-4CA8-96F0-C757BC92A616}" emma:medium="tactile" emma:mode="ink">
                <msink:context xmlns:msink="http://schemas.microsoft.com/ink/2010/main" type="inkWord" rotatedBoundingBox="3438,6886 6210,8786 5227,10220 2455,8321"/>
              </emma:interpretation>
              <emma:one-of disjunction-type="recognition" id="oneOf0">
                <emma:interpretation id="interp0" emma:lang="en-US" emma:confidence="0">
                  <emma:literal>10</emma:literal>
                </emma:interpretation>
                <emma:interpretation id="interp1" emma:lang="en-US" emma:confidence="0">
                  <emma:literal>90</emma:literal>
                </emma:interpretation>
                <emma:interpretation id="interp2" emma:lang="en-US" emma:confidence="0">
                  <emma:literal>so</emma:literal>
                </emma:interpretation>
                <emma:interpretation id="interp3" emma:lang="en-US" emma:confidence="0">
                  <emma:literal>'0</emma:literal>
                </emma:interpretation>
                <emma:interpretation id="interp4" emma:lang="en-US" emma:confidence="0">
                  <emma:literal>00</emma:literal>
                </emma:interpretation>
              </emma:one-of>
            </emma:emma>
          </inkml:annotationXML>
          <inkml:trace contextRef="#ctx0" brushRef="#br0">456 191 261,'5'-3'93,"-2"3"-55,-3 0-18,2 0 8,-2 0-2,0 0-11,0 0-5,0 0-3,0 0-1,0 0 1,0 0 4,-2-2 15,-8 2-9,-3 0 2,-4 0-1,0 0-3,-7 7-3,-2 9-5,2 6 2,-4-4-3,-1 10-1,-5 3-3,0 4 2,3 0-2,8 1 0,2-6-1,2-2 1,4 1 2,5-2 3,-3-1 2,2 1 1,6 7-1,0-4 1,0 5-2,-3 5-3,0 1 1,-3-2 0,1 6-2,5-8-1,0-6-1,5-1 1,0-9 5,0 3-1,0-7-2,0 8 0,0-4 0,5 2 2,5 0-3,1-5-2,-1 2 1,1-4 1,2 4-1,-6-3-2,1 5-2,-2-6 2,-1-4 0,-1-2-1,7-6 1,5 3 1,8 1 0,-1-2 0,5 4 0,-5 1 0,7 1-1,-7-2 0,-5 1-1,-4-4 0,6 5 2,1-7-2,4-4 0,13 2 0,-2-3 0,11 0-3,2 0 4,11 0-1,3 0 2,-1 0-2,-7 0 0,-8 0 1,-11 0-1,-7 0 0,-11 0-1,-5 0 1,0 0 1,1 0-1,5 0 0,11 0-1,1 0 1,16-9-3,2-7 2,3-1 0,0-2 3,-7 1-3,4 4 3,-15 2-2,-8 3 2,1-1-4,-10 1 1,2 0 2,2-3-3,-4 3 0,2-3-1,7-2 0,-3-3-1,9-2 2,-4-8 0,6-2 2,2-1 0,-4-5 0,-6 11 1,0 1 0,-6 0-1,-3 1-2,-4 4 2,-1-6-1,-3 4 0,-2-9 1,-4-2-2,7 4 1,-2-7-2,0-1 3,2 2-3,-5-1 3,1 3 0,-4 4 0,-2 9-1,0 4 1,0 2 0,0 3-1,0 0-1,0-2 4,-13-4-4,1-6 1,-5 2 2,2-2-2,-4-2 1,4-4 1,2 0-2,0 1 1,3 4 0,-3 4 1,-3 6-2,0 0 1,3 3-1,-8 5 1,3-3 0,-6 2 1,-4 3-2,5-3 2,-6-1-1,9 0 0,1-4 0,-4-1 0,4 4 0,6-5 0,-2 0 0,-1 4 0,0-5 0,-5 4 0,-2 0 0,5 2 0,-5-1 0,-1 4 0,1 2 0,-6 2 0,3 0 0,-3 0 0,3-3 1,3 3-2,-1-5 1,1-2 0,2 1 0,5-2 0,-2 1 0,-8 0 0,7-3 0,-4 4 1,-3 3-2,9 0 1,-7 2 0,1 1 0,2-3 0,-3 3 1,3 0-1,6 0 0,-10-2 0,10 0 0,-2 0 0,-2-1 0,0 0 0,-1-1 0,4 2 0,-5-1 0,3 1 0,0 2 2,-3 0-1,5 0 0,6 0 0,3 0-1,-4 0 0,3 0 1,0 0-2,3 0 2,-3 0-2,0 0 2,-2 0-1,0 0 0,-6 0 0,5 0 0,-4 0 0,2 0 1,2 0 0,1 0 1,2 0 0,3 0-1,3 2 0,2-2-1,0 0 0,-4 0 0,2 0 0,-1 0 1,-1 3-2,0-1 2,0-2-1,-2 2 0,1 0 1,3 1-1,-1 0 1,3-1 0,-5-2 0,5 0 0,0 0 1,0 0-2,0 0 2,0 0-1,0 0 1,0 0-1,0 0 0,0 0 0,0 0-1,0 0 0,0 0-1,0 0 1,0 0 1,0 0 0,0 2-1,0 3-1,0-1 2,0 4-2,0-1 2,0 0-1,0-3 0,0 1 0,0-1-1,0 2 1,0 0-1,0 3 0,0-1 0,0-1 0,-11 0 0,4-2 0,-1 4-14,-3 0-17,1 4-58,5 2-48,2 7-107</inkml:trace>
          <inkml:trace contextRef="#ctx0" brushRef="#br0" timeOffset="16310">-422 432 360,'0'0'69,"0"0"-45,0 0-20,0 0-2,0 0 7,0 0 2,0 0-5,0 0-2,0 0-1,0 0 3,0 0 1,0 0 8,0 0 3,0-3-5,0-5 3,0-7-6,0-6-3,0-7-3,0 3 0,0-7-1,0 2-2,0-2 0,0 1-1,0 5 0,0 3 0,0 4 1,0 0-1,0 1-1,0-9 2,0 8-1,0-6 0,0 0 0,0-6 2,0-4-3,0 2 2,0-2-1,3 4-1,-1 8 3,-2 1-3,0 8 2,0 5-2,0 2 1,0 0 0,0 0-1,0 3 0,0-1 1,0 0 0,0-2 1,0-5 0,0-6 0,0-4-2,0-4 3,0-2-3,0-2 0,0 0 3,0 9-2,0 2-1,0 7 1,0 2-1,-5 6 0,0-1-2,2 5 2,1 0 0,2-2 2,-2 2-1,2-2 1,0 2 0,-4-3-1,4 3 0,0-2 0,-5-1 1,5-1-1,-2 2 0,-4-3 0,6 3 0,-5 2 0,-3-3 0,6 3 0,-4 0-1,4 0 0,-1 0 2,3-2-1,0 2 0,0-3 1,0 3 0,0 0-2,-2 0 2,2 0-1,0 0 0,-2 0 0,2 0-1,0-1 2,-6 1 0,6 0-3,0 0 2,-2 0 3,2 0-2,-3 0 1,3 0-1,0-3 0,0 1-1,-3 0 1,3-2 1,-3 1-2,1-1 1,-4 3-1,-1-2 1,-1 0 0,0 2 0,1 1 0,-1-3 2,3 3 3,1 0 0,0-3-3,1 3 1,1-4-1,-4 2-2,4-3 0,-11-2 2,2 0-2,-1-2 2,-5-1-2,4 6 0,0-4-1,-2 4 1,-1 1 1,5-1-2,-2 4 3,11-3-2,-6 3 2,6 0-3,-1-1 2,1 1-2,-4-3 3,-5-4 1,1 0-2,-3-1 2,3 2-2,-3 1 1,0 0 0,0 0-2,2 3 1,3-2-2,1 1 0,5 1 0,-2-1 1,0 1-2,1 0 1,0-1 1,0-3-1,1 0 3,-3 5-3,-3-6 3,-2 7-3,-1-4 1,3 2 0,1 1-1,1 1 1,1-4-1,0 3 1,-2 1 0,1-3-1,1 0 0,3 2 0,2-2-1,0 1 0,-4-3 1,2 0 1,-3 1 0,2 2-1,-2-1 1,3 3-1,-4-2 0,-1-1 0,1 1 1,-2 0 0,5 2-1,1-3 0,0 3 1,2 0-1,0-2 0,0 2 0,0-2-1,0 0 1,0-1 0,0 3 1,0 0-1,0 0 1,0 0-1,-3 0-1,3 0 2,-3 0-1,3 0 0,0 0 1,0-3-1,0 3 0,0 0 2,0 0-1,0 0-1,0-2 1,0 2-1,0 0 2,0 0-2,0 0 0,0 0 6,0 0 4,0 0-2,0 0 4,0 0-2,0 0 0,0 0-5,3 0-2,7 0 2,6 0-2,-3 0 2,-5 0 0,3 2-1,-2 1 0,-1 2 0,0-3-2,-1 0 0,-1 1-1,-1-3-1,-5 0 1,4 0 0,-2 0-2,-2 0 2,0 0-1,0 0 0,0 0 1,2 0-1,3 0 0,-2 0 0,2 0-1,1 0 1,-4 0 1,1 0-1,-3 0 0,0 0 0,0 0 0,0 0 0,0 2-1,0-2-1,0 0 0,0 0 1,0 2 0,0-2 2,0 3-2,0-3 0,0 0 1,0 0 0,0 0 0,0 0 0,0 0 0,0 0 0,0 0 0,0 0 0,0 0-2,-5 0 1,-9 2 2,5-2-1,-2 5 1,3-5-2,-3 0 2,-4 2-2,5-2 2,-1 0-2,9 0 0,-4 0-2,3 0-3,-5 0 4,1 0-1,7 0-1,-3 0 2,3 0 1,0 0 0,-3 0 1,3 0 0,0 0 1,0 0-1,0 0 0,-2 0 0,2 0 1,0 0-1,0 0 1,0 0 0,0 0 0,0 0 2,0 0 0,0 0 0,0 2-3,0 1 1,0 1-2,0 4 1,0 0 0,0 3 1,0-4-1,0-3 2,0 1 0,0-1 1,0 1 0,0 2 0,5 2 1,3-2 0,-6 3 1,4-2 0,-4 3 0,1-4-4,-1 0 0,-2 2 0,0-2 0,0 0 0,0 0-2,0-2 2,4 0-1,-2-5 1,-2 0 0,0 0-2,0 0 2,0 0-1,0 0 0,0 0 0,0 0-1,0 0 1,0 0 0,0 0 1,0 0-2,0 0 1,0 0 0,0 0-1,0 0 2,0 0-2,0 0-1,0 0-1,0 0-1,0 0-1,0-5 4,0-9 0,0 2 1,0-1-1,0-2-1,0 3-1,-6 0-1,1 3-1,5 0 0,0 2-1,0 0 1,0-1 2,0 7 2,0-2 1,-2 3 1,-4-3-2,6 2 1,-4-5-1,1 6 1,0-1 0,0-3 1,3 0-1,0 1 0,0 2-1,0 1 0,-2 0 2,2 0-1,-2 0 0,2 0-2,0-3 1,-3 1 1,-2-3 1,2-2-2,-3 3 1,2-1 0,1 0 1,1 0-2,-2 3 2,2 0-1,0-3 0,2 0 0,0 5-1,-6 0 1,4 0-1,-1 0 0,3 0 1,0 0-1,0 0 1,-2 0 0,2-2 1,-4 2-2,2 0 2,0 0-3,-3-2 3,2 2-1,0 0 0,-5 0-1,8 0 2,0 0-1,-2 0 0,2 0 0,0 0 0,0 0 0,0 0 0,0 0 0,0-3 0,-5 3 0,3 0-1,2 0 2,-6 0-1,3 0 0,3 0 0,0 0 0,0 0 0,0-1 1,0 1-1,0 0 1,0 0 0,0 0 1,0 0 0,0 0 3,0 0 1,5 0-1,3 0-3,3 0-2,-3 0-1,-3 0 2,3 0-1,-3 0-1,5 0 1,-2 0 0,3 0 1,-6 0-2,3 0 2,-6 0 0,0 0-1,4 0 0,-3 0 0,-1 0 1,0 0-1,-2 0 1,6 0-2,-4 0 2,7 0-1,-7 0 0,6 0 0,-1 0 1,-3 0-2,3 0 0,-7 0-1,0 0-11,2 0-38,-2 10-60,0 12-61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08:09.12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CA6DFDA-8A26-4DAC-8ABC-B8A58715663C}" emma:medium="tactile" emma:mode="ink">
          <msink:context xmlns:msink="http://schemas.microsoft.com/ink/2010/main" type="writingRegion" rotatedBoundingBox="27744,8244 28031,9438 27472,9573 27185,8378"/>
        </emma:interpretation>
      </emma:emma>
    </inkml:annotationXML>
    <inkml:traceGroup>
      <inkml:annotationXML>
        <emma:emma xmlns:emma="http://www.w3.org/2003/04/emma" version="1.0">
          <emma:interpretation id="{55AAF3BD-C0E5-43A1-909E-AD401C023DCC}" emma:medium="tactile" emma:mode="ink">
            <msink:context xmlns:msink="http://schemas.microsoft.com/ink/2010/main" type="paragraph" rotatedBoundingBox="27744,8244 28031,9438 27472,9573 27185,83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EF480B-FCC7-4206-80CB-12EDE005EEF3}" emma:medium="tactile" emma:mode="ink">
              <msink:context xmlns:msink="http://schemas.microsoft.com/ink/2010/main" type="line" rotatedBoundingBox="27744,8244 28031,9438 27472,9573 27185,8378"/>
            </emma:interpretation>
          </emma:emma>
        </inkml:annotationXML>
        <inkml:traceGroup>
          <inkml:annotationXML>
            <emma:emma xmlns:emma="http://www.w3.org/2003/04/emma" version="1.0">
              <emma:interpretation id="{9F10A07C-5BA5-4D5F-9D4B-3C4006B70FCA}" emma:medium="tactile" emma:mode="ink">
                <msink:context xmlns:msink="http://schemas.microsoft.com/ink/2010/main" type="inkWord" rotatedBoundingBox="27744,8244 28031,9438 27472,9573 27185,8378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}</emma:literal>
                </emma:interpretation>
                <emma:interpretation id="interp2" emma:lang="en-US" emma:confidence="0">
                  <emma:literal>¥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0 0 126,'10'12'42,"-5"-2"-3,0 1-34,1-1 0,-1-1-2,0 0-2,2 0 5,-1 1 5,1-3-5,-7 1 0,6-7 0,2 2-7,-1 0-30,4-3 15,2 1-19,3 2-12,-3 1 33,-2 8 1,1 0-6</inkml:trace>
          <inkml:trace contextRef="#ctx0" brushRef="#br0" timeOffset="795.6561">221 91 85,'0'-2'73,"-2"0"-58,2-5-6,-4-3 31,4 4-20,0 1-8,0 0 14,0 5 9,-2 0 2,2 0-2,-2 0-4,-4 0-6,-1 0-8,1 0-8,1 0 0,3 0-8,-1 0 0,3 0 0,0 0-4,0 0-5,0 0 5,0 0 4,0 0 10,0 0-2,0 0 2,0 0 5,0 0-1,0 0-7,0 0-3,0 3-3,0-1 2,0 0 0,0 3 0,0 3 5,0 2 3,0 2 5,10 4 1,6 4 1,-5 1 0,-2 5 5,-1 2 3,-2 9-11,-3 8-5,-3 2-5,0 2 6,2-6-6,0 3 0,4-12-2,1 2 1,-1-7 0,1-8-1,4-5 0,-3-5 3,-2 0 1,1-10 0,-1 2 0,-4-1-2,-2-2-3,0 0-2,0 0-2,0 0 0,0 0-2,0 0-9,0 0-20,0 0-30,0 0-59,0-10-10,0-5-143</inkml:trace>
          <inkml:trace contextRef="#ctx0" brushRef="#br0" timeOffset="1856.5309">494 586 117,'10'0'202,"1"0"-153,0 0-29,-6 0 35,-2 0-2,-3 0-23,0 2 5,0 1-1,0-3-9,0 7-11,-3-2-7,-26 5-3,-2 2 5,2-5 5,0-1-3,9 1-6,-3 5-3,2-6 1,-3 2-3,-1 1 2,4 2-2,-11 3 2,0 3-2,2-7 0,-2-1 0,1 3 0,-3-3 0,2-2 0,12-1 0,10-2 0,4-2 0,4-2 0,2 0 0,0 0 3,0 0 4,0 5 13,21 5 3,4 1-19,5 7 1,-2 1 1,-7-2-2,0 2 0,-6 0 3,0-3-1,2 2-1,-7-1-4,3 8 1,2 1 0,4 2-1,-1 0 0,0 1-2,3-3 4,-8-5 2,3 0 1,-8-9 5,-6-6 2,0-6-7,2 0-3,-4 0-4,2 0-1,-2 0 0,3 0-1,2 0-1,0-2 4,3-10 0,-3 4 1,3-5-1,-3 4 2,1-3-2,-2 0 0,5 0 0,-2-6 0,7-11 0,1-3 0,-2-6 0,5-4 0,-5-3-1,3 3 0,2 0 0,-3 5 0,1 6-1,-8 15 2,0 7 0,-8 7 0,0 2 0,0 0 1,0 0-2,0 0 2,0 0-2,0 0 1,0 0 0,0 0-3,0 0 2,0 0 0,0 0-1,0 0 2,0 0 0,0 0 0,0 0 0,0 0 1,0 0-1,0 0 0,0 0 0,0 0-1,0 0-2,0 0 1,0 0 0,0 0-3,0 0-17,-6 0-11,4 0-50,2 0-92,0 11-169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40:00.66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3017A26-99DA-49BA-B3A8-FDF38B024B75}" emma:medium="tactile" emma:mode="ink">
          <msink:context xmlns:msink="http://schemas.microsoft.com/ink/2010/main" type="writingRegion" rotatedBoundingBox="2099,11283 2411,5603 3496,5663 3184,11342"/>
        </emma:interpretation>
      </emma:emma>
    </inkml:annotationXML>
    <inkml:traceGroup>
      <inkml:annotationXML>
        <emma:emma xmlns:emma="http://www.w3.org/2003/04/emma" version="1.0">
          <emma:interpretation id="{D4EA4A70-893D-4631-B025-E8C434D27FA7}" emma:medium="tactile" emma:mode="ink">
            <msink:context xmlns:msink="http://schemas.microsoft.com/ink/2010/main" type="paragraph" rotatedBoundingBox="2099,11283 2411,5603 3496,5663 3184,113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C45FB2-E581-4744-AD5C-5FEE0E8E3A19}" emma:medium="tactile" emma:mode="ink">
              <msink:context xmlns:msink="http://schemas.microsoft.com/ink/2010/main" type="line" rotatedBoundingBox="2099,11283 2411,5603 3496,5663 3184,11342"/>
            </emma:interpretation>
          </emma:emma>
        </inkml:annotationXML>
        <inkml:traceGroup>
          <inkml:annotationXML>
            <emma:emma xmlns:emma="http://www.w3.org/2003/04/emma" version="1.0">
              <emma:interpretation id="{B82DA9CB-43BF-4453-862D-AA9DE7B951DF}" emma:medium="tactile" emma:mode="ink">
                <msink:context xmlns:msink="http://schemas.microsoft.com/ink/2010/main" type="inkWord" rotatedBoundingBox="2235,8797 2411,5603 3496,5663 3320,8857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its</emma:literal>
                </emma:interpretation>
                <emma:interpretation id="interp2" emma:lang="en-US" emma:confidence="0">
                  <emma:literal>is.</emma:literal>
                </emma:interpretation>
                <emma:interpretation id="interp3" emma:lang="en-US" emma:confidence="0">
                  <emma:literal>in.</emma:literal>
                </emma:interpretation>
                <emma:interpretation id="interp4" emma:lang="en-US" emma:confidence="0">
                  <emma:literal>its.</emma:literal>
                </emma:interpretation>
              </emma:one-of>
            </emma:emma>
          </inkml:annotationXML>
          <inkml:trace contextRef="#ctx0" brushRef="#br0">57 4767 309,'0'0'64,"0"0"-40,0 0 45,7 0 13,2 0-31,-1 5-4,-1 12 0,3 5-16,-2 4-8,3 0-5,2-3-5,-5-6-3,-1-10-5,1-5 0,-8-2-5,8 0-5,-1-23-4,6-14 7,1-10 1,4 2-1,3 5-9,-8 8-6,-3 13 0,-1 7-5,-5 7-14,2 5-2,-6 0-22,0 19-86</inkml:trace>
          <inkml:trace contextRef="#ctx0" brushRef="#br0" timeOffset="-298884">-605 9964 51,'0'0'118,"0"0"-76,6 0-22,-6 0 24,0 0 0,0 0-15,2 0-8,-2 0 1,3 0 12,-3 0 0,0 0-7,0 0 0,0 0 8,0 0-8,0 0-10,0 0-9,0 0-2,0 0 0,0 0 1,0 0 1,0 0-3,0 0-4,0 0 2,-16 0 3,0 0 1,1 0-4,0 0-1,-6 0 0,-1 0 2,-9 0-1,11 0 0,-7 5-1,4 3-1,5-2-1,-1 1 2,2 2 1,-2 3-1,-4 2 3,2 0 0,-3 1 0,3-2-2,6 3 2,0-1 2,1 1-3,1 1 0,2 1 0,9-1 0,2-4 1,0 4 1,0-5 0,0 2 9,0 2-4,0-4-2,8-2-4,-5-6 1,-1-2 1,-2 1-6,0 2 0,3-3-1,-3 0 0,0-2-1,0 0-15,3 0-29,4 0-51,11 0-61,19-4-190</inkml:trace>
          <inkml:trace contextRef="#ctx0" brushRef="#br0" timeOffset="-299814">-501 9559 144,'4'0'87,"-4"0"-36,0 0 6,0 0-11,0 0-11,0 0-9,0 0 1,0 0-7,0 0 5,0 0 6,0 0-8,0 0-3,-4 0 3,-9 0 1,-2 0-11,-1 0 0,-4 0-6,-1 0-3,-8 0-2,3 0-1,-2 0-1,4 0 1,-5-7 0,1-1-2,7 0 2,-2-4-1,4-6 0,4 2 0,2 0 0,0-1 1,2 1-1,1 1 1,-1 0 0,-5 3-1,7-2 1,-6 0-2,6 0 2,1-1-1,0 4-1,5 4 1,1 2-4,-1 3-10,3 2-7,0 0-1,0 0-7,0 0-17,0 9-53,0 13-127</inkml:trace>
          <inkml:trace contextRef="#ctx0" brushRef="#br0" timeOffset="-470">-355 4772 381,'133'-45'75,"-133"45"-53,3 0 11,-3 0-1,3 0-20,-3 0-2,2 0-3,4 0-1,3 0 7,5 0 2,-3 0-4,2 0 2,-1 0-1,1 3-1,-2 3-4,-7 6-5,-4 0 1,0 3 1,0 8-3,-28 0-2,7 0 2,0-4-1,8-4 1,9-7-2,0-8 2,4 0 0,0 0 7,0 0 12,21 0 2,3-1-8,7-6-5,1 4 6,-9 3-1,-8 0-3,-4 0-4,-9 0-4,1 0-4,-3 16-15,0 1-23,-13-3-69,-8-3-86</inkml:trace>
          <inkml:trace contextRef="#ctx0" brushRef="#br0" timeOffset="-300584">-397 9357 140,'4'0'164,"-4"0"-99,0 0-48,0-3 8,0 2 1,0-3-4,0 3-8,0-5-10,0 5 2,0-2-3,0 0 2,0 3 3,0-1 4,0 1 1,2 0 5,-2 0 1,3-3 0,-3 3 6,2-2-8,4 2-3,1-3-6,-4 1-3,2 0-4,-3 2 0,4-3-1,-4 3 0,3-2 0,1 0 1,-4 2 0,7 0 1,3 0 1,1 0 10,0 0 2,-2 0-3,-3 0-2,2 0-3,1 9 0,-6 2 0,3 3-5,-6 1 1,3-3 0,3 0-2,-3-1 2,5-1-2,3 0 0,-2 8-1,3-4 2,-7 2-1,1 1 3,0-1 2,-6 1 0,3 4-1,-3 0-1,2 2-3,-4 0-1,0 1 1,0 4-2,0-4 1,0-4 0,0-3-1,0 1 1,0 2-1,0 1 2,-4-3-1,-5 3 1,-5 5-2,5-3 2,-8 10-2,2 0 1,5-2 1,-1-1-2,-2-6 1,0-5 1,0-4 0,-1 1-2,7-8 1,-1 1 0,0-1 0,-5-4-1,0 5 1,-4-1-1,-2-1 1,-4 1 0,4 3 0,1-2 1,0 0-2,5 1 2,-3-3-1,6-1 0,2-3 0,3 0 0,3-3 0,2 0 0,0 0 0,0 0 0,0 0 0,0 0 0,0 0 1,0 0-1,0 0 0,-4 0-2,-6 0 1,3 0 0,-14-3 1,5-2-1,-8 1-53,4 1-35,9-4-58,11-2-185</inkml:trace>
          <inkml:trace contextRef="#ctx0" brushRef="#br0" timeOffset="-2200">-821 4832 270,'0'0'267,"0"0"-228,3 0-21,12 0 18,6 0-15,11-4-19,9-3-1,3 0 1,3 4-1,0 1-2,-11 2-16,-12 0-3,-18 0-11,-6 2-55,0 13-115</inkml:trace>
          <inkml:trace contextRef="#ctx0" brushRef="#br0" timeOffset="-291744">-472 9349 39,'0'0'53,"0"0"-36,0 5-2,0 2-9,-2-1-4,-1-4-2,3 0 4,-3-2-2,3 0 0,0 0 3,0 0 13,0 0 8,0 0-10,0 2-4,0-2-2,0 0 13,0 3 2,0-3-8,0 0-10,0 0-7,0 0 3,0 0-1,0 0 2,0 0-1,0 0 3,0 0-3,0 0 5,0 0-1,0 0 2,0 0-5,0 0-3,0 0 5,0 0-2,0 0 0,0 0 1,0 0 3,0 0-4,0 0-1,0 0-1,0 0 0,0 0-2,0 0-2,3 0-3,5 0 5,2 0 1,1 0 1,-4 0-2,3 0 1,-6 0-1,-2 0 0,-2 2-3,0 2-14,0 4-38,0-1-69</inkml:trace>
          <inkml:trace contextRef="#ctx0" brushRef="#br0" timeOffset="-930">-355 4772 342,'0'0'123,"0"0"-76,0 0-8,0 0 8,0 0-9,3 7 9,-1 4-23,2 10-10,-4 0-4,0 3-7,0 2-1,0-2-3,-9-6 2,7-6-11,2-8-53,0-4-27,18-4-107,9-24-128</inkml:trace>
          <inkml:trace contextRef="#ctx0" brushRef="#br0" timeOffset="-3120">-603 5008 262,'-9'12'188,"6"-2"-152,-2-5-35,5-5 19,0 0 15,0 0-19,0 0-6,0 0-7,0 0 2,0 0 10,0 0 12,21 0 13,2 0-8,11 4-8,3-4-4,14 3-3,12-3-7,5 1-2,5-1-3,-16 0 0,-18 0-6,-16 0 2,-15 0-1,-8 3-8,-2 0-40,-40 6-34,-5 0-35,-13 1-211</inkml:trace>
          <inkml:trace contextRef="#ctx0" brushRef="#br0" timeOffset="-301956">-484 9441 92,'0'-15'162,"0"0"-124,0 3-13,0-2 25,0 9 5,0 1 8,0 1-5,0 3-13,0-2-10,0 2-6,0 0-4,0 0 0,0 0-9,0 0-5,0 0-4,0 0-1,0 0-2,0 0 0,0 0 2,0 0 1,0 0 4,0 0 3,0 19-8,0 6-4,0 20 1,-4 8-1,-9 16 1,3 8 0,-3 3 1,8 0 0,3 4 3,-2-13 1,4-9-2,0-19-3,0-15 2,0-12-4,0-8-2,0-7 2,0-1-6,0 0-15,0 0-20,-2 0-27,-6-5-7,1-8-22,1-1-51</inkml:trace>
          <inkml:trace contextRef="#ctx0" brushRef="#br0" timeOffset="-2670">-560 4655 326,'2'0'100,"1"0"-38,0 0 12,-3 0-7,0 18-20,0 11-16,-3 5-14,-24 9-4,-1 1-7,5-1-4,0-11-1,12-8-2,5-13-37,6-6-85,0-5-114</inkml:trace>
          <inkml:trace contextRef="#ctx0" brushRef="#br0" timeOffset="-4740">-201 7573 132,'0'0'25,"0"-3"-17,0 3 49,0 0-2,0 0 1,0 0 0,0 0-1,0 0-6,0 0-3,0 0-15,0 0-4,0 0-8,0 0-10,0 0-5,0 0-3,-5-2-4,-11-2 5,-8-1-1,-4-5-1,-3 6 0,-8-1 0,-3 3 1,8 2-1,0 0 1,4 0-2,3 0 2,9 0-1,8 0 1,4 0-1,6 0 0,0 0 0,0 0 4,0 0-1,0 0 2,0 2 4,0 1-1,0-1-4,0 0 1,0 0 0,0 1-1,3 2-6,10-1 3,0 3-1,0-1 2,0 2-3,8 5 2,5-1 2,-3 5-3,6 4 1,-8 0 0,-3 4 0,-8-2 1,-4 0 3,-6-3-3,0 2 0,0-7-2,-6-4-2,-2-1 3,6-8-1,2 0 0,0 0-1,-3-2 2,3 0-1,0 0 2,0 0 0,0 0 1,0 0 1,0 0-3,9 0 2,4 0 1,-1-4-4,-1-8 1,-4-3-2,1-4 0,-6-3-3,-2 1 4,4-3 0,-4 0 0,0 5 0,0 3 1,0 10-2,5-1 1,-5 4-1,0-2-1,2 5 1,-2 0 2,6 0-1,1 0 0,-1 0-10,-2 5-8,-4 2-22,0-2-48,0 4-26,0 6-274</inkml:trace>
          <inkml:trace contextRef="#ctx0" brushRef="#br0" timeOffset="-5610">-380 5072 215,'4'-5'113,"-4"5"-72,0 0-25,0 0 16,0 0-5,0 0-8,3 0-5,-3 0 0,0 0 11,0 0 11,0 0-2,0 0 3,3 0-5,2 0-1,-5 0-6,0 0-7,0 0-5,0 14-9,0 3-1,0 5 0,0 7 0,-5 4-2,-5 5 2,-3 4 1,-1 2 7,4 3 2,-4-3-2,7 4-1,2-6-2,2-7 1,1-4-3,2-11-1,0-3-2,0-10 0,0-5 1,0 1-3,0-3 0,0 0-2,0 2 2,0-2-1,0 2 1,0-2-1,0 0 0,0 0 0,0 0 1,0 0-3,0 0 3,0 0-1,0 0 0,0 0 0,0 0-1,0 0 1,0 0 0,0 0-1,0 0 1,0 0 0,0 0 0,0 0 0,0 0 1,0 0-2,0 0 2,0 0-1,0 0-1,7 0 1,9 2-2,-1 1 2,4 2 1,-1 2-1,3-2 0,-2 4 1,-2-5-1,-1 0 0,-11 2 0,3-4 1,-8 1-1,0-1 0,0 0-1,0 2 1,0-4-1,0 6 0,0 2-2,-13 5 0,-8 1 2,-4-3-3,-5 8 1,7-7-3,2 0-2,3-3 2,6-2 2,1 0 0,3-5 3,5 1 1,3-3 1,0 2 0,0 3 0,0 0 0,0-1 0,0 6-1,0 4-1,0-2 3,0-5-1,3-3 0,7 1 0,1-1-2,2 1-1,8 0 0,-4 0 0,2-3 0,-1 2 3,-8 4 1,-2-4-1,1-1 1,-7 3-1,-2 1 1,0 0 1,0 4-4,0-4 2,0-2-1,0-1 0,0 3-2,-8-3 2,-3 3-2,1-2 1,-3-3 0,8 1 0,-3-1 1,3 0-1,5-2 2,0 0-2,0 0 1,0 0 1,0 0 0,0 2 0,0-2 0,0 3 0,0 6 1,0-5-3,0 3 1,0-2 1,0-2-1,3 1 0,1 2 0,-4 1 1,8-1-2,-5 2 2,5 1-1,-3-5-1,-5 8 2,3-4-1,-3 1 0,0 2 1,0 1 0,0 2-3,0 3 2,0 4 0,0-1 1,0 2-1,0-3 0,0 7 0,0-1-1,0 6 1,0 1-1,0 7 1,-3-2 0,0-1 1,-4 1-2,-3-3 2,10-3-1,-4-5 1,4-12 0,0-5 1,0-6 1,0-3-2,0 0 2,0 0-3,0 0 0,0 0 0,0 0 2,0 0-2,0 2 0,0-2 1,0 0 0,0 0 0,0 0 0,0 0-2,0 0 1,0 0 1,0 0-2,0 0 0,0 0 0,0 0 1,0 0-3,0 0 1,0 0 4,0 0-2,0 0 1,0 0 0,4 2-2,0 0 3,7 1-3,-3-3 2,3 1-1,2 6-1,4-3-3,2 3-1,-6-3 3,-3-1 2,1 1 0,-9-4 1,-2 3-1,0-3 0,0 0-1,0 2 0,0 0-1,0 6-1,-15 1 1,-6 3-1,-8-1 3,-5 3-1,1 2 0,6 2-5,6-5-1,8-6 7,8-5 0,5 1-1,0-3 2,0 0 1,0 2 0,0 3 1,0 2-2,16 1-2,0 3 1,1-3 0,0 3 1,-10-4-2,3-3 1,-7 1 1,0-1-1,7-4-1,-7 3-1,4-1 2,1-2 1,-2 3 0,-1-1-1,0-2 0,0 2 0,-5 3 1,3-1-1,-1 1 0,-2 2 0,0 5 0,0 3-2,-2 5 0,-16 1-2,-3-6 4,0 2 0,11-6-1,1-7 1,9-1 0,0-3 0,0 0 1,0 0-2,6 0 1,9 1-1,4 2 1,-4 2 2,-9-3-2,-3 3 3,-1 0 0,0-1 1,-2 1-3,0 0-1,0-3 1,0 3-1,0-1 0,0 6 0,0 2 2,0 0-3,0 7 2,0-3-1,0 5 2,0 0 2,0 2 0,0 10-4,-2-1 0,-6-2 2,-3 2-4,1-7 3,0-1 0,4-5-1,6-3 0,0-7 1,0-1 0,0-8 1,0 2 1,0-2 1,0 0-3,0 0 1,0 0-2,0 2 0,0-2 1,0 0-1,0 0 1,0 0-1,0 0-1,0 0 1,0 0 0,0 0-2,0 0-4,0 5-6,0 6-11,0 11-50,3 6-72,13 2-110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37:18.87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60137BB-4E13-4CDC-845D-8BB4F2F66E32}" emma:medium="tactile" emma:mode="ink">
          <msink:context xmlns:msink="http://schemas.microsoft.com/ink/2010/main" type="writingRegion" rotatedBoundingBox="7728,10697 19192,8722 19508,10553 8044,12528"/>
        </emma:interpretation>
      </emma:emma>
    </inkml:annotationXML>
    <inkml:traceGroup>
      <inkml:annotationXML>
        <emma:emma xmlns:emma="http://www.w3.org/2003/04/emma" version="1.0">
          <emma:interpretation id="{8BB0EF05-42A7-4C76-91A1-AF48EEE3CC48}" emma:medium="tactile" emma:mode="ink">
            <msink:context xmlns:msink="http://schemas.microsoft.com/ink/2010/main" type="paragraph" rotatedBoundingBox="7728,10697 19192,8722 19508,10553 8044,125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B24DA7-5D1E-499D-B3AA-FA7EA5A81A4C}" emma:medium="tactile" emma:mode="ink">
              <msink:context xmlns:msink="http://schemas.microsoft.com/ink/2010/main" type="line" rotatedBoundingBox="7728,10697 19192,8722 19508,10553 8044,12528"/>
            </emma:interpretation>
          </emma:emma>
        </inkml:annotationXML>
        <inkml:traceGroup>
          <inkml:annotationXML>
            <emma:emma xmlns:emma="http://www.w3.org/2003/04/emma" version="1.0">
              <emma:interpretation id="{DD16388B-BC87-41DD-BC7C-33421E7487FD}" emma:medium="tactile" emma:mode="ink">
                <msink:context xmlns:msink="http://schemas.microsoft.com/ink/2010/main" type="inkWord" rotatedBoundingBox="7804,11138 10808,10620 10913,11226 7909,11744"/>
              </emma:interpretation>
              <emma:one-of disjunction-type="recognition" id="oneOf0">
                <emma:interpretation id="interp0" emma:lang="en-US" emma:confidence="0">
                  <emma:literal>anserine.</emma:literal>
                </emma:interpretation>
                <emma:interpretation id="interp1" emma:lang="en-US" emma:confidence="0">
                  <emma:literal>astir.</emma:literal>
                </emma:interpretation>
                <emma:interpretation id="interp2" emma:lang="en-US" emma:confidence="0">
                  <emma:literal>atoning.</emma:literal>
                </emma:interpretation>
                <emma:interpretation id="interp3" emma:lang="en-US" emma:confidence="0">
                  <emma:literal>asinine.</emma:literal>
                </emma:interpretation>
                <emma:interpretation id="interp4" emma:lang="en-US" emma:confidence="0">
                  <emma:literal>Atari.</emma:literal>
                </emma:interpretation>
              </emma:one-of>
            </emma:emma>
          </inkml:annotationXML>
          <inkml:trace contextRef="#ctx0" brushRef="#br0">4802 10135 369,'0'0'75,"0"0"-54,0 0 14,0 0 6,0 0-17,-2 12-1,-16 11-13,-11 13-6,-3 3 0,4 3 0,5-1 5,4-7-1,6-10-2,8-12-2,5-9-2,0-3 0,22-10-6,11-30 1,0-12-13,9-9-5,-10 8-8,-9 10 11,-5 11 16,-12 15 2,-4 7 1,-2 10 5,0 0 30,0 0 10,0 0-3,0 21-14,0 13-19,-5 5-6,2 3 0,-2 3-2,3 1-1,2 0-2,0-7-8,0-6-16,5-12-19,-3-12-13,-2-9-28,0 0-94</inkml:trace>
          <inkml:trace contextRef="#ctx0" brushRef="#br0" timeOffset="450">4745 10283 69,'0'7'407,"5"5"-340,-2-5-41,-1-2 17,6-1-15,1-1-21,1 0-7,1-3-2,4 0-22,2 0-2,4 0-2,6 0-15,4 0-24,-4 0-26,-4 0-42,-10 5-11</inkml:trace>
          <inkml:trace contextRef="#ctx0" brushRef="#br0" timeOffset="740">4990 10360 204,'0'17'137,"0"7"-82,0 1-11,0 1 21,0-4-9,0-7-15,0-7-14,0-8-10,0 0-16,0-24-9,11-18 10,-1-15-2,6 7-2,-4 0-27,1 9 6,-2 16 5,-1 6 10,-1 9 5,1 4 4,3 3 1,2 1 3,6 2 2,0 0 5,5 0-5,-3 0-5,3 0 1,-9 0-3,-10 2 3,-7 17 3,-3 4 0,-33 6-3,-6 1 0,-5 1-2,3-8 0,10-4 0,3-12 0,18-2-1,5-5-1,8 0 0,0 0 3,8 0 21,25 0-10,7 0-7,1 0 4,-1 0 9,-9 6 0,0 4-12,-15 4 0,-14 2 3,-2 6 2,-15 6-7,-22 2-4,-12 3-1,-3-14 0,4-5 0,15-5-2,10-9-26,9 0-20,14 0-33,0-9-74,40-7-195</inkml:trace>
          <inkml:trace contextRef="#ctx0" brushRef="#br0" timeOffset="1170">5417 10318 344,'0'0'93,"7"0"-62,-3 0 13,-4 0 5,0 16-15,0 6-19,-16 3-5,-4 10-3,-1 1-3,4-2-1,7 0-1,10-18 0,0-4 0,0-5 2,21-7 3,13 0-3,-3 0-1,-3-12-4,-1-14 4,-9-2-5,-8-3 4,1-6-4,-5 3 2,-6 0-1,0 5 0,0 4-1,0 9-1,0 9-14,0 5 5,0 2-1,0 0-16,-6 0 23,1 2-14,-3 14-38,6 1-46,2 2-111</inkml:trace>
          <inkml:trace contextRef="#ctx0" brushRef="#br0" timeOffset="1640">5617 10334 333,'9'0'79,"-7"0"-48,0 0 12,4 5-8,-6 5-8,3 1-7,-3 3-4,0 5-8,0 3 0,4-2 1,7-3-5,5-8 2,10-3 0,0-6-4,-1 0 2,0 0-3,-2 0-1,-7-13-2,-1-4 1,-9 0-1,-4-2 0,-2 1-2,0-3-9,0 8 0,0 1-8,0 3 2,0 6 16,0 3 3,0 0 0,0 0 7,0 4 5,0 18-8,0-1 8,0 0 0,2 6-4,-2-7-4,0 1-2,3-8-2,2-1 1,0-6-5,6-5-27,5-1-43,2 0-61,13 0-167</inkml:trace>
          <inkml:trace contextRef="#ctx0" brushRef="#br0" timeOffset="2020">6045 10329 288,'-52'-46'141,"83"41"-70,13-7-12,6 0-7,8 3-18,-5 1-8,-2 4-18,0 4-6,-11 0-6,-22 0-35,-18 5-30,0 23-116</inkml:trace>
          <inkml:trace contextRef="#ctx0" brushRef="#br0" timeOffset="2000">6045 10329 375,'0'12'109,"5"7"-55,-2-2-16,5-1 1,-3-1-20,3 1-10,-1 0-6,1 1-3,3-1 0,-7-7-15,2-2-15,-6-7-10,0 0-41,0 0-55,-19-11 8</inkml:trace>
          <inkml:trace contextRef="#ctx0" brushRef="#br0" timeOffset="123568">6452 9917 347,'13'0'132,"-13"0"-59,0 0-35,0 0-6,0 0-16,-13 0-7,-4 0 12,0 0-12,0 0-6,0 0 1,4-5-2,-1 3-1,3 0-1,-1 0 2,1-1-2,-2 3 2,0 0 0,-2 0-4,2 0-23,7 3-62,6 13-135</inkml:trace>
          <inkml:trace contextRef="#ctx0" brushRef="#br0" timeOffset="121448">6654 9826 18,'17'0'401,"-13"0"-297,4 11-42,-5 6-11,-3 7 6,0-1-27,0 7-17,0-1-11,0-4-2,-6-4-5,-7-4-47,8-5-52,5-6-93</inkml:trace>
          <inkml:trace contextRef="#ctx0" brushRef="#br0" timeOffset="122108">6926 9858 409,'0'0'109,"0"0"-74,7 0 11,6 0-14,8 0-19,8 0-12,-3 0 2,-1-2 0,-4 2-2,-2 0 2,-8 0 4,-11 2 1,0 19-2,-14 3-5,-14 12-3,-9-4 5,8-9-3,14-9-2,7-8 3,8-6 0,0 0 0,3 0 13,33 0 20,5 0-16,6 0-2,-2-3 6,-11 3-4,-9 0 1,-8 0-9,-10 0-5,-4 0-3,-3 0-2,0 0-10,-3 3-40,-17 8-71,-4-1-103</inkml:trace>
          <inkml:trace contextRef="#ctx0" brushRef="#br0" timeOffset="122538">7485 9784 364,'6'23'166,"-4"5"-106,-2 5-34,0 0 22,0-1-12,0-3-22,2-8-5,4-7-6,5-5 0,-2-4-2,2-5-1,2 0-1,1 0-2,3-14 5,-4-21-3,-2-5 0,-3 1 1,-6 0 0,0 9-2,2 7 2,-4 5-2,0 10-17,0 5-54,0 3-37,0 15-60</inkml:trace>
        </inkml:traceGroup>
        <inkml:traceGroup>
          <inkml:annotationXML>
            <emma:emma xmlns:emma="http://www.w3.org/2003/04/emma" version="1.0">
              <emma:interpretation id="{B031DFF5-537F-4516-B03B-D654ADC40CDD}" emma:medium="tactile" emma:mode="ink">
                <msink:context xmlns:msink="http://schemas.microsoft.com/ink/2010/main" type="inkWord" rotatedBoundingBox="13180,9758 19192,8722 19508,10553 13496,11589"/>
              </emma:interpretation>
              <emma:one-of disjunction-type="recognition" id="oneOf1">
                <emma:interpretation id="interp5" emma:lang="en-US" emma:confidence="0">
                  <emma:literal>"deign</emma:literal>
                </emma:interpretation>
                <emma:interpretation id="interp6" emma:lang="en-US" emma:confidence="0">
                  <emma:literal>"cation,</emma:literal>
                </emma:interpretation>
                <emma:interpretation id="interp7" emma:lang="en-US" emma:confidence="0">
                  <emma:literal>"deign,</emma:literal>
                </emma:interpretation>
                <emma:interpretation id="interp8" emma:lang="en-US" emma:confidence="0">
                  <emma:literal>"deceit,"</emma:literal>
                </emma:interpretation>
                <emma:interpretation id="interp9" emma:lang="en-US" emma:confidence="0">
                  <emma:literal>thrift.</emma:literal>
                </emma:interpretation>
              </emma:one-of>
            </emma:emma>
          </inkml:annotationXML>
          <inkml:trace contextRef="#ctx0" brushRef="#br0" timeOffset="-165914">11264 9024 445,'0'0'70,"0"0"-67,0 0 9,0 0 9,0 0-8,0 0-9,-15 5 13,-17 18-2,1 3-5,0 2 0,5 9-5,2-2 1,4 5 1,2-4 0,13-4-2,1-1-4,4-6 2,0-3-1,24-10-1,10-3-1,2-4 1,4-3 1,-9-2-2,-7 0 2,-9 0-4,-10 0 2,-5 0 0,0-12-3,0-4-1,0 0 3,-18 3-1,-1 4-1,6 5-1,5 1-2,6 3 2,2 0 4,0 0 1,0 0 3,0 0-1,16 0-1,10 0-8,0 3-10,0 1-10,-3-4-10,0 0-10,-4 0-20,-6 0-51,-5-11-170</inkml:trace>
          <inkml:trace contextRef="#ctx0" brushRef="#br0" timeOffset="-165574">11385 9151 324,'7'0'161,"1"23"-91,0 8-39,-5 4 25,-3 7-32,0-2-17,0-5-2,0-12-5,2-13 0,8-10-11,3 0-35,2-26-24,4-19 8,-6-9 46,-2 0-2,1 6-3,-3 7 16,-7 9 5,0 10 1,2 11 6,-4 6 13,0 5 23,0 0 9,5 0-8,-1 0-15,4 0-23,5 0-4,6 0-2,-4 0-1,-4 0-7,-5 3-11,-6 4-8,0 17-48,-21 3-29,-13 12-84</inkml:trace>
          <inkml:trace contextRef="#ctx0" brushRef="#br0" timeOffset="-165274">11385 9151 394,'38'138'108,"-12"-145"-52,-5-3 5,-2 3-6,-2 3-12,0 1-21,-12 3-11,-3 0-9,-2 0-4,0 0-17,-2 3-41,-22 25-10,-2 7-41,3 1-64</inkml:trace>
          <inkml:trace contextRef="#ctx0" brushRef="#br0" timeOffset="-165224">11371 9440 211,'0'-8'225,"10"1"-124,7-3-59,4 1 18,-1 2-14,3 0-12,0 0-19,7 0-7,-5 0-8,1 3 0,-2 1-15,-1 3-35,1 0-27,-8 0-44,-6 0-25,-7 0-50</inkml:trace>
          <inkml:trace contextRef="#ctx0" brushRef="#br0" timeOffset="-164924">11666 9364 145,'-3'3'138,"-7"1"-34,2 3-16,-3 3-23,4 1-19,-4-4-18,8 0-8,3-5-10,0-2-7,0 0-3,0 0-7,14-27-24,9-12 20,1-5-4,-7 8 3,-6 14 10,-3 10 2,-8 7 1,0 5 2,0 0 4,0 14 9,2 22-15,-2 6 6,0 5 1,3-5 1,3 0-5,9-9 0,8-14-3,9-13 0,9-6-28,-1-13-31,-4-25-24,-2-18-66</inkml:trace>
          <inkml:trace contextRef="#ctx0" brushRef="#br0" timeOffset="-164654">11978 9087 515,'0'35'71,"0"10"-33,0 11-7,-8 10 5,-16 5-28,-6-6-5,7-14-7,17-18-84,6-11-131</inkml:trace>
          <inkml:trace contextRef="#ctx0" brushRef="#br0" timeOffset="-186254">15479 8196 294,'5'-5'103,"0"5"-52,-5-1-18,0-2 8,0 0-11,0 2-6,0 1-4,0 0-6,5 0-4,-5 0-1,0 0 0,0 0 0,0 0 1,0 0-1,0 0-1,0 0-3,0 0 2,0 0 0,0 0-2,0 0 3,0 0-4,0 0 0,0 0-2,0 0-1,0-3-1,0-2-1,0 1 2,-7-4-1,-12 2 0,-6-1 2,-7-1-1,-4 4 2,-9 2 0,-6-1-3,-4 2-2,0-5 4,-7-3-1,4 2-1,-12 0 2,-1 2-3,-4 3 1,-8 2 0,-1 0 1,1 0-1,-1 7 0,4 7-1,10 2 2,-4-2 1,-3 0-3,3-4 1,-7-10 0,13 0 2,14 0-3,4-19 0,9 5 2,15 2-2,3 3 2,4 3-3,9 5 4,-1-1-1,1 2-2,3 0 1,-4 0 2,3 0-3,0 0 2,3 0-1,3 0 1,-2 0-2,2 0 1,0 0 0,2 0-1,-3 0 1,1 0-1,2 0 1,0 0 0,0 0 0,0 0 0,0 0 1,0 0-1,0 0 1,0 0 0,0 0 0,0 0 0,0 0-1,0 0 0,0 0 0,0 0 1,0 0-2,0 0 2,0 0-1,0 0 0,0 0 1,0 0 0,0 0-1,0 0 2,0 0-2,0 0 2,0 0-2,0 0 1,-6 0 1,-2 2 0,-3 17 1,-2 4-2,3 5 0,-3 13-1,-4 0 0,4 9 1,-4 5-1,0 2 0,4-1 0,-1-2 0,-1-5-2,10 1 4,1-8-3,4-9 3,0-13-1,0-5 8,0-11 2,0-1-2,0-3-4,0 0-5,0 0 0,0 0-3,0 0 1,0 0 0,4 0 1,-4 0 0,0 0 1,0 0 1,0 0 0,0 0 0,0 0-1,0 0 1,0 0 1,0 0-2,0 0 0,0 0 0,0 0-3,0 0 1,0 0 1,0 0-3,0 0 1,0 0 0,-14 0 4,-1 0-1,2-3 1,-2 2-1,-6-2 0,-1 3 1,-1 0-2,-3 0 1,3 0 1,-9 0-1,-4 0 0,2 9 0,0 5 1,-2-4-1,0 3 0,2 2 0,-4-2 1,2 1-2,2 1 1,4 3 0,-4 1-1,4 2 1,0 1-3,3-1 4,4-3-3,-1 4 0,1 0 1,-3 0 0,0 6 0,5 0 0,-4 0 1,8 3 0,0 0 0,-2-3-1,6 5 1,3-2 1,-3-2-1,5 2 1,3 0-1,-1-6 0,6 1 0,-2 10 1,2-5-1,-3 4 0,-3 11 0,4-9 0,2 1 1,0 4-1,0 0 1,0 5 0,13-6 1,6-5 3,9-7 3,3-4 0,1-4-1,17 1 0,6-5-3,5-2-4,2-1 2,9 0 4,-11-2-3,2 0 1,-9 0-3,-2-6 3,-1-4-3,4-2 0,1 0-2,5-4-1,-1-21 2,7-11 1,-4-3-1,6-6-1,-5 5 1,-8 5 3,-8 7-3,2 2-1,-10 5 2,-3-8 0,1 6-3,0-8 2,-7-6-2,10-3 0,-6-8 0,-3-4 2,-7-2-5,-1 2 4,-8 0 1,-6 2-1,-7-3 1,-2 1-1,0 3-1,0 2 0,-19 3-1,-7 8-2,-2 6 2,-1-2-2,-7 2 0,0-4 1,-1 4 1,-7 3-1,-1 2-1,3 11 1,-2 0 3,5 5 0,-3 6 0,1-1 0,-1 4 2,1 0-2,-9 0 1,9 0-2,-6 0-1,7 0-17,-1 7-15,-1 5-27,3 2-16,6 4-33,9 11-222</inkml:trace>
          <inkml:trace contextRef="#ctx0" brushRef="#br0" timeOffset="-45918">13627 8417 338,'21'0'46,"-6"0"-18,-5 0-9,-4 0 26,-6 0-9,0 0-18,0 0-5,0 0-3,-16 0 13,-12 0 8,-6 0-13,0 0 1,0 2-5,0 12 2,8 3-7,11-1-3,-4 3-4,1-3 0,0-1-2,-3-4 0,-2-1-2,7-6-31,0-4-59,9 0-45,7 0-123</inkml:trace>
          <inkml:trace contextRef="#ctx0" brushRef="#br0" timeOffset="-45538">13335 8286 456,'13'28'69,"8"0"-18,3-3-10,1-3 17,1 1-25,3-4-15,8-3-15,5 1 0,-1 4-3,3 0 1,-12-2-2,-7-6-3,-14-3-7,-9-5-16,-2-1-22,0-1-48,0 0-74</inkml:trace>
          <inkml:trace contextRef="#ctx0" brushRef="#br0" timeOffset="-1.60244E6">15950 8721 417,'5'0'83,"-3"0"-80,-2 0-3,4 0 1,-4 0-2,0 0-1,0 0-1,0 0 5,-8 0 11,-18 19 11,7 9-7,4 1-4,5-6-1,7-12 5,3-8-1,0-3-11,0 0-9,5-29 1,21-8 7,3-5 1,-3 0-3,-5 12-2,-6 5 1,-5 14 0,-4 7 3,-3 2 1,-1 2 19,0 0 5,2 0-7,0 0-5,1 2-6,3 6 0,3 3-7,2 0-1,3 4-1,2 1 0,-2-2 0,-1 7-2,-4 0 0,-4 0 0,-7 3-5,0 4 2,0 2-34,0 0-35,0-6-46,3-8-10</inkml:trace>
          <inkml:trace contextRef="#ctx0" brushRef="#br0" timeOffset="-1.60289E6">16078 8543 67,'0'0'376,"0"0"-288,0 0-43,0 3-1,-2 14-8,-4-1-10,1 2-7,-1 13-5,-1 1-6,-3 6-4,-3 14 1,2 10-5,1 11 0,-1 10 1,5 6 2,2-5-5,1-8 4,3-21-2,-2-17 2,2-19-4,0-19 0,0-5-33,-4-49-56,2-28-8,2-16-66</inkml:trace>
          <inkml:trace contextRef="#ctx0" brushRef="#br0" timeOffset="-167004">10319 9050 536,'2'21'85,"4"2"-53,-1 5-7,1 5 20,-4-4-35,-2-2-9,0 2-2,0-6 1,0 6-23,-11-8-60,3-8-42,8-4-75</inkml:trace>
          <inkml:trace contextRef="#ctx0" brushRef="#br0" timeOffset="-166624">10618 9040 207,'9'-6'135,"-7"-2"-97,-2 4-26,0-1 40,0 2 0,0 3-14,0 0-11,-5 0 4,-18 12 14,-9 19-11,3 6-18,3 10-10,5 2-5,8-4 1,9-4-2,4-12 1,0-5-2,2-7-10,21-9 2,5-2 1,-3-6 1,-2 0 7,-5 0-1,-8-12 1,-5-2-2,-5 2 0,0 0 0,0 3-1,-2 2 0,-22 5 0,7 2-1,-4 0-1,4 2 6,8 9-7,3-1 7,6-3-1,0-5 0,15-2-7,17 0-16,12-17 12,3-10 10,-5 2 0,-11 3-4,-10 7-29,-11 14-8,-10 1-20,0 1-108</inkml:trace>
          <inkml:trace contextRef="#ctx0" brushRef="#br0" timeOffset="-166294">10837 9369 464,'6'0'111,"-6"0"-81,0 0-16,0 0 16,0 0-9,0 0-14,0 0-6,0 0-12,5 0-66,10 7-68</inkml:trace>
          <inkml:trace contextRef="#ctx0" brushRef="#br0" timeOffset="-167314">10210 9036 162,'11'-23'94,"-4"-2"-33,-2 2 6,-2 9 8,-3 7-19,0 0-9,0 7-5,0 0-9,0 0-7,-6 0 1,-14 0-2,-3 7-13,-7 9-8,5 1-3,6 0-2,-2-5 3,11-4-3,2 0 2,6-6 0,2 0-1,0 3 3,0-2 1,10 6-3,6 3 1,5 1 0,-6 5-1,-5-4 5,-1 11 0,-7 1-3,-2 4-1,0 0-1,-8-3 0,-13-4-1,-5-7 0,11-4 0,-4-7-2,12-3 1,4-2-3,3 0-29,0 0-36,0 0-3,31 0-54,11-7-161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50:44.14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6F2508-33F6-4DC9-B60B-37FE692F7264}" emma:medium="tactile" emma:mode="ink">
          <msink:context xmlns:msink="http://schemas.microsoft.com/ink/2010/main" type="writingRegion" rotatedBoundingBox="12482,13787 18281,13973 18265,14474 12466,14288"/>
        </emma:interpretation>
      </emma:emma>
    </inkml:annotationXML>
    <inkml:traceGroup>
      <inkml:annotationXML>
        <emma:emma xmlns:emma="http://www.w3.org/2003/04/emma" version="1.0">
          <emma:interpretation id="{39256BFC-61F8-4F6F-BEC5-75DC7AA88626}" emma:medium="tactile" emma:mode="ink">
            <msink:context xmlns:msink="http://schemas.microsoft.com/ink/2010/main" type="paragraph" rotatedBoundingBox="12482,13787 18281,13973 18265,14474 12466,142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F57B0F-A2F7-459C-AEC8-064711204315}" emma:medium="tactile" emma:mode="ink">
              <msink:context xmlns:msink="http://schemas.microsoft.com/ink/2010/main" type="line" rotatedBoundingBox="12482,13787 18281,13973 18265,14474 12466,14288"/>
            </emma:interpretation>
          </emma:emma>
        </inkml:annotationXML>
        <inkml:traceGroup>
          <inkml:annotationXML>
            <emma:emma xmlns:emma="http://www.w3.org/2003/04/emma" version="1.0">
              <emma:interpretation id="{3DDC8651-5E52-454A-BD45-4BF782E8827A}" emma:medium="tactile" emma:mode="ink">
                <msink:context xmlns:msink="http://schemas.microsoft.com/ink/2010/main" type="inkWord" rotatedBoundingBox="12482,13787 14069,13837 14053,14339 12466,14288"/>
              </emma:interpretation>
              <emma:one-of disjunction-type="recognition" id="oneOf0">
                <emma:interpretation id="interp0" emma:lang="en-US" emma:confidence="0">
                  <emma:literal>Your</emma:literal>
                </emma:interpretation>
                <emma:interpretation id="interp1" emma:lang="en-US" emma:confidence="0">
                  <emma:literal>Yours</emma:literal>
                </emma:interpretation>
                <emma:interpretation id="interp2" emma:lang="en-US" emma:confidence="0">
                  <emma:literal>YOUR</emma:literal>
                </emma:interpretation>
                <emma:interpretation id="interp3" emma:lang="en-US" emma:confidence="0">
                  <emma:literal>Youn</emma:literal>
                </emma:interpretation>
                <emma:interpretation id="interp4" emma:lang="en-US" emma:confidence="0">
                  <emma:literal>yours</emma:literal>
                </emma:interpretation>
              </emma:one-of>
            </emma:emma>
          </inkml:annotationXML>
          <inkml:trace contextRef="#ctx0" brushRef="#br0">142-1 76,'0'0'221,"0"0"-166,0 0-22,2 0 23,0 0 5,1 0-6,-3 0-4,0 0 9,0 8-7,0 14-22,-20 6-24,-12 11-7,-4-3 2,7-1-2,11-10-9,12-10-32,6-13-50,3-2-73,34 0-292</inkml:trace>
          <inkml:trace contextRef="#ctx0" brushRef="#br0" timeOffset="-460">61-187 363,'5'-4'54,"0"-7"-8,0-3 12,6 8-4,-3 1-7,-4 0 8,-1 5 2,-3 0-17,0 0-5,0 0-8,0 0-5,0 0-5,0 0-3,0 0 0,0 0-3,0 0-5,0 3-2,-3 10-4,1 4 0,-3 4 0,5-2 0,0 5 0,0-7 0,0 2 0,0-2 0,18-10 2,5-4-1,3-3-1,12 0 1,-2-24-3,2-5 3,-4 4-3,-2-1-4,-6 5-5,-3 2-6,-8 6-1,4 3-4,-8 1-11,-1-1-16,-3 4-22,-1 2-8,-4 4-3,1 0-42,-3 0-69</inkml:trace>
          <inkml:trace contextRef="#ctx0" brushRef="#br0" timeOffset="280">543-70 310,'0'0'110,"0"0"-70,-23 16 3,-9 8 5,6 2-22,-5 4-9,1 1 0,15 4 2,5-10-7,10-4-2,0-2 0,21-12 3,17-1-2,-1-6-4,-6 0-7,5 0 0,-4-13 0,0-12-2,-7-3 4,-4-7-4,-3 2 2,-4 4 0,-9 6-1,-5 6 1,0 8-4,0 6-4,-26 3-2,-3 0 7,1 10-15,4 12-25,14 0-26,10 2-45,0-6-155</inkml:trace>
          <inkml:trace contextRef="#ctx0" brushRef="#br0" timeOffset="730">839-49 437,'8'0'52,"-6"2"-43,-2 3 17,0 2 5,0 5-15,0 7 5,-4 2-13,-15 4-4,2 4-1,6-1 0,5-5 7,6-7 0,0 3 8,0-12-3,13-1-5,14-6 11,-1 0-16,12 0-6,-4-29-1,0 1 1,-10-2 1,-1-3-6,-7 7-12,-5 5 2,-4 10-6,-7 6 0,0 2 13,0 3 8,0 0 4,0 0 0,0 8 2,0 9-4,-11 10 2,1 6 0,-3-3 1,8 0 0,3 1 0,2-10-2,0-5-2,0-6 0,5-10-17,24 0-48,-1 0-76,-5-17-86</inkml:trace>
          <inkml:trace contextRef="#ctx0" brushRef="#br0" timeOffset="1260">1230 40 425,'0'17'99,"0"2"-67,0-1-8,0 1 2,0 0-13,0-6-8,0 5-2,0-10 0,-3-3-1,3-5-1,0 0-1,0 0-6,0-9 8,13-22-1,8 1 0,0-3-2,-3 2 1,-2 10 1,0 3-2,-4 3 2,1 8-2,0 3-2,-2 0 5,10-2-4,0 2 0,7-8-1,4 3 2,-7 1 0,2 2 1,-6 6 0,-6 0 2,-6 0 1,-9 2 1,0 14 3,-6 8 5,-22 5-10,-10-2 0,2-3 0,2-1 5,11-9 0,7-5-4,12-6 2,4-1 10,0-2 8,0 0 8,15 0 12,17 5-23,4 6-12,5 1-3,-12 1 1,-6 12-2,-7 3-4,-8-1 0,-8-1-24,0-11-46,-13-8-101</inkml:trace>
        </inkml:traceGroup>
        <inkml:traceGroup>
          <inkml:annotationXML>
            <emma:emma xmlns:emma="http://www.w3.org/2003/04/emma" version="1.0">
              <emma:interpretation id="{31310733-6847-45E1-B529-E416353DEB72}" emma:medium="tactile" emma:mode="ink">
                <msink:context xmlns:msink="http://schemas.microsoft.com/ink/2010/main" type="inkWord" rotatedBoundingBox="14740,13934 18279,14048 18266,14454 14727,14340"/>
              </emma:interpretation>
              <emma:one-of disjunction-type="recognition" id="oneOf1">
                <emma:interpretation id="interp5" emma:lang="en-US" emma:confidence="0">
                  <emma:literal>schismatic</emma:literal>
                </emma:interpretation>
                <emma:interpretation id="interp6" emma:lang="en-US" emma:confidence="0">
                  <emma:literal>achromatic</emma:literal>
                </emma:interpretation>
                <emma:interpretation id="interp7" emma:lang="en-US" emma:confidence="0">
                  <emma:literal>schematic</emma:literal>
                </emma:interpretation>
                <emma:interpretation id="interp8" emma:lang="en-US" emma:confidence="0">
                  <emma:literal>schema-no</emma:literal>
                </emma:interpretation>
                <emma:interpretation id="interp9" emma:lang="en-US" emma:confidence="0">
                  <emma:literal>Schramm-no</emma:literal>
                </emma:interpretation>
              </emma:one-of>
            </emma:emma>
          </inkml:annotationXML>
          <inkml:trace contextRef="#ctx0" brushRef="#br0" timeOffset="2330">2589-75 312,'-2'0'99,"0"0"-42,2 0-5,0 0-2,0 0-4,0 0-8,0 0-2,0 0-6,-8 0-9,-10 0 1,-5 0-2,-11 0-3,0 0-9,-6 19-4,-1 2-2,7-2-1,7-3 0,10-2 0,8-4-2,9-4 1,0 0 0,3-2-2,26 3-6,5-4 4,2 4 3,-8 1 2,-9 3-1,-11 2 1,-8 2 2,0 6 1,-21 2 2,-15 10-5,-4-7-1,6-5 0,6-8-1,9-6 0,9-4-5,10-3-29,0 0-46,21 0-67,21-17-37</inkml:trace>
          <inkml:trace contextRef="#ctx0" brushRef="#br0" timeOffset="2790">2837 17 233,'0'0'105,"0"0"-58,0 0-3,0 0 6,-16 0 1,-7 0-2,-5 0 2,-2 9-18,5 7-14,-3 6-2,1-3-1,3 2-3,11 0-5,6-4 0,7 8-4,0-7 1,3-1 2,25-1 0,1-6-3,7-4-4,3-6-2,3 0 1,-6-1-3,-10-16-13,3-2-43,-8 3-39,-8 2-80</inkml:trace>
          <inkml:trace contextRef="#ctx0" brushRef="#br0" timeOffset="2980">3118-51 469,'0'0'88,"0"0"-68,0 0-2,0 0 10,0 4-7,0 13-9,0 6 8,-15 10 10,-8 6-13,4 2-6,4-5-6,4 7-1,9-15-5,2-7-7,0-11-33,17-10-51,15-7-62,10-19-122</inkml:trace>
          <inkml:trace contextRef="#ctx0" brushRef="#br0" timeOffset="3430">3345-100 345,'0'11'200,"0"1"-125,0-1-33,0 1 6,0 5-17,-13 7-15,-3 1-8,-2 5-4,0 7-3,-6-6-2,1 1 1,2 7-2,0-9-9,6-7-17,4-9-10,4-11-14,1-3-22,4 0-46,2-7-25,0-15-60</inkml:trace>
          <inkml:trace contextRef="#ctx0" brushRef="#br0" timeOffset="3610">3165 125 215,'19'-5'127,"11"0"-61,10-4-14,-4-1 0,6-2-18,8 1-19,-17 2-7,6 2-6,-18 1-2,-8 6 1,-11 0 0,-2 0 3,0 13 3,-7 10-1,-16 10 0,-11-1-1,2 11 7,4-5-2,-1-8 7,14-9-7,13-7-2,2-14 1,0 0-5,36-17-9,13-24 10,8-9-6,-2-6-2,-10 11-20,-15 3 2,-6 16 9,-12 8 6,-3 11 3,-7 4 3,1 3 4,0 0 0,-1 0 1,3 0-5,-5 0 1,10 0-2,11 6-2,-4-5-1,0 4-18,-4-3-10,-10 5-32,-3 3-42,0 2-115</inkml:trace>
          <inkml:trace contextRef="#ctx0" brushRef="#br0" timeOffset="4380">3569 132 397,'-102'152'164,"146"-170"-94,9-4 8,-6-1-23,-11 6-19,0 5-9,-12 5-13,-3 3-8,-11 4-5,-5 0-1,-5 0-13,0 0-20,0 7-24,-5 12-34,-18 3 12,-6 0 4,5-1 35,11-5 38,6-8 8,4-4 38,3-4 15,0 0-12,6 0-3,15-16-23,13-17 1,2 3-9,-2-3-5,-4 2-7,2 6 0,-9 10 1,-7 2-4,0 8-3,-5 5-4,-4 0 5,3 0-2,-6 9 6,0 10 3,-1-4 2,-1 13 3,-2-10 4,3 1 1,-3-5-3,0-2-5,3-8-2,5-4-2,-3 0-5,13 0-19,2-9-15,10-12-13,3 2-3,-9 6-6,-1 5 21,-10 4 37,-5 4 1,-3 0 6,1 0 25,-4 1 24,-2 16-13,0 2 6,0 3-9,0 4-17,-6-4-1,4 4-14,-3-8-4,5-7-1,0-5-1,0-6-14,13 0-67,15 0-55,4-7-67</inkml:trace>
          <inkml:trace contextRef="#ctx0" brushRef="#br0" timeOffset="4080">3569 132 495,'31'0'124,"-3"0"-70,-4 0-3,-10-3-11,-7 1-22,-1 2-12,-6 0-5,0 0-1,0 0-36,-27 0-42,-12 21-21,-5 10-84</inkml:trace>
          <inkml:trace contextRef="#ctx0" brushRef="#br0" timeOffset="4830">4392 115 331,'11'0'166,"-9"-2"-104,-2 2-32,0 0 4,0 0-2,0 0-9,0 0-1,-10 0-3,-11 4-4,-5 11-3,7 10-7,-2-1-1,6-1-2,7-6 0,5-5-2,3-8 0,0-4-6,11 0-30,15-24-11,3-13 17,3-7 1,-9 4-4,0-1-10,-7 16 37,-8 6 2,-4 11 3,-4 8 8,0 0 8,3 0 30,-3 0-6,3 20-7,0 3-3,-1 8-8,-2-3-11,0 0-6,0-5-4,2 1 0,-2-10-2,0-7-32,0-4-35,0-3-66,0 0-141</inkml:trace>
          <inkml:trace contextRef="#ctx0" brushRef="#br0" timeOffset="5000">4392 115 426,'54'5'127,"-24"-10"-90,6 0 0,6 1-4,5-8-20,12 1-10,-7-8-4,-10 0-28,-10 7-33,-15 5 0,-11 5-100,-6 2-154</inkml:trace>
          <inkml:trace contextRef="#ctx0" brushRef="#br0" timeOffset="5610">4796 76 341,'-47'-73'185,"73"73"-115,6 0-29,9 0 3,5 0-18,-1 0-21,4-4-4,-2-3 0,-10 2-5,-9-2-34,-12 7 8,-13 0-1,-3 0-28,0 7 4,-6 13 13,-11 6 35,0-2 11,4 6 25,3-2 15,-1-1 1,4 10-9,-1-7 7,3 1-16,2-11-10,3 1-14,0-11-3,0-8-25,27-2-52,3-5-68,12-23-66</inkml:trace>
          <inkml:trace contextRef="#ctx0" brushRef="#br0" timeOffset="5160">4796 76 287,'0'18'166,"-3"3"-90,-2 0-13,0 7-7,-1-2-22,2 0-20,0-5-10,2-7-3,2-7-3,0-7-28,0 0-37,0-2-68,0-21-17,0-10-141</inkml:trace>
          <inkml:trace contextRef="#ctx0" brushRef="#br0" timeOffset="5770">5561 79 301,'3'0'46,"-3"0"-58,0-22 31,0 1 27,-13 4 6,-8 3-8,-5 8 2,0 6-3,-5 0 1,-6 13-17,3 13-13,6 7-7,12 2-5,16-9 1,0 5-2,42-9 0,15 0 11,18-8-1,1-6-1,-10-4-1,-9-4-2,-16 0-6,-9-15-2,-4-6-2,-20-1-27,-8-3-69,0 16-79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3:10.319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80DE40C-7736-4E2E-A304-70F55FA579AB}" emma:medium="tactile" emma:mode="ink">
          <msink:context xmlns:msink="http://schemas.microsoft.com/ink/2010/main" type="writingRegion" rotatedBoundingBox="22563,13760 22964,13760 22964,15145 22563,15145">
            <msink:destinationLink direction="with" ref="{19540DEE-91E4-4BBE-84D1-CDC61437F69C}"/>
          </msink:context>
        </emma:interpretation>
      </emma:emma>
    </inkml:annotationXML>
    <inkml:traceGroup>
      <inkml:annotationXML>
        <emma:emma xmlns:emma="http://www.w3.org/2003/04/emma" version="1.0">
          <emma:interpretation id="{62F8B023-38E7-4246-B723-9811AADF99C0}" emma:medium="tactile" emma:mode="ink">
            <msink:context xmlns:msink="http://schemas.microsoft.com/ink/2010/main" type="paragraph" rotatedBoundingBox="22563,13760 22964,13760 22964,15145 22563,151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059CED-A115-4F44-BD0B-B5C8CCD4B82A}" emma:medium="tactile" emma:mode="ink">
              <msink:context xmlns:msink="http://schemas.microsoft.com/ink/2010/main" type="line" rotatedBoundingBox="22563,13760 22964,13760 22964,15145 22563,15145"/>
            </emma:interpretation>
          </emma:emma>
        </inkml:annotationXML>
        <inkml:traceGroup>
          <inkml:annotationXML>
            <emma:emma xmlns:emma="http://www.w3.org/2003/04/emma" version="1.0">
              <emma:interpretation id="{44753285-24A1-4D7C-A103-D9CA39E93F71}" emma:medium="tactile" emma:mode="ink">
                <msink:context xmlns:msink="http://schemas.microsoft.com/ink/2010/main" type="inkWord" rotatedBoundingBox="22563,13760 22964,13760 22964,15145 22563,15145"/>
              </emma:interpretation>
              <emma:one-of disjunction-type="recognition" id="oneOf0">
                <emma:interpretation id="interp0" emma:lang="en-US" emma:confidence="1">
                  <emma:literal>}</emma:literal>
                </emma:interpretation>
                <emma:interpretation id="interp1" emma:lang="en-US" emma:confidence="0">
                  <emma:literal>b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5131 1311 363,'3'4'102,"-3"8"-77,0 3-23,0-1 1,0-1-2,0 4 3,0-3 4,0 0 14,0 5 9,0-3-2,3 8 11,1 5-7,2 7-6,-1 7-4,1 3-7,-4 8-1,-2 5-9,0 9 0,0 0-5,0 11 2,0-3 4,0-4 2,0-9 3,2-8 2,9-11-4,4-2-2,4-7 0,-6-5-6,-3-1-1,1-6 2,-4 1 5,1-1-2,0 3-2,-5-5-4,-1-5 2,0-8 2,-2-4-4,0-1 0,0-1 0,0-2 0,0 0 0,0 0 1,0 0-1,0 2 0,0 3 1,0-1-1,4 3 0,-2 1 1,0-1-1,1-3 0,0-1 0,2-3 0,-5 2 1,0-2 0,0 0-2,0 0 0,0 0 1,0 0 0,0 3 1,2 1 0,2 3-1,-2 5 0,1 0 0,-1 3 0,0 0 1,4-3-2,-4-1 1,4-3 0,-1-6 0,-3 0 1,1-2 0,-3 0-2,0 0-1,0 0 3,0 0-1,0 0 0,3 0-1,-3 0-2,5 0-3,5-14-2,1-16-1,10-8 3,-3-7 1,5 8-7,0 5 3,-6 6 6,-7 14 2,-5 7 1,-5 5 1,0 0 3,0 0 1,0 6-2,-5 21 1,-11 8-5,-4 2 2,4-1 0,0-3-1,6-7 3,4-8 2,4-11-4,2-5 0,0-2 1,-3 0-1,-1 0-5,-15 0-1,-10-11 1,-8-10 5,-7 2 0,5 3-1,-3 4 0,9 0 0,6 3 1,10 2-2,4 3 1,10 0-1,3 3-12,0-6-34,18-8-57,29 1 10,10 7-151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51:26.20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A50B602-E224-4C9D-AEFE-7CBCA07DB3B6}" emma:medium="tactile" emma:mode="ink">
          <msink:context xmlns:msink="http://schemas.microsoft.com/ink/2010/main" type="writingRegion" rotatedBoundingBox="12917,15884 21447,16109 21376,18817 12845,18593"/>
        </emma:interpretation>
      </emma:emma>
    </inkml:annotationXML>
    <inkml:traceGroup>
      <inkml:annotationXML>
        <emma:emma xmlns:emma="http://www.w3.org/2003/04/emma" version="1.0">
          <emma:interpretation id="{956CB6E1-2E9F-4207-BA22-2B4EDA5513CE}" emma:medium="tactile" emma:mode="ink">
            <msink:context xmlns:msink="http://schemas.microsoft.com/ink/2010/main" type="paragraph" rotatedBoundingBox="12928,15839 17431,16112 17406,16517 12903,162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B8B143-08EA-4C7A-BCA7-C7D7A6C5D48F}" emma:medium="tactile" emma:mode="ink">
              <msink:context xmlns:msink="http://schemas.microsoft.com/ink/2010/main" type="inkBullet" rotatedBoundingBox="12914,16056 13320,16081 13316,16149 12910,16124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0 41 522,'2'4'48,"-2"-4"-46,0 0-4,0 0 17,0 0-1,2 0 2,1-4 6,-3 1 1,3 0 2,-3 3 3,0-2 0,0 2-2,0 0-9,0 0-3,0 0-6,0 0-4,0 0-1,0 0-2,0 0-1,0-2 0,0 0 1,3 2-1,-3-3 1,2 3 0,-2 0 2,0 0 3,10 0 3,1 0 2,6-2-1,15 0-5,4-1-1,4 3 0,7 0 2,-6-2 0,-7 2 0,-3 0-2,-15 0 1,-8 0-1,-6 0 0,-2 0-2,0 0 1,0 0-3,0 0 2,0 0-1,0 0-1,0 0 2,0 0-2,0 0 1,0 0-1,0 0-1,6 0 1,9 0 0,0 0-2,2 0 1,-10 0 0,-1 0 2,-4 0-1,-2 0-1,0 0 3,0 0-3,0 0 0,0 0 0,0 0-3,0 0-1,0 0-3,0 0-2,0 0-6,0 0-13,0-3-38,0-3-55,2-1-53,-2 7-208</inkml:trace>
      </inkml:traceGroup>
      <inkml:traceGroup>
        <inkml:annotationXML>
          <emma:emma xmlns:emma="http://www.w3.org/2003/04/emma" version="1.0">
            <emma:interpretation id="{E118EDC6-CFFF-4434-BE47-F7AE9F72E39B}" emma:medium="tactile" emma:mode="ink">
              <msink:context xmlns:msink="http://schemas.microsoft.com/ink/2010/main" type="line" rotatedBoundingBox="13765,15890 17431,16112 17406,16517 13740,16294"/>
            </emma:interpretation>
          </emma:emma>
        </inkml:annotationXML>
        <inkml:traceGroup>
          <inkml:annotationXML>
            <emma:emma xmlns:emma="http://www.w3.org/2003/04/emma" version="1.0">
              <emma:interpretation id="{40B9D3F5-54D9-4A5D-A1D2-D156CCBDDD9C}" emma:medium="tactile" emma:mode="ink">
                <msink:context xmlns:msink="http://schemas.microsoft.com/ink/2010/main" type="inkWord" rotatedBoundingBox="13764,15903 14564,15952 14541,16343 13740,16294"/>
              </emma:interpretation>
              <emma:one-of disjunction-type="recognition" id="oneOf1">
                <emma:interpretation id="interp1" emma:lang="en-US" emma:confidence="0">
                  <emma:literal>1129</emma:literal>
                </emma:interpretation>
                <emma:interpretation id="interp2" emma:lang="en-US" emma:confidence="0">
                  <emma:literal>1147</emma:literal>
                </emma:interpretation>
                <emma:interpretation id="interp3" emma:lang="en-US" emma:confidence="0">
                  <emma:literal>1149</emma:literal>
                </emma:interpretation>
                <emma:interpretation id="interp4" emma:lang="en-US" emma:confidence="0">
                  <emma:literal>1179</emma:literal>
                </emma:interpretation>
                <emma:interpretation id="interp5" emma:lang="en-US" emma:confidence="0">
                  <emma:literal>Mt,</emma:literal>
                </emma:interpretation>
              </emma:one-of>
            </emma:emma>
          </inkml:annotationXML>
          <inkml:trace contextRef="#ctx0" brushRef="#br0" timeOffset="10110">916-128 324,'0'0'116,"2"0"-73,4-5-28,-4-2 9,-2 0-8,3 0 1,-3 0 0,0 2 3,0 4 3,0-3 9,0 4 3,0 0 4,0 0-8,0 0-3,0 0-4,0 0-6,0 0-5,0 0-1,0 0-4,0 0-4,0 0 0,0 0-2,0 10-1,0 9-2,-5-1 0,-6-2 2,3 9-1,-5-7 1,6 3-1,-7 5 0,5 2 1,-2 5-1,3 2 1,2-4-2,4-1 0,0-4-2,2-7 0,0-6-1,0-8-12,0-5-16,0 0-34,0-16-46,2-15-21,11-4-176</inkml:trace>
          <inkml:trace contextRef="#ctx0" brushRef="#br0" timeOffset="10640">997-161 233,'5'7'170,"-2"0"-76,-3-2-52,0 1 4,0 0-15,0-4-6,0 5-13,2-1-1,4 8 2,-4-1 0,3 1-6,3 2 2,-3 8 1,1 4 0,-4 2-3,-2 2-1,0-3 0,0-4-3,0-3-4,-2-11-1,-6-11-31,5 0-59,3-23-20,0-16-70</inkml:trace>
          <inkml:trace contextRef="#ctx0" brushRef="#br0" timeOffset="23784">1020 209 301,'0'7'163,"0"0"-116,0-4-38,0-3-4,0 0-1,0 0-3,0-10 2,0-1-1,0 1 5,0 1 4,0 3 1,0-2 1,3-2 6,7-5-2,4-5-6,-1-1-3,12-10-4,-1 1-3,2-3 0,3 0-1,-12 3 0,-6 4 0,-3 6-3,-3 8-4,-2 4 1,-3 5 2,0 3 1,0 0 2,0 0 3,0 0-1,0 0 5,0 0 6,0 3-8,0 13-1,0-3 4,0-2 4,0 1 7,0 0-4,0-3-6,0 5-1,0-1-2,0 5-2,0 3 0,0 0 0,-3-1-1,1 2 5,2-1 3,0 0 0,0-1-2,0-1-3,0-4-4,0-1 0,5-4-15,2-6-56,10-4-61,6 0-122</inkml:trace>
          <inkml:trace contextRef="#ctx0" brushRef="#br0" timeOffset="24234">1451-128 305,'4'0'211,"-1"2"-144,-1 9-40,1 3 17,-3-1-4,3-2-23,-1-1-10,0-6-4,7-2-1,-4 1-4,5-3-12,11 0-6,0 0 4,2 0 5,1-5 1,-6-9 4,-2 3 3,-3 4 1,-5 0-4,0 0-9,-3 4-9,-3 0-5,-2 1-20,0-2-18,0-1-54,0 3-117</inkml:trace>
          <inkml:trace contextRef="#ctx0" brushRef="#br0" timeOffset="24684">1604-37 211,'0'0'126,"0"0"-83,0 0-24,0 0 29,0 0 10,0 0-7,0 3-5,0-1 5,-3 6 2,-5 13-16,0 1-21,-5 9-6,3 0-4,-1-6 3,9-4-5,0-5-2,2-8 0,0-4-27,0-4-65,15 0-87</inkml:trace>
        </inkml:traceGroup>
        <inkml:traceGroup>
          <inkml:annotationXML>
            <emma:emma xmlns:emma="http://www.w3.org/2003/04/emma" version="1.0">
              <emma:interpretation id="{B61F5BCA-040D-41CB-B874-51B81C655814}" emma:medium="tactile" emma:mode="ink">
                <msink:context xmlns:msink="http://schemas.microsoft.com/ink/2010/main" type="inkWord" rotatedBoundingBox="15097,15971 17431,16112 17406,16515 15073,16373"/>
              </emma:interpretation>
              <emma:one-of disjunction-type="recognition" id="oneOf2">
                <emma:interpretation id="interp6" emma:lang="en-US" emma:confidence="0">
                  <emma:literal>initiates</emma:literal>
                </emma:interpretation>
                <emma:interpretation id="interp7" emma:lang="en-US" emma:confidence="0">
                  <emma:literal>Inions</emma:literal>
                </emma:interpretation>
                <emma:interpretation id="interp8" emma:lang="en-US" emma:confidence="0">
                  <emma:literal>inions</emma:literal>
                </emma:interpretation>
                <emma:interpretation id="interp9" emma:lang="en-US" emma:confidence="0">
                  <emma:literal>intones</emma:literal>
                </emma:interpretation>
                <emma:interpretation id="interp10" emma:lang="en-US" emma:confidence="0">
                  <emma:literal>inanes</emma:literal>
                </emma:interpretation>
              </emma:one-of>
            </emma:emma>
          </inkml:annotationXML>
          <inkml:trace contextRef="#ctx0" brushRef="#br0" timeOffset="25134">2292-30 354,'0'5'96,"0"6"-62,-4 1-3,-6 2 11,5-4-5,0-1-6,2 3 13,-2 4-5,-8 7-13,-3 5-10,1 5-10,2 0-5,0-2 1,3 0-2,1-12 0,2-8-23,7-4-52,0-7-49,10 0-107</inkml:trace>
          <inkml:trace contextRef="#ctx0" brushRef="#br0" timeOffset="25384">2492 52 431,'0'4'107,"0"3"-84,0 0-1,0 1 20,0 2-13,-8 6-15,-10 2-11,8 3-3,-1-2 1,3-1 0,8-10-2,0-6-2,0-2-12,0 0-12,0 0-13,8-21 18,7 3 10,-2-3 10,-2 0 0,-5 12-1,-2-2 3,-1 7 2,0 4 1,-1 0 10,3 0 15,-1 0-1,3 9-19,1 12-1,2 5-3,1 7-1,-4-5-1,1-2 0,3-5-3,-1-9-10,3-5-24,0-7-47,3 0-85</inkml:trace>
          <inkml:trace contextRef="#ctx0" brushRef="#br0" timeOffset="25854">2753 5 492,'0'17'86,"0"-6"-57,0 3 10,-4-2-9,-13 3-15,-2-4-8,-2 4-5,6 0 0,-6 7-2,0 3 1,3 3-4,2-2-37,6-3-26,10-5-19,0-10-61</inkml:trace>
          <inkml:trace contextRef="#ctx0" brushRef="#br0" timeOffset="25855">2917 8 330,'4'9'113,"-4"7"-69,0-4-24,0-1 19,0 7-9,-13 2-8,3 6 2,-5 1-3,4 7-9,1-3-6,5-4-5,5-1-1,0-7-33,0-5-53,11-7-68</inkml:trace>
          <inkml:trace contextRef="#ctx0" brushRef="#br0" timeOffset="26374">3114 82 298,'-80'0'127,"108"-4"-90,9 0 8,4 0 17,4 0-18,-1 4-13,3-3-8,-3 3-9,1 0-8,-15 0-2,-9 0-2,-8 0-2,-9 0 2,-4 0-4,0 3-1,0 9-1,-4 2 7,-11 9-1,-6-1 0,6 7 0,2 2 1,5 2 12,3 1 0,1-7-5,4 1-6,0-4-5,0-8-2,24-8-31,10-8-38,-3-6-61,6-25-85</inkml:trace>
          <inkml:trace contextRef="#ctx0" brushRef="#br0" timeOffset="26334">3114 82 341,'5'10'177,"-5"4"-123,0-2-25,0 7 19,0 3-23,-5 5-19,-7-1-7,-4 0 2,2-11-1,7 0-4,1-8-16,6-5-12,0-2-23,0 0-30,0-2-42,0-27-74</inkml:trace>
          <inkml:trace contextRef="#ctx0" brushRef="#br0" timeOffset="27134">3739 66 429,'0'2'95,"0"4"-65,0-6 6,0 4-5,0 0-6,-13 11-2,-15 3-5,-9 6-6,9 9-2,2-3-7,-1-4-2,12-5 0,7-11-1,8-8 0,0-2-10,10 0-16,22-2-1,10-29 3,-6-11 9,5-5 10,-3-3-5,-15 8 7,-3 12 4,-10 11 0,-1 12 1,-7 7 9,4 0 21,-2 0 7,-1 21-5,3 10-22,-6 11-7,0 10-1,0-1-4,0 6 0,-3-13-3,-5-14-7,-5-11-37,3-19-20,-1 0-42,-2-12 10,5-25-4,3 0-26,5 1 9,0 8 77,0 9 95,5 9 85,6 6 2,4 1-24,6 3-37,2 0-17,1 0-16,3 0-12,1-1-14,1-4-7,1-2-11,-3 0-1,-7 5-1,-3-3-13,-10 5-22,-4 0-18,-3 0-10,0 0-18,0 0 25,0 14 56,-6 5 1,2-1 4,-2 3 29,3-2 20,1 0 2,0-2-8,-2 2-6,4-8-4,0-2-2,0-2-10,0-4-8,0 1-3,11 1-9,18-2-3,7-1-1,-4 2-1,2 3-4,-11 1-16,-3-1-10,-6 4-6,-14-2-20,0 1-66,0-3-181</inkml:trace>
          <inkml:trace contextRef="#ctx0" brushRef="#br0" timeOffset="27594">4516 104 155,'0'-12'39,"0"2"-2,0 2 50,0 8-9,0 0-19,0 0 9,-14 0-5,-14 0-4,-6 23-11,-2 7-28,4 1-14,15-5-5,11-13 1,6 2 2,0-9 0,0 4-1,23 1-2,11-1 0,-2-2 2,-7-4 1,-9 6-2,-10-9 6,-6 7 8,0-2-6,-6 9-7,-27 10-4,-22 0-1,0-5 2,0-6-9,14-9-65,25-5-67,16 0-108</inkml:trace>
        </inkml:traceGroup>
      </inkml:traceGroup>
    </inkml:traceGroup>
    <inkml:traceGroup>
      <inkml:annotationXML>
        <emma:emma xmlns:emma="http://www.w3.org/2003/04/emma" version="1.0">
          <emma:interpretation id="{59B1CF3F-6B71-481E-BC85-57CFFFE15D5D}" emma:medium="tactile" emma:mode="ink">
            <msink:context xmlns:msink="http://schemas.microsoft.com/ink/2010/main" type="paragraph" rotatedBoundingBox="13680,16604 19942,16768 19930,17198 13668,170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E69A5A9-4C6E-4426-8E4F-0D8AA984724E}" emma:medium="tactile" emma:mode="ink">
              <msink:context xmlns:msink="http://schemas.microsoft.com/ink/2010/main" type="line" rotatedBoundingBox="13680,16604 19942,16768 19930,17198 13668,17034"/>
            </emma:interpretation>
          </emma:emma>
        </inkml:annotationXML>
        <inkml:traceGroup>
          <inkml:annotationXML>
            <emma:emma xmlns:emma="http://www.w3.org/2003/04/emma" version="1.0">
              <emma:interpretation id="{6F1B73BF-C847-4B0A-823F-2E1CDF5B37AA}" emma:medium="tactile" emma:mode="ink">
                <msink:context xmlns:msink="http://schemas.microsoft.com/ink/2010/main" type="inkWord" rotatedBoundingBox="13679,16647 14318,16664 14311,16946 13671,16930"/>
              </emma:interpretation>
              <emma:one-of disjunction-type="recognition" id="oneOf3">
                <emma:interpretation id="interp11" emma:lang="en-US" emma:confidence="0">
                  <emma:literal>or</emma:literal>
                </emma:interpretation>
                <emma:interpretation id="interp12" emma:lang="en-US" emma:confidence="0">
                  <emma:literal>on</emma:literal>
                </emma:interpretation>
                <emma:interpretation id="interp13" emma:lang="en-US" emma:confidence="0">
                  <emma:literal>OR</emma:literal>
                </emma:interpretation>
                <emma:interpretation id="interp14" emma:lang="en-US" emma:confidence="0">
                  <emma:literal>Or</emma:literal>
                </emma:interpretation>
                <emma:interpretation id="interp15" emma:lang="en-US" emma:confidence="0">
                  <emma:literal>ors</emma:literal>
                </emma:interpretation>
              </emma:one-of>
            </emma:emma>
          </inkml:annotationXML>
          <inkml:trace contextRef="#ctx0" brushRef="#br0" timeOffset="28394">997 575 262,'-5'0'115,"5"0"-63,-2 0-8,-2-2 6,-3 2-6,-6 0-13,-14 2 1,-9 19-8,-5 7-13,4 5-6,6-2-3,10-4-1,13-1 3,6-4-1,2-6 1,4-1 2,28-7-3,2-5-1,0-3-1,0 0-4,-11-16 1,-2-18 0,-6-1-1,-7-5 1,-5 10 1,-3 6-2,0 3 1,0 12-18,0 5-6,0 4-5,0 0-21,0 0-9,0 1-44</inkml:trace>
          <inkml:trace contextRef="#ctx0" brushRef="#br0" timeOffset="28944">997 575 485,'146'86'116,"-146"-70"-88,0-3 6,0 3 7,0 1-23,0-1-10,0 0-4,0-6-1,0-3-3,2-4 0,1-3-1,-3 0-3,0 0-6,0 0-8,0-8 8,0-15 10,0-1 1,3 0-1,2 4-1,-1 3-9,7 3-3,3 0 7,4 1 5,3 0-1,7 4 5,3 5-7,-7 4 4,-3 0 1,-8 0 1,-8 0-1,-5 0 3,0 1 3,0 13 1,0 5 2,-21-2-8,-8 4 2,1-5 4,5 0 0,4-3-1,6-7-1,11-3 0,2-3 2,0 0 0,0 2 11,0 3 9,15 4-4,14 1-19,-1 3-4,-2-1 1,-7 1 0,-9-1-1,-5 1 0,-2-1-5,2 4-26,6-4-59,4-3-61,8 2-210</inkml:trace>
        </inkml:traceGroup>
        <inkml:traceGroup>
          <inkml:annotationXML>
            <emma:emma xmlns:emma="http://www.w3.org/2003/04/emma" version="1.0">
              <emma:interpretation id="{E11A99DD-4A58-440F-96FC-DB5D8A98B7BE}" emma:medium="tactile" emma:mode="ink">
                <msink:context xmlns:msink="http://schemas.microsoft.com/ink/2010/main" type="inkWord" rotatedBoundingBox="14740,16704 16910,16761 16901,17119 14730,17062"/>
              </emma:interpretation>
              <emma:one-of disjunction-type="recognition" id="oneOf4">
                <emma:interpretation id="interp16" emma:lang="en-US" emma:confidence="0">
                  <emma:literal>critics</emma:literal>
                </emma:interpretation>
                <emma:interpretation id="interp17" emma:lang="en-US" emma:confidence="0">
                  <emma:literal>CRA as</emma:literal>
                </emma:interpretation>
                <emma:interpretation id="interp18" emma:lang="en-US" emma:confidence="0">
                  <emma:literal>cross as</emma:literal>
                </emma:interpretation>
                <emma:interpretation id="interp19" emma:lang="en-US" emma:confidence="0">
                  <emma:literal>CRAGS</emma:literal>
                </emma:interpretation>
                <emma:interpretation id="interp20" emma:lang="en-US" emma:confidence="0">
                  <emma:literal>Cross as</emma:literal>
                </emma:interpretation>
              </emma:one-of>
            </emma:emma>
          </inkml:annotationXML>
          <inkml:trace contextRef="#ctx0" brushRef="#br0" timeOffset="29414">2088 732 247,'0'-2'107,"3"2"-84,-1-3-21,-2-1 19,0 1 14,0 1-2,0 2-8,-7 0-1,-16 0-1,-9 0 12,-4 0-8,-6 21-10,-3 5-6,11-1-5,6-4 0,9 3-1,15 0 12,4-2 8,0-2 2,34-2-17,7 1-3,6-5 2,0-5-7,-3-5 0,-10-4-3,-5 0-1,-8 0-2,-8 0-6,-3-18-58,-5-7-28,8 6-83</inkml:trace>
          <inkml:trace contextRef="#ctx0" brushRef="#br0" timeOffset="29984">2369 763 467,'-10'0'64,"3"12"-52,1-1 14,1 5-4,-1 3-17,-1 7-3,5 2-1,-6-7-1,5-5 1,-3-4-1,4-5 0,2-7 2,0 0-3,0 0-3,0 0-4,0-21 6,0-4 3,0-8 1,2 0-1,11 4-4,0 2-5,4 0 4,-2 4-2,3 6 2,13 4 3,6 1 2,4 0 2,-1 5-1,-6 0-1,-16 7 3,-6 0 3,-6 0 4,-6 0 3,0 0-7,0 16 2,-3 6-6,-30 6-3,-9 2 0,0 1 0,3-3 2,13-12 1,10-4 6,14-5 1,2-5 8,0-2 12,15 0 10,22 3-9,2-1-24,5 3-2,-10 1 10,-10 4-8,-9 2 2,-7-1 0,0 4-6,-5-6-3,-3 5-7,0 0-35,0-8-63,4 2-81</inkml:trace>
          <inkml:trace contextRef="#ctx0" brushRef="#br0" timeOffset="30554">2898 709 114,'8'-13'39,"0"9"6,-8 2 19,0 2-6,0 0 6,0 0-5,0 0-7,0 0-9,0 0-8,0 0-9,0 0 2,0 0-3,0 0-2,0 0-5,0 0 0,0 0-3,0 0-5,0 0-3,-3 6-4,-8 11 1,-4 6-6,-8 4 2,-1 5 0,-1-6-1,1 9 2,11-9-1,3-7-1,6-12 3,4-5-1,4-2-5,32 0-6,3-19 12,13-19-4,-5-6-1,-13 0 1,0 6 1,-17 7-7,-8 12-3,-5 15 1,-4 0 6,0 4 2,0 0 0,0 0 2,0 15 6,-9 19-3,-2 5 1,6 2-1,0 5-1,5-8 1,0-10-3,0-4-1,0-18-9,0-6-24,-6 0-60,-7-18-59,-8-8 54,6-4-105</inkml:trace>
          <inkml:trace contextRef="#ctx0" brushRef="#br0" timeOffset="31014">2898 709 347,'50'73'140,"-24"-73"-82,6 0-3,-4 0 3,-3 0-17,-1 0-24,-1 0-11,1 0-7,-1 0 0,4-6-20,-7-1-21,-1 1-10,6 0-4,-6 4 4,-1 2 19,-8 0 25,-4 0 10,-4 2 16,-2 13 26,0 2 0,0 1-1,-4 7 0,-15 6-15,-2 2-7,3-7-7,0-1-10,9-13-3,9-6-3,0-6-32,38 0-50,9-7-36,10-11-80</inkml:trace>
          <inkml:trace contextRef="#ctx0" brushRef="#br0" timeOffset="31324">3637 800 371,'9'-2'42,"-7"-1"-38,-2 2-1,0-3 8,0 4-5,0-1 17,-2 1 20,-14 0-2,-2 0 1,-6 0-6,-7 16-6,5 5-2,-2 12-13,4-3-10,8-4 1,3-1-4,13-7 1,0-3-1,0-5 1,3-1-2,13-2 0,5-2-2,-6-1 3,6-4-4,-8 0 1,2 0-3,-2-9 2,-5-7 0,-8-2-2,0 5-3,0 4-1,0 2 2,0 5 3,-2 2 0,0 0 3,2 0 2,0 0 4,0 0 0,0 0 0,7 0-2,20 0-4,9 0-16,-2 0-9,7 0-11,-7 0-11,-9 0-21,-6-5-40,2-14-114</inkml:trace>
          <inkml:trace contextRef="#ctx0" brushRef="#br0" timeOffset="31804">3943 798 299,'17'0'110,"-3"0"-45,-9-3-16,-5 3 8,0 0-13,0 0-17,0 0-9,-13 0-6,-16 0-2,-7 3-2,10 8-3,5 1-2,10 2 0,9-2-1,2 0 1,0 4 1,21 3-4,7-7 0,6 4 1,-7-2 1,-4-6 2,-10 2-4,-8-5 7,-5 1 5,0 2-2,-13 4-6,-21 2-4,-8 5 0,6-6 0,12-9 0,11-4-15,13 0-69,13-8-11,45-4-101</inkml:trace>
        </inkml:traceGroup>
        <inkml:traceGroup>
          <inkml:annotationXML>
            <emma:emma xmlns:emma="http://www.w3.org/2003/04/emma" version="1.0">
              <emma:interpretation id="{DBE0EC26-2BC2-42E5-9FA3-239CBD7610DD}" emma:medium="tactile" emma:mode="ink">
                <msink:context xmlns:msink="http://schemas.microsoft.com/ink/2010/main" type="inkWord" rotatedBoundingBox="17572,16706 18191,16722 18182,17062 17563,17045"/>
              </emma:interpretation>
              <emma:one-of disjunction-type="recognition" id="oneOf5">
                <emma:interpretation id="interp21" emma:lang="en-US" emma:confidence="0">
                  <emma:literal>oat</emma:literal>
                </emma:interpretation>
                <emma:interpretation id="interp22" emma:lang="en-US" emma:confidence="0">
                  <emma:literal>out</emma:literal>
                </emma:interpretation>
                <emma:interpretation id="interp23" emma:lang="en-US" emma:confidence="0">
                  <emma:literal>Oat</emma:literal>
                </emma:interpretation>
                <emma:interpretation id="interp24" emma:lang="en-US" emma:confidence="0">
                  <emma:literal>oak</emma:literal>
                </emma:interpretation>
                <emma:interpretation id="interp25" emma:lang="en-US" emma:confidence="0">
                  <emma:literal>Oak</emma:literal>
                </emma:interpretation>
              </emma:one-of>
            </emma:emma>
          </inkml:annotationXML>
          <inkml:trace contextRef="#ctx0" brushRef="#br0" timeOffset="32844">4816 657 9,'7'-7'79,"1"0"-46,-8 0 28,0 5 18,0-1-6,0 3-4,0 0-5,0 0-16,0 0-13,0 0 0,0 0 1,0 0-4,-19 7-19,-4 12-9,-3 7-2,3 6-1,-3 6 0,5 4 0,2 0 2,6-1-4,6-7 4,7-6 2,0-10 4,0-10-1,20-8-8,9 0 1,5-7-4,3-23-4,-1-13 1,-7-1 3,-11-3-4,-8 5 0,-8 7-9,-2 9-36,0 14 11,-17 9-32,-15 3 50,-4 7-31,7 22-126</inkml:trace>
          <inkml:trace contextRef="#ctx0" brushRef="#br0" timeOffset="33354">5073 713 363,'-19'28'129,"-4"0"-90,-5 3-13,-1-5 2,3 4-5,5-1-16,8-11-4,6-4-1,7-7 2,0-2-3,15-5-17,11 0 1,-3-5-4,1-16 5,-3-7-2,-11 0-3,-5 4-6,1 8 15,-6 7 6,0 5 2,0 4 0,0 0 2,0 0 26,0 0 24,0 0-23,2 13-16,6 6 0,5 7-2,0 0-2,0-1-4,2 1-1,-1-11-2,-1-5-19,0-10-46,0 0-58,0-20-198</inkml:trace>
          <inkml:trace contextRef="#ctx0" brushRef="#br0" timeOffset="33804">5273 676 448,'6'0'179,"-6"0"-119,0 4-13,0 12-4,-8 11-17,-18 5-15,-8 3-9,-2-2 0,7 4-4,8-6-24,18-7-70,3-1-68,40-14-152</inkml:trace>
        </inkml:traceGroup>
        <inkml:traceGroup>
          <inkml:annotationXML>
            <emma:emma xmlns:emma="http://www.w3.org/2003/04/emma" version="1.0">
              <emma:interpretation id="{FCDA2BD8-EE47-4191-8F4E-3EDD4EB8563E}" emma:medium="tactile" emma:mode="ink">
                <msink:context xmlns:msink="http://schemas.microsoft.com/ink/2010/main" type="inkWord" rotatedBoundingBox="18632,16818 19939,16852 19932,17143 18624,17109"/>
              </emma:interpretation>
              <emma:one-of disjunction-type="recognition" id="oneOf6">
                <emma:interpretation id="interp26" emma:lang="en-US" emma:confidence="0">
                  <emma:literal>Four</emma:literal>
                </emma:interpretation>
                <emma:interpretation id="interp27" emma:lang="en-US" emma:confidence="0">
                  <emma:literal>your</emma:literal>
                </emma:interpretation>
                <emma:interpretation id="interp28" emma:lang="en-US" emma:confidence="0">
                  <emma:literal>Your</emma:literal>
                </emma:interpretation>
                <emma:interpretation id="interp29" emma:lang="en-US" emma:confidence="0">
                  <emma:literal>Fours</emma:literal>
                </emma:interpretation>
                <emma:interpretation id="interp30" emma:lang="en-US" emma:confidence="0">
                  <emma:literal>Tour</emma:literal>
                </emma:interpretation>
              </emma:one-of>
            </emma:emma>
          </inkml:annotationXML>
          <inkml:trace contextRef="#ctx0" brushRef="#br0" timeOffset="34284">5734 751 295,'8'-3'102,"-5"3"-45,-3 0 12,0 0-2,0 0-15,0 3-14,0 15-19,-11 2-9,4-2-3,-1-4-1,8 0-1,0-7 1,5-1 0,32-6 1,10 0-6,7 0 2,3 0-4,-9-13 0,-15-8-1,-6 7 2,-17 4-2,-5 2-10,-5 1-35,0-1-32,-21 6-49,-7 2 3,-4 0-221</inkml:trace>
          <inkml:trace contextRef="#ctx0" brushRef="#br0" timeOffset="34285">5734 751 447,'128'124'137,"-128"-114"-84,0 1-8,0 5-6,-18 8-25,-3-1-11,-2-1-3,4-4-5,10-2-89,9 0-88</inkml:trace>
          <inkml:trace contextRef="#ctx0" brushRef="#br0" timeOffset="34764">6165 786 385,'-4'0'153,"2"0"-130,-11 0-17,3 0 2,-1 0 3,-4 12-8,2 1-1,-3 13 1,-2 8-2,3 1-2,7 3 2,8-9-2,0-8-1,0-9 0,17-7 1,10-5 1,-1 0 0,-5-12-2,5-14 0,-14-11 0,-3-1-1,-7 0 1,-2 4 2,0 10-1,0 8-2,0 6 1,-2 9-17,-1 1-3,3 0-1,0 0-33,0 8-131</inkml:trace>
          <inkml:trace contextRef="#ctx0" brushRef="#br0" timeOffset="35044">6363 809 359,'0'0'128,"0"0"-77,0 0-1,-3 0 6,-3 5-19,2 21-27,-2 5-7,3-1-2,3 0 0,0-3 1,0-8-2,9-9-2,6-5-4,6-5 3,0 0-3,0-14-8,-3-14 1,-3-7 6,-9 2 0,-2 3-2,0 4 1,-4 7-10,0 14-4,0 1 14,0 4 7,0 0 3,2 0 9,3 4-4,1 15-6,-2 16-7,5 3 6,1-3 1,-5-3-2,3-8-3,-6-10-5,4-7-14,-1-7-37,5 0-41,3 0-192</inkml:trace>
          <inkml:trace contextRef="#ctx0" brushRef="#br0" timeOffset="35534">6722 931 345,'0'21'167,"0"0"-126,-15 0-20,-4-4 17,8-4-21,4-6-14,7-7-3,0 0-3,0-4-17,7-24 5,10-10 15,3-4-5,-8 9 1,-1 6-3,-3 5 3,-2 6 3,-1 2 0,3 7 1,7-3-5,4 2-4,-2 1 4,4 1 0,0 6 6,-5 0 2,-3 0 1,-5 0 17,-6 7 3,-2 11-5,0-5-7,-28 12-8,-14 2-4,6-5 0,4-5 0,19-9 1,8-4-1,5-4 5,0 0 27,20 0 23,20 2-11,17 1-28,-2 1 3,-8 6 9,-13-1-14,-14 0-6,-12-2-6,-5-3-1,-3-1-3,-18 5-38,-24 1-94,-5 0-190</inkml:trace>
        </inkml:traceGroup>
      </inkml:traceGroup>
    </inkml:traceGroup>
    <inkml:traceGroup>
      <inkml:annotationXML>
        <emma:emma xmlns:emma="http://www.w3.org/2003/04/emma" version="1.0">
          <emma:interpretation id="{F63FD79E-BB2E-42AD-B174-87C488AADE04}" emma:medium="tactile" emma:mode="ink">
            <msink:context xmlns:msink="http://schemas.microsoft.com/ink/2010/main" type="paragraph" rotatedBoundingBox="14143,17277 17393,17425 17375,17827 14125,1768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199E281-42EC-4589-977C-4349575E6DE1}" emma:medium="tactile" emma:mode="ink">
              <msink:context xmlns:msink="http://schemas.microsoft.com/ink/2010/main" type="line" rotatedBoundingBox="14143,17277 17393,17425 17375,17827 14125,17680"/>
            </emma:interpretation>
          </emma:emma>
        </inkml:annotationXML>
        <inkml:traceGroup>
          <inkml:annotationXML>
            <emma:emma xmlns:emma="http://www.w3.org/2003/04/emma" version="1.0">
              <emma:interpretation id="{66BA0B1C-57F7-4357-9CA4-34CB65A5479D}" emma:medium="tactile" emma:mode="ink">
                <msink:context xmlns:msink="http://schemas.microsoft.com/ink/2010/main" type="inkWord" rotatedBoundingBox="14143,17277 17393,17425 17375,17827 14125,17680"/>
              </emma:interpretation>
              <emma:one-of disjunction-type="recognition" id="oneOf7">
                <emma:interpretation id="interp31" emma:lang="en-US" emma:confidence="0">
                  <emma:literal>schismatic</emma:literal>
                </emma:interpretation>
                <emma:interpretation id="interp32" emma:lang="en-US" emma:confidence="0">
                  <emma:literal>schematic</emma:literal>
                </emma:interpretation>
                <emma:interpretation id="interp33" emma:lang="en-US" emma:confidence="0">
                  <emma:literal>achromatic</emma:literal>
                </emma:interpretation>
                <emma:interpretation id="interp34" emma:lang="en-US" emma:confidence="0">
                  <emma:literal>chromatic</emma:literal>
                </emma:interpretation>
                <emma:interpretation id="interp35" emma:lang="en-US" emma:confidence="0">
                  <emma:literal>Achromatic</emma:literal>
                </emma:interpretation>
              </emma:one-of>
            </emma:emma>
          </inkml:annotationXML>
          <inkml:trace contextRef="#ctx0" brushRef="#br0" timeOffset="36724">1434 1276 228,'3'-12'62,"0"-2"-6,-3-3 10,0 9-22,0-3-7,0 4 9,0 7 1,0 0-2,-3 0-7,-15 0-14,-5 0-10,-11 11-5,-3 7-4,6 0-3,3 4 1,11-1-3,10-6 3,7-4-1,0-2 1,0-2-1,15 0-7,11 0 6,-2-4-1,-8 1 3,-7 1 8,-9 4 6,0 6-1,0 0-7,0 9-4,-15 4-4,-6-3 0,6 0 0,0-7-1,1-1 1,4-4-1,0-1 0,4-5 0,1-1-7,2-5-21,0 2-34,3-3-47,0 0-114</inkml:trace>
          <inkml:trace contextRef="#ctx0" brushRef="#br0" timeOffset="37284">1646 1287 372,'0'0'106,"0"0"-69,-4 0-12,-11 0-3,-8 8-12,-6 3-8,3 8 1,0 2-3,5-2 2,11 1-3,7-1 0,3-2 3,0 7-1,11-3 4,14 0 11,7-2 12,-6-5-14,-3-5-4,-2-7-2,0-2-5,3 0-5,-1 0-6,9-19-56,-7-2-47,-1 3-197</inkml:trace>
          <inkml:trace contextRef="#ctx0" brushRef="#br0" timeOffset="37285">1916 1309 473,'0'16'88,"-2"-2"-72,-4-7 3,4-3 16,2 4-14,-5-1-4,2 6 9,0 9-1,3 11-15,0 7-7,0-1 0,0 2-3,0-8 1,6-6-12,-1-10-51,5-15-48,9-2-98</inkml:trace>
          <inkml:trace contextRef="#ctx0" brushRef="#br0" timeOffset="38034">1995 1470 36,'31'-9'327,"6"-3"-256,14 0-22,6-6 11,3 7-23,-13 0-20,-3 4-8,-23 6-6,-8 1 0,-10 0-1,-3 0 1,0 7-4,-13 16 2,-13 10 0,0 2 1,0 0 0,8-4 0,-1-5 1,6-10 3,11-9 6,2-3 10,0-4-7,13 0-16,12-4-1,2-19 1,7-8-6,-6-7 3,-7 1-13,-5-1 0,-6 0-12,1 6-3,2 8 5,-3 6 13,3 8 9,6 6 5,4 1 3,9 3 3,2 0 3,-6 0 0,-10 0-5,-5 6 0,-13 9-4,0 4-7,-10 7-48,-35 2-50,-4 0-133</inkml:trace>
          <inkml:trace contextRef="#ctx0" brushRef="#br0" timeOffset="37444">2120 1348 489,'0'10'129,"0"10"-74,0-1-14,-6 0 2,-7 7-20,-2-6-10,-1 2-8,9 0-4,3-6-1,4 3-20,0-3-23,0-1-45,16-4-43,-3-7-29,-10-1-136</inkml:trace>
          <inkml:trace contextRef="#ctx0" brushRef="#br0" timeOffset="38035">2401 1501 441,'52'-2'158,"-13"-6"-85,-7 1-4,-11 3-20,-14 1-19,-5 3-20,-2 0-9,0 0-2,0 0-18,-9 3-41,-25 23-53,-4 4-85</inkml:trace>
          <inkml:trace contextRef="#ctx0" brushRef="#br0" timeOffset="38594">2401 1501 496,'172'42'127,"-136"-58"-75,6-3 14,-3 0-13,-8 3-21,6 4-14,-12 3-12,-4 2-4,-5 4-4,-8 3-6,-8 0-12,0 14-30,-8 19-36,-16 5 34,-6-1 18,3-4 24,12-14 14,10-7-3,5-12 4,0 0 11,10-12-9,19-24 7,7-8 4,0-5-7,-2 2-10,6 11 1,-17 10-2,-8 15 2,-12 6-2,-3 5 5,0 0 2,0 10-4,-3 15-2,-1 3 2,-2 8 2,6-6 4,0-4 3,0-2-2,0-5 1,8-7-2,5-8-5,2-4-3,4-3-6,2-20-9,0-7-8,-6 5-14,-4 4-14,-7 9 10,-1 8 8,-3 4 2,3 0 31,4 0 4,-1 12 10,5 7 16,-4 2 7,1 0-10,-2 1-2,-2 1-6,-1-7-10,-3-4-7,2-5-2,-2-7-11,4 0-53,0 0-84,4 0-199</inkml:trace>
          <inkml:trace contextRef="#ctx0" brushRef="#br0" timeOffset="39144">3333 1445 316,'3'0'218,"-1"0"-182,-2 0-1,0 9 10,0 5-26,-5 5-14,-21 2-3,0 4-1,0 6-1,0 0 1,5-6-2,10-6-14,9-14-20,2-5-3,0-16-42,19-25 19,15-8 31,-1 0 5,-2 5 11,-7 9 11,-8 15 3,-7 8 7,-3 11 31,-1 1 18,1 0 16,4 0-15,5 16-3,-2 10-19,4 11-15,0-2-8,-6 1-7,-9-6-4,2-4 0,-4-10-2,0-4-26,-4-10-49,-17-2-45,-2 0-57</inkml:trace>
          <inkml:trace contextRef="#ctx0" brushRef="#br0" timeOffset="39254">3333 1445 493,'162'21'73,"-126"-21"-24,0 0 5,6-5-17,-5 0-27,-12-2-8,-1 3-2,-10-1-4,-12 5-23,-2 0-5,0 0-4,0 0 3,-8 12 25,-5 6 10,0 7 3,5-3 0,3 2 16,2 1-1,3 1 1,0 0-3,0-7-8,0-5-6,0-5-2,0-6 1,0 0-14,0-3-24,0 0-29,0-10-75,-3-16-46</inkml:trace>
          <inkml:trace contextRef="#ctx0" brushRef="#br0" timeOffset="39814">3664 1381 257,'24'0'208,"-3"0"-137,2 0-10,3 0-6,0 0-20,10-3-18,6-1-10,-3 2-6,3 0 0,-14 2 0,-5 0 0,-12 0-3,-8 0-10,-3 11-10,0 11-5,0 0 19,-3 9 9,-12-3 0,2-2 2,2 0 8,1-1 11,7 6 0,3-3 1,0-7-11,0-6-6,0-5-5,7-9-8,-1-1-35,-1 0-47,5 0-85</inkml:trace>
          <inkml:trace contextRef="#ctx0" brushRef="#br0" timeOffset="39894">4323 1487 359,'0'0'90,"0"-3"-87,0-7-14,-13-3 24,0-1 17,-1 2 4,-1-2-2,5 9-13,-1 4-9,-2 1 3,3 0 0,-8 0 2,-5 27 3,-4 4-11,3 4-6,7 2 3,9-2-2,8-2 3,0-9 16,15-8 8,12-6-17,11-7-3,7-3-9,2 0 0,-1-21 0,-12-6 0,-4 1-2,-5 2-14,-7 9-51,-4 10-11,1 5-38,-4 24-227</inkml:trace>
        </inkml:traceGroup>
      </inkml:traceGroup>
    </inkml:traceGroup>
    <inkml:traceGroup>
      <inkml:annotationXML>
        <emma:emma xmlns:emma="http://www.w3.org/2003/04/emma" version="1.0">
          <emma:interpretation id="{F7B64398-F61F-47FD-ADBF-31362702D9B4}" emma:medium="tactile" emma:mode="ink">
            <msink:context xmlns:msink="http://schemas.microsoft.com/ink/2010/main" type="paragraph" rotatedBoundingBox="12984,18192 21383,18251 21380,18710 12981,186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D869A6-84BA-47B6-B5A1-DDE6204AC075}" emma:medium="tactile" emma:mode="ink">
              <msink:context xmlns:msink="http://schemas.microsoft.com/ink/2010/main" type="inkBullet" rotatedBoundingBox="12982,18385 13272,18387 13272,18460 12982,18457"/>
            </emma:interpretation>
            <emma:one-of disjunction-type="recognition" id="oneOf8">
              <emma:interpretation id="interp36" emma:lang="en-US" emma:confidence="0">
                <emma:literal>-</emma:literal>
              </emma:interpretation>
            </emma:one-of>
          </emma:emma>
        </inkml:annotationXML>
        <inkml:trace contextRef="#ctx0" brushRef="#br0" timeOffset="105784">72 2305 509,'5'19'88,"-2"-10"-68,0-4-1,-1-4 10,4-1-16,-4 0-11,1 0-3,-1 0 3,-2 0-3,0 0 11,0 0 12,0 0 5,0 0 0,8 0-4,5 0-9,13 0-9,5 0-3,14 3-2,4 0-10,-2 3-31,-11 4-40,-28 9-82</inkml:trace>
      </inkml:traceGroup>
      <inkml:traceGroup>
        <inkml:annotationXML>
          <emma:emma xmlns:emma="http://www.w3.org/2003/04/emma" version="1.0">
            <emma:interpretation id="{48797EBE-FA2C-4A14-A7BD-8F3517C3D88C}" emma:medium="tactile" emma:mode="ink">
              <msink:context xmlns:msink="http://schemas.microsoft.com/ink/2010/main" type="line" rotatedBoundingBox="13753,18197 21383,18251 21380,18710 13750,18656"/>
            </emma:interpretation>
          </emma:emma>
        </inkml:annotationXML>
        <inkml:traceGroup>
          <inkml:annotationXML>
            <emma:emma xmlns:emma="http://www.w3.org/2003/04/emma" version="1.0">
              <emma:interpretation id="{1FAB1374-E664-433D-8083-38462F65173D}" emma:medium="tactile" emma:mode="ink">
                <msink:context xmlns:msink="http://schemas.microsoft.com/ink/2010/main" type="inkWord" rotatedBoundingBox="13753,18259 14821,18266 14818,18611 13750,18603"/>
              </emma:interpretation>
              <emma:one-of disjunction-type="recognition" id="oneOf9">
                <emma:interpretation id="interp37" emma:lang="en-US" emma:confidence="0">
                  <emma:literal>one</emma:literal>
                </emma:interpretation>
                <emma:interpretation id="interp38" emma:lang="en-US" emma:confidence="0">
                  <emma:literal>once</emma:literal>
                </emma:interpretation>
                <emma:interpretation id="interp39" emma:lang="en-US" emma:confidence="0">
                  <emma:literal>Once</emma:literal>
                </emma:interpretation>
                <emma:interpretation id="interp40" emma:lang="en-US" emma:confidence="0">
                  <emma:literal>ones</emma:literal>
                </emma:interpretation>
                <emma:interpretation id="interp41" emma:lang="en-US" emma:confidence="0">
                  <emma:literal>onion</emma:literal>
                </emma:interpretation>
              </emma:one-of>
            </emma:emma>
          </inkml:annotationXML>
          <inkml:trace contextRef="#ctx0" brushRef="#br0" timeOffset="157464">963 2216 363,'10'-7'193,"-2"4"-118,-8 3-55,0 0-8,0 0-3,0 0-9,0 0-1,0 0-2,0 0 2,-5 0 3,0 0 4,-8 0 1,0 5 9,-3 12 0,-2-3-3,-5 6-6,4 6 0,6-2-3,3 2 1,5-6 2,5 2 0,0-6-1,0 1-1,0-5 5,10-3 4,10-5-5,-1 3-3,-4-2-1,-4 1 1,-3-6-6,-3 0 1,1 0 0,2 0-1,5 0-2,2-8-2,13-11-2,-4-9 2,0-2-2,-7-8 0,-1 7-5,-6-4 1,-2 12-1,-5 2-2,-3 2 4,0 5 0,-5 6 2,-11 7-3,-10 1 4,-2 0 4,-1 1-11,3 17-6,13 0-33,7-2-29,6-4-64,0-3-242</inkml:trace>
          <inkml:trace contextRef="#ctx0" brushRef="#br0" timeOffset="157934">1215 2246 323,'0'0'156,"0"0"-99,0 12-15,0 7 5,0 6-14,0 1-14,-2 0-5,-3 0-1,0-12-4,2-4-4,3-10-1,0 0 0,0 0-8,0 0-1,0 0-8,0-15 3,8-10-1,5-1 4,2 5-5,-4 2 1,-3 9 3,-6 6 3,-2 4 4,0 0 3,0 0 5,0 0 12,0 14-7,3 7-6,-1 5 0,4 0 1,1-8-1,7 3 2,1-6-3,-2-4-2,2-6-3,-1-5-8,2 0-23,-1-12-50,4-23-59,-7-5-89</inkml:trace>
          <inkml:trace contextRef="#ctx0" brushRef="#br0" timeOffset="158404">1494 2213 510,'0'19'153,"0"0"-100,-2 10-16,-20-4-1,3 0-13,0-1-13,0-1-7,2-8-3,4-3 0,5-1-4,3-1-22,5 3-28,0-6-23,0 4-33,15-8-27,4 2-79</inkml:trace>
          <inkml:trace contextRef="#ctx0" brushRef="#br0" timeOffset="158514">1627 2305 497,'-13'30'71,"-3"-1"-56,1-1 17,4-5 5,4-7-27,4-6-8,3-9-2,0-1-20,8 0-12,18 0-18,1-15 0,1-11 6,-5-4-1,-8-3-6,-1 2-22,-9 5 23,-3 3 36,4 11 16,-3 3 23,-3 4 19,2 5 19,4 0 5,1-2-1,11 0-19,6-3-15,-1-2-14,5 2-11,-9 5-6,-8 0-11,-9 0-26,-2 0-25,0 10-65,-8 8-186</inkml:trace>
          <inkml:trace contextRef="#ctx0" brushRef="#br0" timeOffset="159004">1604 2529 574,'26'-8'128,"5"-4"-76,1-5 5,4-2-16,-8 2-10,1 3-10,-3 10-13,-2 0-6,-1 1-3,-4 3-12,-6 0-34,-3 28-80,-3 15-150</inkml:trace>
          <inkml:trace contextRef="#ctx0" brushRef="#br0" timeOffset="158994">1627 2305 503,'130'28'172,"-103"-28"-118,-9-3-17,0 1-1,-11 0-17,-3 2-13,-4 0-6,0 0-8,0 0-38,-19 2-28,-12 20-49,-10 8-64</inkml:trace>
        </inkml:traceGroup>
        <inkml:traceGroup>
          <inkml:annotationXML>
            <emma:emma xmlns:emma="http://www.w3.org/2003/04/emma" version="1.0">
              <emma:interpretation id="{560F8715-DF94-43EF-AAD6-452F12F08913}" emma:medium="tactile" emma:mode="ink">
                <msink:context xmlns:msink="http://schemas.microsoft.com/ink/2010/main" type="inkWord" rotatedBoundingBox="15246,18226 18330,18248 18327,18678 15243,18656"/>
              </emma:interpretation>
              <emma:one-of disjunction-type="recognition" id="oneOf10">
                <emma:interpretation id="interp42" emma:lang="en-US" emma:confidence="0">
                  <emma:literal>automatic</emma:literal>
                </emma:interpretation>
                <emma:interpretation id="interp43" emma:lang="en-US" emma:confidence="0">
                  <emma:literal>schismatic</emma:literal>
                </emma:interpretation>
                <emma:interpretation id="interp44" emma:lang="en-US" emma:confidence="0">
                  <emma:literal>salesman</emma:literal>
                </emma:interpretation>
                <emma:interpretation id="interp45" emma:lang="en-US" emma:confidence="0">
                  <emma:literal>schematic</emma:literal>
                </emma:interpretation>
                <emma:interpretation id="interp46" emma:lang="en-US" emma:confidence="0">
                  <emma:literal>superman</emma:literal>
                </emma:interpretation>
              </emma:one-of>
            </emma:emma>
          </inkml:annotationXML>
          <inkml:trace contextRef="#ctx0" brushRef="#br0" timeOffset="159364">2581 2292 349,'0'0'100,"0"0"-49,0 0 5,0 0 7,-13 0-7,-19 0-15,-2 17-19,3 2-14,5-5-4,11-2-3,7-2 0,5-1 1,-2-7 0,5 6 1,0-2 0,0 1 0,0 2-3,0-6 1,5 4-1,2 3 1,2-4-1,-1 4 2,2 1-3,-5-4 1,-3 7 0,-2-4 0,0-1-2,0 1 1,0-1 0,-4 2 0,-9 0 0,0-2 1,-3-3 1,-8 0-2,9-4 1,-4-2-1,4 2-1,7-2-22,8 5-25,0-1-62,16 6-93</inkml:trace>
          <inkml:trace contextRef="#ctx0" brushRef="#br0" timeOffset="159834">2766 2387 284,'0'0'84,"0"0"-60,0 0 9,0 0 12,0 0-2,0 0-13,-19 2-2,-7 17-4,-3 2-4,6 0-5,7 8-7,8-11-5,8-4 1,0-4 4,17-3 3,13-2-7,2-2 0,10 1 0,-6-2 1,-4-2 0,-13 0 6,0 0-7,0 0-3,-6-6-1,4-9 0,-4-2-9,1 3-54,-1 3-46,-6 5-101</inkml:trace>
          <inkml:trace contextRef="#ctx0" brushRef="#br0" timeOffset="159964">3068 2309 448,'2'5'123,"-2"9"-93,0 0 20,0 2-10,0 10-23,-11-2-14,-1 4-2,-4 0-2,3 0 1,10 1-9,1-8-15,2-7-20,0-12-16,16-2-21,10 0-39,5-29-63</inkml:trace>
          <inkml:trace contextRef="#ctx0" brushRef="#br0" timeOffset="160584">3229 2427 265,'0'0'154,"15"0"-106,12 0-18,7-7 11,5-5-23,3-2-13,-4-3-7,1 4 2,-10 7-5,-13 2-7,-14 4 6,1 0 1,-3 0-1,0 14-1,-18 14 2,-16 10 8,-3 4 2,12 0 5,6-12 10,8-11 7,11-9 3,0-10-5,6 0-2,31-7-11,7-30-14,5-15-1,-7-9-3,-3 2-7,-11 15-12,-9 7 0,-6 8 14,-8 15-2,0 7 12,3 7 2,5 0 9,8 0 9,-6 4 4,4 4 3,-4-1-17,-2 2-5,-5-2 2,-8 5-5,0-5-14,0 7-34,-21 0-47,-13 4-73</inkml:trace>
          <inkml:trace contextRef="#ctx0" brushRef="#br0" timeOffset="160444">3278 2265 335,'0'22'139,"0"3"-85,0 5-4,0 5-8,-10 1-13,-3-7-17,8 10-8,-3-9-4,3-1-3,2-13-12,-2-7-30,5-4-14,0-5-35,0 0-50,0 0-161</inkml:trace>
          <inkml:trace contextRef="#ctx0" brushRef="#br0" timeOffset="161274">3622 2387 496,'91'63'84,"-38"-86"-37,-10-5 12,0 6-13,-12-1-18,-11 11-8,-12 8-10,-2-1-6,-6 5-2,0 0-6,0 9-25,-16 26-20,-8 5-15,-6 7 10,3-7 19,16-15 16,9-7 19,2-17 7,0-1 17,19-13-11,11-25-11,10-17 0,-1 2 3,-8-1-5,-5 11 1,-7 4-1,-9 23 0,-5 9 1,-5 7-2,0 0 4,0 2 6,0 24-6,0 9 0,0 2 4,0-6 8,0-8 1,0-8 2,0-10-9,0-5-6,2 0-2,25-10-10,1-27-7,1 1-9,-5 2-9,-11 5-4,-6 17 8,3 12 8,-2 0 18,-3 0 8,-1 31 12,-4 1 12,0 4 11,0 11 3,0-5-4,0-7-13,0-2-8,0-13-7,0-13-8,0-7-1,10 0-31,10-13-70,7-8-97</inkml:trace>
          <inkml:trace contextRef="#ctx0" brushRef="#br0" timeOffset="161074">3622 2387 330,'36'-3'195,"4"3"-136,-6-1-13,-14-2 4,-4 0-12,-9 3-13,-7 0-13,0 0-10,0 0-6,0 0-38,-33 3-42,-14 22-6,-11 8-113</inkml:trace>
          <inkml:trace contextRef="#ctx0" brushRef="#br0" timeOffset="161764">4406 2293 359,'6'0'120,"-6"0"-108,5 0-11,-3-5 5,-2 5 7,0 0 10,0 0 13,0 5 21,-7 28-23,-22 5-30,1 8-2,7-6 1,4-9-4,10-12-6,7-13-28,0-6-19,15-14-66,17-30-100</inkml:trace>
          <inkml:trace contextRef="#ctx0" brushRef="#br0" timeOffset="161765">4406 2293 345,'134'-131'131,"-134"166"-74,0 2 0,0 3-4,0 5-20,0-10-13,0 5-10,0-5-5,0-8-4,0-2-3,0-11-13,-6-5-33,-5-4-38,1-1-73,3-4-210</inkml:trace>
          <inkml:trace contextRef="#ctx0" brushRef="#br0" timeOffset="161934">4448 2354 429,'0'0'82,"3"0"-68,9 0 15,-1 0-14,4-3-14,9-6-2,-3 0 0,0 2-13,-3 2-3,2 3 0,-6 2-2,-1 0-7,0 0 15,-11 0-12,7 0-38,-5 0-43,5 5-77</inkml:trace>
          <inkml:trace contextRef="#ctx0" brushRef="#br0" timeOffset="162424">4724 2328 215,'5'0'102,"-5"0"-55,0 0 21,0 0 9,0 0-17,0 10-9,0 10-10,0 9-28,0 1-8,-2 1-2,-9 2-4,7-10 1,0-6-1,2-13-7,-1-4-30,1-12-35,2-25-10,0-10-11,0-5-89</inkml:trace>
          <inkml:trace contextRef="#ctx0" brushRef="#br0" timeOffset="162484">4724 2328 277,'-18'-128'162,"28"128"-109,16 0 7,1 0-5,1 0-22,1 0-16,-1 0-11,6 0-1,-2 0-2,-4 0-4,-9 0-5,-12 0-10,-4 1-7,-3 11-8,0 3-2,0 3 14,0 1 15,0 8 5,0-5 8,-3 2 14,3-1 10,-5 10-3,-3-2-1,3-6-15,-1 6-12,4-8-1,2-11-3,0-7-28,0-5-61,29 0-128</inkml:trace>
          <inkml:trace contextRef="#ctx0" brushRef="#br0" timeOffset="162964">5273 2380 393,'8'0'119,"-2"-3"-100,-3-1-10,4-8 8,-2 2 4,-5 5-1,0 5-5,0 0-4,-12 0 11,-18 11-5,-11 12-7,-1 7-4,16-2-3,10-9-2,11 3 3,5-6 4,3-5 15,31-1-5,10-8-6,8-2-7,0 0-5,-3 0 1,-17 0-3,-17-7-8,-9-2-31,-6-3-80,0 3-161</inkml:trace>
        </inkml:traceGroup>
        <inkml:traceGroup>
          <inkml:annotationXML>
            <emma:emma xmlns:emma="http://www.w3.org/2003/04/emma" version="1.0">
              <emma:interpretation id="{11F359E7-D7E8-472C-9330-A3D468B4396A}" emma:medium="tactile" emma:mode="ink">
                <msink:context xmlns:msink="http://schemas.microsoft.com/ink/2010/main" type="inkWord" rotatedBoundingBox="18715,18232 19653,18239 19650,18626 18712,18619"/>
              </emma:interpretation>
              <emma:one-of disjunction-type="recognition" id="oneOf11">
                <emma:interpretation id="interp47" emma:lang="en-US" emma:confidence="0">
                  <emma:literal>pan</emma:literal>
                </emma:interpretation>
                <emma:interpretation id="interp48" emma:lang="en-US" emma:confidence="0">
                  <emma:literal>pain</emma:literal>
                </emma:interpretation>
                <emma:interpretation id="interp49" emma:lang="en-US" emma:confidence="0">
                  <emma:literal>poor</emma:literal>
                </emma:interpretation>
                <emma:interpretation id="interp50" emma:lang="en-US" emma:confidence="0">
                  <emma:literal>porn</emma:literal>
                </emma:interpretation>
                <emma:interpretation id="interp51" emma:lang="en-US" emma:confidence="0">
                  <emma:literal>par</emma:literal>
                </emma:interpretation>
              </emma:one-of>
            </emma:emma>
          </inkml:annotationXML>
          <inkml:trace contextRef="#ctx0" brushRef="#br0" timeOffset="163904">5849 2281 432,'13'0'129,"-13"0"-91,3 0-10,-3 0-5,0 3-10,0 1-6,0 1 5,0 4 1,0 13 1,-8 0 1,-7 12 3,2 1-1,2 0-2,1 3-4,6-10-2,2-9-6,2-14-2,0-5-2,0-4-3,2-30-15,19-16 9,3 2-3,-8-10-3,-1 19-3,-6 5 0,-5 7 6,2 15 10,-1 6 3,3 1 0,3 3 2,4-1 0,6 3 2,2-2 0,-2-1-2,3 3-1,-9 0 1,-5 0 1,-5 0 3,-1 0 6,-4 8 1,0 3-7,-4 3-5,-19 2-3,-3 9 2,-6-7-1,4-2 0,10-4-10,5-7-22,8-5-39,5 0-26,0 0-79</inkml:trace>
          <inkml:trace contextRef="#ctx0" brushRef="#br0" timeOffset="164404">6216 2274 449,'-15'22'84,"2"-1"-61,3-3 10,1-11-6,7 1-16,2-1 0,0-3-2,0 3-3,2-2-4,9-5-7,0 0-4,-1 0-7,3-15-3,0-10 0,0-10-7,5-4-2,-7 10-14,-4 5 37,-1 4 3,2 2 4,-3 14 24,3-3 18,5 7 0,2 0-10,4 0-17,-2 0-5,0 0-7,-7 0-4,-5 0-6,-5 5-32,0 1-29,-3 4-41,-18 8-120</inkml:trace>
          <inkml:trace contextRef="#ctx0" brushRef="#br0" timeOffset="165044">6199 2405 347,'25'0'177,"7"-11"-107,-4-10-14,-7 2-2,-6 4-15,2 4-13,-4 4 0,-9 0-14,2 7-8,-1 0-3,-5 0-11,2 3-31,-2 13-20,0 5-21,0 2 4,0-4 19,-2-2 37,2-10 25,0-2 18,0-3 39,0-2-2,0 0-27,0-7-16,13-14-9,3-3 2,-3-9-5,2 8-1,-2-4-2,0 0 1,-3 16 0,-1-3-3,1 4-1,3 5 0,8 0 3,-3 0-3,0 0 2,-5 3 1,-5 0-1,-1 4 1,-7 0 1,4 0 0,-4 0 0,0 0-8,0 18-2,0 3 1,0 2 5,0 6 2,0-9 2,-4-1 4,4-5 9,0-7 10,0-2 4,0-5-4,0 0-6,0 0-6,0 0-3,0 1-5,0 2 1,0 5 0,0 6-3,14 2-1,12 0-1,0 1 0,3-3-3,-3 0-6,-3 1-28,-10-4-46,-5-7-88</inkml:trace>
          <inkml:trace contextRef="#ctx0" brushRef="#br0" timeOffset="164474">6216 2274 420,'66'-9'153,"-45"9"-99,-6 0-13,-2 0-8,-5 0-14,-6-3-11,-2 3-4,0 0-3,0 0-15,0 0-41,-15 5-36,-16 24-7,-3 1-113</inkml:trace>
        </inkml:traceGroup>
        <inkml:traceGroup>
          <inkml:annotationXML>
            <emma:emma xmlns:emma="http://www.w3.org/2003/04/emma" version="1.0">
              <emma:interpretation id="{5EE98AE7-9FD4-4E99-B198-8FD47B7FED84}" emma:medium="tactile" emma:mode="ink">
                <msink:context xmlns:msink="http://schemas.microsoft.com/ink/2010/main" type="inkWord" rotatedBoundingBox="19957,18354 21382,18365 21380,18710 19955,18700"/>
              </emma:interpretation>
              <emma:one-of disjunction-type="recognition" id="oneOf12">
                <emma:interpretation id="interp52" emma:lang="en-US" emma:confidence="0">
                  <emma:literal>steam</emma:literal>
                </emma:interpretation>
                <emma:interpretation id="interp53" emma:lang="en-US" emma:confidence="0">
                  <emma:literal>TUI Am</emma:literal>
                </emma:interpretation>
                <emma:interpretation id="interp54" emma:lang="en-US" emma:confidence="0">
                  <emma:literal>Fist Am</emma:literal>
                </emma:interpretation>
                <emma:interpretation id="interp55" emma:lang="en-US" emma:confidence="0">
                  <emma:literal>TEAM</emma:literal>
                </emma:interpretation>
                <emma:interpretation id="interp56" emma:lang="en-US" emma:confidence="0">
                  <emma:literal>155, Am</emma:literal>
                </emma:interpretation>
              </emma:one-of>
            </emma:emma>
          </inkml:annotationXML>
          <inkml:trace contextRef="#ctx0" brushRef="#br0" timeOffset="166374">7146 2302 264,'3'0'181,"-3"3"-91,0 6-26,0 3 1,0 4-19,0 10-11,0 7-10,-13 4-2,-8 8-12,0 0-8,-3-13-1,12-8-2,5-12-5,1-12-33,6 0-46,0-29-70,0-13-114</inkml:trace>
          <inkml:trace contextRef="#ctx0" brushRef="#br0" timeOffset="166954">7146 2302 357,'-70'-2'160,"70"7"-110,0-5-15,3 0 3,20 0-11,0 0-24,11 0-4,5-12 1,-2 3-7,0 5-10,-9 1-14,-5 3-17,-10 0-25,-7 0-24,-6 0-84</inkml:trace>
          <inkml:trace contextRef="#ctx0" brushRef="#br0" timeOffset="166955">7146 2302 231,'126'136'188,"-132"-98"-95,-1-5-46,-1 0 2,-1-8-15,5-8-16,1-5-10,3-10-6,0-2-14,0-2-46,13-27-6,2-5-17,1-7-41,0 5-111</inkml:trace>
          <inkml:trace contextRef="#ctx0" brushRef="#br0" timeOffset="167674">7245 2602 240,'14'0'267,"6"0"-177,9-4-36,3-1-18,-2-2-11,-1 5-11,3-1 1,-2 3-10,-1 0-5,-3 0-20,-7 0-52,-4 0-74,-4 0-181</inkml:trace>
          <inkml:trace contextRef="#ctx0" brushRef="#br0" timeOffset="167074">7383 2345 250,'10'114'286,"-1"-114"-215,3 0-29,5 0-17,-4-2-6,0 2-8,-6-5 0,-2 5-6,-2 0-1,-3 0-13,0 12-46,-21 12-35,-13 4-34,-5 0-130</inkml:trace>
          <inkml:trace contextRef="#ctx0" brushRef="#br0" timeOffset="166964">7383 2345 297,'8'0'148,"3"0"-69,4 0-17,12 0-9,-7 0-20,6-3-15,0-1-5,-7-1-6,-2 0-6,-6 3-1,-9 2-15,-2 0-21,0 0-33,-17 9-22,-17 14-46</inkml:trace>
          <inkml:trace contextRef="#ctx0" brushRef="#br0" timeOffset="167684">7750 2438 530,'0'31'151,"-17"9"-112,-15-5-8,-4 0-5,2-9-9,13-10-17,13-13 0,8-3-19,5-33-36,34-23-1,11-8-19,-6 3-12,-5 12-13,-15 21 63,-14 12 40,-5 6 25,-5 10 33,0 0 26,0 0 3,0 19-23,0 5-29,-10 13-12,-1-2-1,4 0-9,3 8-3,2-8-6,2 0-7,0-9 0,0-10-4,0-7-19,0-9-37,0 0-49,0-8-92,-10-9-158</inkml:trace>
          <inkml:trace contextRef="#ctx0" brushRef="#br0" timeOffset="168174">7750 2438 520,'45'-9'119,"-20"5"-74,2-1-10,-1 0-6,0-2-14,-3 3-10,4-4-2,-7 6-5,-4 0-28,-9 2-19,-7 0-40,0 0-13,0 16-22,-10 5-7,1-5 65,3 12 70,3-9 83,3-2 33,0-4-23,0 0-17,0-8-6,0-1-25,0-4-20,3 0-12,3 0-11,3-22-10,10-8 1,-7-6-5,-1 7-15,2 3-20,-3 8-8,3 8 29,-2 1 18,-3 9 7,-1 0 11,-1 0 19,4 11 8,1 13-8,2 2-10,-11 5 1,4 3-5,-6-8 1,2-9-12,1-10-6,10-7-3,8-4-4,10-28-20,10-13-3,6 3 5,-7 0-2,-4 9 0,-8 17 12,-12 4 11,0 12 4,-14 0 8,-2 16 20,0 12-13,0 10 2,-11 2-1,-6 7-1,4-5 1,3-11-5,7-8-6,3-14-4,0-6-3,7-3-17,20 0-44,1-10-76,4-13-182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35:35.566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AD2849-9667-4888-A79F-4F050265DC63}" emma:medium="tactile" emma:mode="ink">
          <msink:context xmlns:msink="http://schemas.microsoft.com/ink/2010/main" type="writingRegion" rotatedBoundingBox="1528,13490 16517,13989 16428,16656 1439,16157"/>
        </emma:interpretation>
      </emma:emma>
    </inkml:annotationXML>
    <inkml:traceGroup>
      <inkml:annotationXML>
        <emma:emma xmlns:emma="http://www.w3.org/2003/04/emma" version="1.0">
          <emma:interpretation id="{A8C54F8D-91CE-49E3-B812-16C6FE4C1561}" emma:medium="tactile" emma:mode="ink">
            <msink:context xmlns:msink="http://schemas.microsoft.com/ink/2010/main" type="paragraph" rotatedBoundingBox="1897,13551 5643,13593 5638,13992 1892,1394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BFAD0E4-623F-4ED0-ACA6-4BEE66A7FF9B}" emma:medium="tactile" emma:mode="ink">
              <msink:context xmlns:msink="http://schemas.microsoft.com/ink/2010/main" type="line" rotatedBoundingBox="1897,13551 5643,13593 5638,13992 1892,13949"/>
            </emma:interpretation>
          </emma:emma>
        </inkml:annotationXML>
        <inkml:traceGroup>
          <inkml:annotationXML>
            <emma:emma xmlns:emma="http://www.w3.org/2003/04/emma" version="1.0">
              <emma:interpretation id="{B873D09D-F5B3-4F8C-98FC-9B93395BED93}" emma:medium="tactile" emma:mode="ink">
                <msink:context xmlns:msink="http://schemas.microsoft.com/ink/2010/main" type="inkWord" rotatedBoundingBox="1897,13551 3050,13564 3045,13963 1892,13949"/>
              </emma:interpretation>
              <emma:one-of disjunction-type="recognition" id="oneOf0">
                <emma:interpretation id="interp0" emma:lang="en-US" emma:confidence="0">
                  <emma:literal>MIC</emma:literal>
                </emma:interpretation>
                <emma:interpretation id="interp1" emma:lang="en-US" emma:confidence="0">
                  <emma:literal>ANC</emma:literal>
                </emma:interpretation>
                <emma:interpretation id="interp2" emma:lang="en-US" emma:confidence="0">
                  <emma:literal>Ark</emma:literal>
                </emma:interpretation>
                <emma:interpretation id="interp3" emma:lang="en-US" emma:confidence="0">
                  <emma:literal>Anil</emma:literal>
                </emma:interpretation>
                <emma:interpretation id="interp4" emma:lang="en-US" emma:confidence="0">
                  <emma:literal>Arid</emma:literal>
                </emma:interpretation>
              </emma:one-of>
            </emma:emma>
          </inkml:annotationXML>
          <inkml:trace contextRef="#ctx0" brushRef="#br0">108-1 533,'11'0'74,"-9"0"-64,-2 0-11,0 0 14,0 0-1,0 0-4,0 0-6,2 0-1,-2-2 7,0 2 15,4 0 12,-4 0 2,0 0-3,0 0-3,0 14-6,0 19-17,-17 11-5,-6 10-1,-3 4-4,3 3 4,2-7-2,6-11-2,12-18-2,3-14-4,0-11-10,0 0-21,0-27-36,3-18 26,14-6 0,4 3-27,-8 7-33,1 5-45,-1 10-50</inkml:trace>
          <inkml:trace contextRef="#ctx0" brushRef="#br0" timeOffset="210">108-1 132,'49'68'110,"-32"-70"-34,0-1-19,2-1-3,-6 1-19,-3 3-4,1 0-11,-3 0 5,-1 0-7,4 3-6,-1 8-8,-2 3 1,3 10-6,-4 1 3,-1 6-3,-6 2-9,2-3-10,-2 3-33,0-7-46,2-3-165</inkml:trace>
          <inkml:trace contextRef="#ctx0" brushRef="#br0" timeOffset="590">353 143 436,'0'15'82,"0"-7"-75,-3 0-6,-7-2 1,-1 4 3,1-3-3,0 0-2,2-4 0,2-3-2,6 0 0,0 0-8,4-8 0,13-8 12,2-1 1,2 4-3,-3 0 0,-5 6 1,-3 7-1,-2 0 5,3 0-3,-1 0 5,-5 10 3,1 11 4,1 0 2,-1 6 5,-4 3 0,3-5-1,1-1-6,2-6 1,-3-4-9,3-4-5,-4-2-3,2-7-31,7-1-40,2 0-72</inkml:trace>
          <inkml:trace contextRef="#ctx0" brushRef="#br0" timeOffset="880">741 78 429,'2'0'64,"4"0"-50,-3 0 15,-1 1 11,4 16-14,-6 8-9,0 9-12,0 3-4,0 3 1,-6-5 0,1 1-27,-1-13-39,6-7-71,0-9-162</inkml:trace>
          <inkml:trace contextRef="#ctx0" brushRef="#br0" timeOffset="1180">1036 105 287,'2'-4'40,"-2"-1"-39,0 0 20,0 5 38,0 0-28,0 0 8,-16 5-13,-14 19 3,-2 9-11,-2 9-2,11 0 0,10-7 3,10-4 9,3-5-1,11-10 3,25-5 1,13-6-20,-2-5-9,6 0 1,-17-14-3,-10-4 0,-18 3-2,-8 1-35,0 7-64,-6 7-141</inkml:trace>
        </inkml:traceGroup>
        <inkml:traceGroup>
          <inkml:annotationXML>
            <emma:emma xmlns:emma="http://www.w3.org/2003/04/emma" version="1.0">
              <emma:interpretation id="{3D1A18D0-D000-41CC-ADC3-F1581DF453DA}" emma:medium="tactile" emma:mode="ink">
                <msink:context xmlns:msink="http://schemas.microsoft.com/ink/2010/main" type="inkWord" rotatedBoundingBox="3697,13599 5643,13621 5639,13974 3693,13952"/>
              </emma:interpretation>
              <emma:one-of disjunction-type="recognition" id="oneOf1">
                <emma:interpretation id="interp5" emma:lang="en-US" emma:confidence="0">
                  <emma:literal>output</emma:literal>
                </emma:interpretation>
                <emma:interpretation id="interp6" emma:lang="en-US" emma:confidence="0">
                  <emma:literal>output T</emma:literal>
                </emma:interpretation>
                <emma:interpretation id="interp7" emma:lang="en-US" emma:confidence="0">
                  <emma:literal>Output T</emma:literal>
                </emma:interpretation>
                <emma:interpretation id="interp8" emma:lang="en-US" emma:confidence="0">
                  <emma:literal>Output</emma:literal>
                </emma:interpretation>
                <emma:interpretation id="interp9" emma:lang="en-US" emma:confidence="0">
                  <emma:literal>outpour T</emma:literal>
                </emma:interpretation>
              </emma:one-of>
            </emma:emma>
          </inkml:annotationXML>
          <inkml:trace contextRef="#ctx0" brushRef="#br0" timeOffset="2360">1895 89 327,'0'-14'84,"0"9"-68,0 1-8,0 1 31,0 3-9,0 0-6,0 0-3,0 0-8,-11 0 1,-4 3 6,-4 22-7,2 8-7,0 14-2,7-2 7,5-3 0,5-5-5,0-9 4,5-6 9,16-13-10,6-2-3,-1-7 7,-3 0-13,-2-14 0,-6-15-3,-4-1 2,-3-7 0,-1 2-1,-1-1 0,-6 7-12,0 4-10,0 9-23,0 11 7,0 5-8,0 0-63,0 0-22</inkml:trace>
          <inkml:trace contextRef="#ctx0" brushRef="#br0" timeOffset="2810">2086 87 216,'4'0'223,"-4"-3"-163,0 3-46,0 0 35,0 0 6,0 19-28,0 9-25,-4 10 1,-5 0-2,5-6 1,0-1-2,4-13-1,0-3 1,11-9-1,5-4-1,10-2 2,-3 0-2,-5-25 0,-2-3 0,-5 0-1,-7 2-3,-1 5 0,0 4 1,0 9-9,-3 3-8,0 3-9,0 2 21,0 0 15,2 0-2,-2 4-3,6 12-3,1 5 2,1-1 2,2 7-3,1-4 3,-4-1-4,1-6-19,5-2-24,3-2-44,0-9-192</inkml:trace>
          <inkml:trace contextRef="#ctx0" brushRef="#br0" timeOffset="3570">2439 147 201,'-54'45'131,"72"-47"-75,11-5-13,9 0-1,5-7-11,-2 3-4,-2 0 3,0 4-14,-7 7-7,-11 0-6,-9 0 0,-4 0 0,-3 0 1,-5 14-1,0 5-1,0 10 1,-10-1-2,-5 4 0,-2-1 1,4-3-2,3 0 2,7-7 0,3 3 8,0-12 2,0-5-4,0-7-1,0 0-4,0 0-1,16-22-4,0-6-2,-3-6 1,2-9-3,2 3-13,-2 0 0,0 7-1,1 7 5,0 6-1,-1 3 7,8 8 4,-2 4 5,5 3 1,1-1-2,-4 3 4,1 0-3,-7 0 9,-6 3-4,-11 13 1,0 1 9,0-1-5,-26 3-8,-6 0-2,-1-3 1,-4 1 0,-1-7-1,12 3 0,5-11 0,4 3-1,10-5-20,7 0-32,0 0-13,0 0-8,21 2-123</inkml:trace>
          <inkml:trace contextRef="#ctx0" brushRef="#br0" timeOffset="3120">2439 147 145,'6'24'439,"-4"-3"-377,-2 3-45,0-3 13,0-5-1,0 5-19,0-4-6,0-5-3,0-1-1,0-3-15,0-7-23,0 5-13,0-5-16,0-1-18,0 0-24,0 0-65</inkml:trace>
          <inkml:trace contextRef="#ctx0" brushRef="#br0" timeOffset="3990">3049 159 392,'-3'3'81,"-5"13"-44,3 3 4,-1 4 8,2 3-27,1 0-17,3-5-1,0-3-1,0-6-3,11-6-1,15-6-14,2 0 2,3 0 2,-7-7 9,-3-12-4,-8-12-8,-3 1-5,1-1-10,-3 3 5,-3 7 4,3 10 13,-6-1 1,1 6 6,-1 6 1,4 0 1,-2 0 25,2 0 4,1 14-6,-3 8-5,0 8-2,-1 3 0,-3 0-4,0 5-10,0-11 1,0-1-4,-3-10 0,3-6-8,0-8-35,0-2-52,24 0-113</inkml:trace>
          <inkml:trace contextRef="#ctx0" brushRef="#br0" timeOffset="4590">3562 124 396,'-99'-61'106,"128"61"-59,5 5-6,0-3-9,2 2-17,-2-4-14,5 0-5,-5 0-36,-9 0-44,-4 4-73</inkml:trace>
          <inkml:trace contextRef="#ctx0" brushRef="#br0" timeOffset="4300">3562 124 282,'0'0'68,"0"0"-38,0 0 20,0 0-6,0 0-14,0 0 1,0 12-4,0 7 1,0 4-5,0 6 1,-8 3-6,3 1-10,-1-2-3,4-11-5,2-6 1,0-6-5,-8-8-39,1 0-59,-6-4-46,5-23-78</inkml:trace>
        </inkml:traceGroup>
      </inkml:traceGroup>
    </inkml:traceGroup>
    <inkml:traceGroup>
      <inkml:annotationXML>
        <emma:emma xmlns:emma="http://www.w3.org/2003/04/emma" version="1.0">
          <emma:interpretation id="{5A645A10-2097-4F0B-A073-7B2B07319808}" emma:medium="tactile" emma:mode="ink">
            <msink:context xmlns:msink="http://schemas.microsoft.com/ink/2010/main" type="paragraph" rotatedBoundingBox="1503,14254 16491,14753 16475,15237 1487,147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73B152-EA32-463B-8F00-C54ECD36D5D4}" emma:medium="tactile" emma:mode="ink">
              <msink:context xmlns:msink="http://schemas.microsoft.com/ink/2010/main" type="line" rotatedBoundingBox="1503,14254 16491,14753 16475,15237 1487,14738"/>
            </emma:interpretation>
          </emma:emma>
        </inkml:annotationXML>
        <inkml:traceGroup>
          <inkml:annotationXML>
            <emma:emma xmlns:emma="http://www.w3.org/2003/04/emma" version="1.0">
              <emma:interpretation id="{E7E56EE9-A961-4625-AF19-381876B7EA51}" emma:medium="tactile" emma:mode="ink">
                <msink:context xmlns:msink="http://schemas.microsoft.com/ink/2010/main" type="inkWord" rotatedBoundingBox="1501,14317 1897,14330 1884,14730 1487,14717"/>
              </emma:interpretation>
              <emma:one-of disjunction-type="recognition" id="oneOf2">
                <emma:interpretation id="interp10" emma:lang="en-US" emma:confidence="0">
                  <emma:literal>it</emma:literal>
                </emma:interpretation>
                <emma:interpretation id="interp11" emma:lang="en-US" emma:confidence="0">
                  <emma:literal>It</emma:literal>
                </emma:interpretation>
                <emma:interpretation id="interp12" emma:lang="en-US" emma:confidence="0">
                  <emma:literal>H</emma:literal>
                </emma:interpretation>
                <emma:interpretation id="interp13" emma:lang="en-US" emma:confidence="0">
                  <emma:literal>At</emma:literal>
                </emma:interpretation>
                <emma:interpretation id="interp14" emma:lang="en-US" emma:confidence="0">
                  <emma:literal>its</emma:literal>
                </emma:interpretation>
              </emma:one-of>
            </emma:emma>
          </inkml:annotationXML>
          <inkml:trace contextRef="#ctx0" brushRef="#br0" timeOffset="7620">-355 956 101,'2'-13'10,"6"-1"-13,-5 3 4,-1 0 10,-2 4 21,0-2 10,0-3-22,2 2 3,2 1 17,3 2 3,-1-2 0,4-1-10,-5 1-10,1 5 2,-4-1 0,-2 5-4,0 0 7,0 0 13,0 0 9,0 0 10,0 0-2,0 11-30,-8 14-10,-10 4-4,2 8 0,-2 1-3,2 7-2,1-10-5,4-2-3,7-6 0,4-8 0,0-4-6,0-8-28,15-7-57,6 0-51,0-14-85</inkml:trace>
          <inkml:trace contextRef="#ctx0" brushRef="#br0" timeOffset="8090">-304 1017 280,'21'13'232,"0"-5"-188,0-3-34,8-5 18,2 0-12,5 0-14,-2-5-5,0-6-28,-10 1-2,-6 2-37,-2 5-63,-1 3-209</inkml:trace>
          <inkml:trace contextRef="#ctx0" brushRef="#br0" timeOffset="7950">-35 773 367,'0'0'95,"0"3"-57,0 13-5,0 5 20,-10 4-10,-9 6-7,-4 14-17,-5-3 9,1 8-13,7-4-6,1-9-1,6 0-8,5-15 1,1-7-8,-3-11-32,-3-4-46,4 0-43,-1-25-86</inkml:trace>
        </inkml:traceGroup>
        <inkml:traceGroup>
          <inkml:annotationXML>
            <emma:emma xmlns:emma="http://www.w3.org/2003/04/emma" version="1.0">
              <emma:interpretation id="{9BB20783-C915-4AAC-AE19-9CC28BAB5201}" emma:medium="tactile" emma:mode="ink">
                <msink:context xmlns:msink="http://schemas.microsoft.com/ink/2010/main" type="inkWord" rotatedBoundingBox="1978,14351 2574,14371 2561,14773 1964,14753"/>
              </emma:interpretation>
              <emma:one-of disjunction-type="recognition" id="oneOf3">
                <emma:interpretation id="interp15" emma:lang="en-US" emma:confidence="1">
                  <emma:literal>As</emma:literal>
                </emma:interpretation>
                <emma:interpretation id="interp16" emma:lang="en-US" emma:confidence="0">
                  <emma:literal>AS</emma:literal>
                </emma:interpretation>
                <emma:interpretation id="interp17" emma:lang="en-US" emma:confidence="0">
                  <emma:literal>Ass</emma:literal>
                </emma:interpretation>
                <emma:interpretation id="interp18" emma:lang="en-US" emma:confidence="0">
                  <emma:literal>A/s</emma:literal>
                </emma:interpretation>
                <emma:interpretation id="interp19" emma:lang="en-US" emma:confidence="0">
                  <emma:literal>Ahs</emma:literal>
                </emma:interpretation>
              </emma:one-of>
            </emma:emma>
          </inkml:annotationXML>
          <inkml:trace contextRef="#ctx0" brushRef="#br0" timeOffset="5500">208 852 105,'4'-15'12,"-1"1"-12,2 4 15,-2 3 65,-1 5-2,2-1-5,-4 2 4,0 1 0,0 0-10,0 0-7,0 0 3,0 0-15,0 9-15,-4 13-15,-6 7-10,-10 13-3,1 3-2,0 0-3,-1 3 3,-1-3-3,5-3 0,1-9-2,7-9-2,5-13-25,1-8-24,2-3-51,0-3-39,0-25-30</inkml:trace>
          <inkml:trace contextRef="#ctx0" brushRef="#br0" timeOffset="6010">210 1043 254,'15'0'235,"6"0"-196,5 0-37,3 0 29,-5 0-1,-7 0-26,-6 0-4,-3 0-17,-8 0-28,0 14-89</inkml:trace>
          <inkml:trace contextRef="#ctx0" brushRef="#br0" timeOffset="5710">259 859 308,'23'-4'154,"-4"4"-103,-1 0-34,-4 0 32,-7 0-1,6 0-18,-5 0-4,-6 14-8,-2 10-3,0 7-3,0 1-6,-2 13-4,-11-3 0,5-2-1,3-8-2,-1-3-6,4-10-22,-3-10-35,-1-9-31,2 0-80,-2 0-193</inkml:trace>
          <inkml:trace contextRef="#ctx0" brushRef="#br0" timeOffset="8610">637 956 196,'0'0'137,"0"0"-85,0-2-32,0 2 38,0-2-21,0 2-3,0 0-4,0 0-5,0 0 1,-13 0 5,-8 11-15,0 3-6,8 3-3,3-9 0,7-2 4,3-1 2,0-1-3,0 2-4,8 1-2,10-1 0,9 1-4,-4 0 0,-5-2 1,-5 2 1,-7 2-1,-4 3 3,-2 5 1,0-2-3,-19 5-2,-15-4-1,-4-2 1,12-7 0,0-2-4,12-5-25,12 0-44,2 0-46,31 0-106</inkml:trace>
        </inkml:traceGroup>
        <inkml:traceGroup>
          <inkml:annotationXML>
            <emma:emma xmlns:emma="http://www.w3.org/2003/04/emma" version="1.0">
              <emma:interpretation id="{DB2B24D9-54C8-44A4-BF6F-AE3BBCA736D0}" emma:medium="tactile" emma:mode="ink">
                <msink:context xmlns:msink="http://schemas.microsoft.com/ink/2010/main" type="inkWord" rotatedBoundingBox="3078,14436 4233,14475 4223,14771 3068,14733"/>
              </emma:interpretation>
              <emma:one-of disjunction-type="recognition" id="oneOf4">
                <emma:interpretation id="interp20" emma:lang="en-US" emma:confidence="0">
                  <emma:literal>only</emma:literal>
                </emma:interpretation>
                <emma:interpretation id="interp21" emma:lang="en-US" emma:confidence="0">
                  <emma:literal>one</emma:literal>
                </emma:interpretation>
                <emma:interpretation id="interp22" emma:lang="en-US" emma:confidence="0">
                  <emma:literal>once</emma:literal>
                </emma:interpretation>
                <emma:interpretation id="interp23" emma:lang="en-US" emma:confidence="0">
                  <emma:literal>ones</emma:literal>
                </emma:interpretation>
                <emma:interpretation id="interp24" emma:lang="en-US" emma:confidence="0">
                  <emma:literal>onion</emma:literal>
                </emma:interpretation>
              </emma:one-of>
            </emma:emma>
          </inkml:annotationXML>
          <inkml:trace contextRef="#ctx0" brushRef="#br0" timeOffset="9140">1319 917 257,'0'0'151,"0"0"-105,0 0-27,-7 0 28,-16 21-21,2 2-18,-9 12-4,5-4-1,6 4-2,6-3 3,8-5-3,5-2 4,0-8 3,16-8 4,15-2 3,-3-7-15,-4 0 1,-1 0-1,-9-2-1,-7-17-2,-1-4-1,-1-5 3,-5-1 0,0-1-3,0 6-5,0 2-4,0 7-8,0 3-1,0 5 2,0 7-15,-3 0-18,1 0-16,2 7-40</inkml:trace>
          <inkml:trace contextRef="#ctx0" brushRef="#br0" timeOffset="9580">1510 1027 357,'2'0'119,"1"0"-74,-3 0-11,0 9 19,0 3-22,0 7-22,-5-3-5,-3-3-4,3-2 0,-1-7 0,6-4-2,0 0-14,0 0-11,0 0-4,0-11 12,0-8 5,0 2-4,2 5 5,2 3 6,-2 4 6,-2 3 1,0 2 1,0 0 1,0 0-1,5 0 0,1 0 1,-1 0-1,7 0-1,1 2 1,1 8-1,-1 4 5,-6 2 15,1 2-4,-5 0-4,3-2-7,-4-4-3,-2-3-3,10-7-54,6-2-54,5 0-163</inkml:trace>
          <inkml:trace contextRef="#ctx0" brushRef="#br0" timeOffset="9890">1765 921 516,'-2'23'76,"-9"-6"-41,9 4 6,-6-5-5,-1-1-24,5 2-8,-5-7-3,5 7-1,-4-1 1,-1 0-14,2 2-44,2-4-36,5-5-83</inkml:trace>
          <inkml:trace contextRef="#ctx0" brushRef="#br0" timeOffset="10210">1937 943 244,'0'16'145,"-2"12"-77,-12 5-5,-2 4-3,-2-2-11,5 3-14,8-10-8,5-13-1,0-7-8,2-5-1,24-3-2,6 0-14,-7 0 0,-1 0 0,-1-11 0,-4 5 1,-8 4 1,-3 2 1,-4 0-2,2 0 0,-3 0-1,-1 0-23,-2 2-43,5 3-80,3-5-174</inkml:trace>
          <inkml:trace contextRef="#ctx0" brushRef="#br0" timeOffset="10540">2184 914 478,'0'29'94,"0"-4"-61,0 1-21,2-11 0,2-4-8,3-7-4,7-4-6,9 0-15,3 0-7,2 0 3,-5-11 9,-6-4-4,-10 4 12,-4-3 8,-3 2-4,0 7-11,0 3 5,0 2 0,0 0 7,-6 0 5,-2 0 4,-5 9-2,6 12 19,-1-3 11,3 4-3,2 2 3,3 1-3,0 2-15,0-1-8,0-10-1,0-5-5,0-6-3,0-5-32,0 0-87,0 0-254</inkml:trace>
        </inkml:traceGroup>
        <inkml:traceGroup>
          <inkml:annotationXML>
            <emma:emma xmlns:emma="http://www.w3.org/2003/04/emma" version="1.0">
              <emma:interpretation id="{AA6EFCD9-46EA-4311-AD27-7F6E3358410E}" emma:medium="tactile" emma:mode="ink">
                <msink:context xmlns:msink="http://schemas.microsoft.com/ink/2010/main" type="inkWord" rotatedBoundingBox="4662,14390 5663,14424 5650,14812 4649,14779"/>
              </emma:interpretation>
              <emma:one-of disjunction-type="recognition" id="oneOf5">
                <emma:interpretation id="interp25" emma:lang="en-US" emma:confidence="0">
                  <emma:literal>At</emma:literal>
                </emma:interpretation>
                <emma:interpretation id="interp26" emma:lang="en-US" emma:confidence="0">
                  <emma:literal>AF</emma:literal>
                </emma:interpretation>
                <emma:interpretation id="interp27" emma:lang="en-US" emma:confidence="0">
                  <emma:literal>AA</emma:literal>
                </emma:interpretation>
                <emma:interpretation id="interp28" emma:lang="en-US" emma:confidence="0">
                  <emma:literal>AE</emma:literal>
                </emma:interpretation>
                <emma:interpretation id="interp29" emma:lang="en-US" emma:confidence="0">
                  <emma:literal>AAF</emma:literal>
                </emma:interpretation>
              </emma:one-of>
            </emma:emma>
          </inkml:annotationXML>
          <inkml:trace contextRef="#ctx0" brushRef="#br0" timeOffset="11890">3518 938 74,'23'-24'164,"-23"24"-39,0 0-38,0 17-17,0 4-10,0 2-3,-13 11-15,-5 5-5,2 5-11,1 3-15,5-7-7,4-9-1,6-10-3,0-10 2,0-6-4,0-5-7,0 0-34,0-7-34,6-26 4,4-11-10,-5-5-62,-5 4-90</inkml:trace>
          <inkml:trace contextRef="#ctx0" brushRef="#br0" timeOffset="11700">3518 938 86,'10'-2'-3</inkml:trace>
          <inkml:trace contextRef="#ctx0" brushRef="#br0" timeOffset="12200">3518 938 319,'76'-42'121,"-48"34"-58,3-1 6,-2 2-14,-4 4-16,-6 1-12,-8 2-23,-11 0-2,0 0-3,0 0-28,-13 5-61,-11 21-77</inkml:trace>
          <inkml:trace contextRef="#ctx0" brushRef="#br0" timeOffset="12220">3518 938 534,'104'71'115,"-91"-71"-62,3 0-23,-7 0 6,10 4-25,-4-4-11,-2 0-1,1 0-18,-1 0-42,5 0-45,-5 0-61</inkml:trace>
          <inkml:trace contextRef="#ctx0" brushRef="#br0" timeOffset="11660">2857 1031 423,'25'0'144,"-1"0"-101,4 0-23,3 0-2,1 0-16,-2 0-27,10 0-59,1 0-104</inkml:trace>
          <inkml:trace contextRef="#ctx0" brushRef="#br0" timeOffset="11200">2877 902 281,'3'-2'90,"-1"2"-42,-2 0 20,0 0 3,0 0-13,0 0-4,0 0-6,0 0-11,0 14-8,-10 19-21,-14 9-8,-5 7 3,3-4-3,9-5 0,3-10-11,9-14-31,5-8-29,0-8 1,15-17-30,15-22-22,6-13 11,-8-4-84</inkml:trace>
          <inkml:trace contextRef="#ctx0" brushRef="#br0" timeOffset="11360">2877 902 90,'50'-30'158,"-50"30"-43,0 0 5,0 0-23,0 19-37,0 7-19,0 4-3,0 7-12,0 2-15,0-3-7,0-1-4,0 1 1,0-8-7,0-7-18,0-8-33,0-7-58,-13-6-107</inkml:trace>
        </inkml:traceGroup>
        <inkml:traceGroup>
          <inkml:annotationXML>
            <emma:emma xmlns:emma="http://www.w3.org/2003/04/emma" version="1.0">
              <emma:interpretation id="{80CCDD63-6706-4853-B43E-939892D0AD17}" emma:medium="tactile" emma:mode="ink">
                <msink:context xmlns:msink="http://schemas.microsoft.com/ink/2010/main" type="inkWord" rotatedBoundingBox="5724,14454 6626,14484 6614,14853 5712,14823"/>
              </emma:interpretation>
              <emma:one-of disjunction-type="recognition" id="oneOf6">
                <emma:interpretation id="interp30" emma:lang="en-US" emma:confidence="0">
                  <emma:literal>raw</emma:literal>
                </emma:interpretation>
                <emma:interpretation id="interp31" emma:lang="en-US" emma:confidence="0">
                  <emma:literal>Raw</emma:literal>
                </emma:interpretation>
                <emma:interpretation id="interp32" emma:lang="en-US" emma:confidence="0">
                  <emma:literal>Paw</emma:literal>
                </emma:interpretation>
                <emma:interpretation id="interp33" emma:lang="en-US" emma:confidence="0">
                  <emma:literal>awe</emma:literal>
                </emma:interpretation>
                <emma:interpretation id="interp34" emma:lang="en-US" emma:confidence="0">
                  <emma:literal>pin</emma:literal>
                </emma:interpretation>
              </emma:one-of>
            </emma:emma>
          </inkml:annotationXML>
          <inkml:trace contextRef="#ctx0" brushRef="#br0" timeOffset="12690">3885 956 320,'8'9'53,"-5"-3"-46,-1-4 24,-2-2 12,2 2-8,-2-2-8,0 7 7,0 3 8,0 7-16,-7 10-2,-11 10-3,-1 5-2,1 1-4,8-3-11,2-10-1,8-6-1,0-11 1,0-10-6,5-3-7,8 0-18,5-26-13,-5-10 12,-5-7-1,2-5-17,-4 6 0,-1 5 7,3 3-2,3 7 17,-2 8 27,10 7 0,4 0 3,11 4 22,0 1 19,0 2 16,-8 2-12,-8 3-11,0 0-15,-12 0-11,-6 9-7,0 9-3,-2 2-13,-28-1-38,-1 4-44,0-4-56,-3-2-133</inkml:trace>
          <inkml:trace contextRef="#ctx0" brushRef="#br0" timeOffset="13040">3885 956 29,'102'117'387,"-87"-117"-280,4 0-52,-4 0 11,0 0-14,2 0-21,-7 0-15,0 0-10,-2 0-5,0 0-1,-8 0-30,0 10-40,0 7-21,-29 4-33,-2 2-78</inkml:trace>
          <inkml:trace contextRef="#ctx0" brushRef="#br0" timeOffset="13041">3919 1212 359,'0'0'121,"0"0"-50,2 0-1,11 0-8,6 0-28,-6 2-17,8 3-8,-1-3-6,1 5-2,6-2-5,1-3-49,6 1-35,4-3-40,-6 0-158</inkml:trace>
          <inkml:trace contextRef="#ctx0" brushRef="#br0" timeOffset="13520">4312 975 445,'13'26'89,"-11"-3"-49,-2 8-1,0-1 1,0 4-31,0-7-7,6-4-1,7-1-1,0-3-1,6-3-3,-2-7-2,0-4 3,0-5 2,-4 0-1,0 0 0,-3-19 1,-1-2-1,-5-6 2,2 0-1,-3 4 2,2 4-2,-2 4-5,-1 11-7,3 4 4,3 0 4,2 0 6,1 3-3,-3 17 0,-3 9 3,0-1-1,-2-5 0,4-4 0,-7-5 0,4-7 1,-2-4 1,-2-3-1,0 0-3,0 0 0,5 0-3,0-5 5,8-14 0,3-3 0,2-3 0,3-5 2,-1 0-4,4-3-5,-6 4-33,-5 0-3,-2 4-50,-9 14-194</inkml:trace>
        </inkml:traceGroup>
        <inkml:traceGroup>
          <inkml:annotationXML>
            <emma:emma xmlns:emma="http://www.w3.org/2003/04/emma" version="1.0">
              <emma:interpretation id="{097A2008-B32F-44E7-B71D-C18FA027EEF3}" emma:medium="tactile" emma:mode="ink">
                <msink:context xmlns:msink="http://schemas.microsoft.com/ink/2010/main" type="inkWord" rotatedBoundingBox="7067,14439 10306,14547 10292,14974 7053,14866"/>
              </emma:interpretation>
              <emma:one-of disjunction-type="recognition" id="oneOf7">
                <emma:interpretation id="interp35" emma:lang="en-US" emma:confidence="0">
                  <emma:literal>unroot-Aus</emma:literal>
                </emma:interpretation>
                <emma:interpretation id="interp36" emma:lang="en-US" emma:confidence="0">
                  <emma:literal>usmvof</emma:literal>
                </emma:interpretation>
                <emma:interpretation id="interp37" emma:lang="en-US" emma:confidence="0">
                  <emma:literal>unroot-auld.</emma:literal>
                </emma:interpretation>
                <emma:interpretation id="interp38" emma:lang="en-US" emma:confidence="0">
                  <emma:literal>moron-auld.</emma:literal>
                </emma:interpretation>
                <emma:interpretation id="interp39" emma:lang="en-US" emma:confidence="0">
                  <emma:literal>nanof</emma:literal>
                </emma:interpretation>
              </emma:one-of>
            </emma:emma>
          </inkml:annotationXML>
          <inkml:trace contextRef="#ctx0" brushRef="#br0" timeOffset="15710">6524 1055 141,'2'-7'90,"-2"7"-38,0 0 3,0 0 0,0 0-12,-8 0 8,-16 7-9,1 11-15,-3 9-14,3 3-5,2 3-2,3-1-3,8 1 0,6-5 3,4-5-1,0 4 5,19-11 1,7-4-3,3-7 0,-1-5 0,4 0-6,-9 0-1,0-20-2,-7-12 0,-8-1 0,-8-4-2,0-7 3,0 8-3,-15 7-4,-9 9-16,5 8-1,2 5-10,6 7 0,3 0-15,6 0-22,2 12-62</inkml:trace>
          <inkml:trace contextRef="#ctx0" brushRef="#br0" timeOffset="16090">6774 1046 346,'0'0'100,"5"16"-56,-3 7 1,-2 7-6,0 8-19,0 0-12,0-3-3,-11-2-2,1-13-2,5-1-1,-1-14 0,4-5-11,2-5-44,-2-25 7,2-10-3,0-3-36,4 2-100</inkml:trace>
          <inkml:trace contextRef="#ctx0" brushRef="#br0" timeOffset="16260">6774 1046 107,'54'-12'141,"-44"12"-49,3 0-14,-2 0-12,5 0-17,-1 0-15,3 0-18,-8 0-12,-4 0-4,-6 0 1,0 0-21,0 6-47,-25 9-46,1 8-154</inkml:trace>
          <inkml:trace contextRef="#ctx0" brushRef="#br0" timeOffset="16430">6794 1181 269,'29'0'260,"-5"0"-177,-7 0-38,10 0 1,-1 0-22,-5-2-18,-6 0-7,-2-2 1,-3 4-24,3 0-48,11 0-62,-6 0-154</inkml:trace>
          <inkml:trace contextRef="#ctx0" brushRef="#br0" timeOffset="16880">7370 1024 342,'0'0'90,"0"19"-36,-3 11 1,-18 12-23,-5 8-11,1 4-7,1-5-10,3-2-2,13-17-1,3-15 0,5-11-1,0-4-8,5-12-29,16-25 25,0-10-2,0 0-2,-6-2-5,-2 9 8,-7 9 8,1 11 4,1 10 1,-3 8 1,6 2 6,5 0 14,2 0 10,-2 0-1,1 16 0,-4 13-8,-7 3-9,-1 6-10,-5 1-2,0-1 0,0-5 0,0-8-9,-13-8-43,-8-10-35,3-7-69,2 0-119</inkml:trace>
          <inkml:trace contextRef="#ctx0" brushRef="#br0" timeOffset="17400">7363 1185 443,'0'0'127,"0"0"-73,7 0 11,16 0-28,0 0-26,7 0-6,-2 0-5,6-13-1,-3-6-4,-3 3-24,-4 2-20,-6 2-1,-12 8-9,-6 4-11,0 0 4,0 0-24,0 0 61,0 0 36,-3 8 11,3 3 44,0 0 19,0 3-9,0 2-20,0 5-8,0 1-12,0-1-12,3-3-1,10-3-6,5-7-10,5-3-4,4-5 0,9 0 0,-2-9-1,-8-10-9,0-7-1,-13-2-9,-3-4-4,-4-1-9,-4 3 3,3 3-4,-2 9 13,0 9 14,-1 1 8,-2 8 2,0 0 17,0 2 14,0 20-16,0 5-1,0 7 1,0 1-1,0-5-4,0-4-4,0-9-4,5-8-3,5-7-2,3-2-7,1 0-29,-7 0-27,6-4-64,6-6-160</inkml:trace>
          <inkml:trace contextRef="#ctx0" brushRef="#br0" timeOffset="17920">8204 1034 216,'0'0'95,"0"0"-36,0 0 15,0 18-22,0 13-10,0 5-8,0 5-12,-14 5-9,7-8-7,4-7-4,0-9-1,3-13 0,0-9 0,0 0-21,0-8-19,0-22 9,-2-3-7,-3-10-6,-3 2-3,5 1 6,3 7-14,0 3-22,0 9 46,0 2 32,21 9 26,5 6 38,2-1 4,6 5-1,-5 0 0,2 0-26,-2 5-13,-5 14-16,-6 2-9,-8 4 2,-10 5-7,-5 2 0,-27 5-1,-17 3 2,-3-3-1,2-4 0,1 0 1,7-15-1,16-6 0,8-9-1,8-3 0,10 0-6,0-10-21,20-13-26,30-1-66,8 12-276</inkml:trace>
          <inkml:trace contextRef="#ctx0" brushRef="#br0" timeOffset="14670">5179 1081 275,'6'0'175,"-1"0"-110,-5 0-30,0 13 5,0 8-22,0 8-9,-5-1 1,-5-2-1,-1-3-7,9-9 0,2-7 0,0-7 0,4 0-7,22-9 2,8-17-10,-5-4 10,-5 1-2,-9 11 3,-5 3 0,-7 8 3,-3 7 0,0 0 2,0 0 2,0 7-1,0 10 1,0 2-3,0-1 2,0 4-1,0-3 1,0-1 0,0-4 0,2-7-1,4-7-2,2 0-3,3 0-6,4-28 1,8-8-4,5-1-15,-1 3-9,-1 9 11,-11 9 10,2 10 12,-2 6 5,0 0 9,-4 0 14,-1 2 3,1 14-2,-9 6-5,-2 6-1,0 2-6,-2 3-5,-17 0-5,6-8-2,2-9-4,4-4-10,7-12-65,0 0-97,3-7-209</inkml:trace>
          <inkml:trace contextRef="#ctx0" brushRef="#br0" timeOffset="15010">5719 998 361,'4'0'86,"4"0"-58,-2 0 12,1 8-1,2 10-15,-5 8-3,0 7-1,-2 10-2,-2 0-4,0 5 4,0-4-1,0-11 0,0-10-3,0-11-3,0-10-5,5-2-2,11-2-11,4-33 6,9-12 0,3-9 2,-4 0-1,1 6-13,-5 3-10,6 7-11,-3 3-9,-4 12-13,-7 7-17,-4 14-26,-3 4-75</inkml:trace>
        </inkml:traceGroup>
        <inkml:traceGroup>
          <inkml:annotationXML>
            <emma:emma xmlns:emma="http://www.w3.org/2003/04/emma" version="1.0">
              <emma:interpretation id="{F1DFD59A-0C8E-4C7B-ABCB-A6FC31CA3772}" emma:medium="tactile" emma:mode="ink">
                <msink:context xmlns:msink="http://schemas.microsoft.com/ink/2010/main" type="inkWord" rotatedBoundingBox="10451,14594 10898,14609 10887,14926 10441,14912"/>
              </emma:interpretation>
              <emma:one-of disjunction-type="recognition" id="oneOf8">
                <emma:interpretation id="interp40" emma:lang="en-US" emma:confidence="1">
                  <emma:literal>10</emma:literal>
                </emma:interpretation>
                <emma:interpretation id="interp41" emma:lang="en-US" emma:confidence="0">
                  <emma:literal>10,</emma:literal>
                </emma:interpretation>
                <emma:interpretation id="interp42" emma:lang="en-US" emma:confidence="0">
                  <emma:literal>•0</emma:literal>
                </emma:interpretation>
                <emma:interpretation id="interp43" emma:lang="en-US" emma:confidence="0">
                  <emma:literal>1,</emma:literal>
                </emma:interpretation>
                <emma:interpretation id="interp44" emma:lang="en-US" emma:confidence="0">
                  <emma:literal>•0,</emma:literal>
                </emma:interpretation>
              </emma:one-of>
            </emma:emma>
          </inkml:annotationXML>
          <inkml:trace contextRef="#ctx0" brushRef="#br0" timeOffset="18240">8625 1094 305,'6'29'102,"-6"8"-42,0 5-23,-21 5 4,0-2-25,0-10-9,6-14-6,9-15-1,6-6-14,0 0-73,27-1-46,9-13-164</inkml:trace>
          <inkml:trace contextRef="#ctx0" brushRef="#br0" timeOffset="18720">8891 1050 238,'0'0'145,"-21"17"-132,-5 17-2,-6 7 27,4 2-17,7-2-13,0-8-4,16-8 4,5 1 3,0-12-8,9-4-1,21-8-14,10-2-4,-4 0 17,11 0-1,-11-7 0,-7-9 1,-11-3 0,-5-3-2,-10-1 0,-3-3 0,0-2 1,0 0-1,-10 3 1,-1 2-3,1 5 6,7 9-6,0 2 8,1 5 4,2 2-1,0-2 8,0 2 0,0 0 0,0 0-6,0 0-6,0 0-2,0 0 3,-5 0-5,-8 0 3,-1 0-1,1 0-1,6 0-1,1 0 0,4 0 0,2 0-2,0 0-2,0 0-5,10 0-25,11 0-53,-3 8-162</inkml:trace>
        </inkml:traceGroup>
        <inkml:traceGroup>
          <inkml:annotationXML>
            <emma:emma xmlns:emma="http://www.w3.org/2003/04/emma" version="1.0">
              <emma:interpretation id="{91A49783-5471-4384-AA39-30E7358A3F98}" emma:medium="tactile" emma:mode="ink">
                <msink:context xmlns:msink="http://schemas.microsoft.com/ink/2010/main" type="inkWord" rotatedBoundingBox="13114,14789 14254,14827 14245,15124 13104,15086"/>
              </emma:interpretation>
              <emma:one-of disjunction-type="recognition" id="oneOf9">
                <emma:interpretation id="interp45" emma:lang="en-US" emma:confidence="0">
                  <emma:literal>-on</emma:literal>
                </emma:interpretation>
                <emma:interpretation id="interp46" emma:lang="en-US" emma:confidence="0">
                  <emma:literal>non,</emma:literal>
                </emma:interpretation>
                <emma:interpretation id="interp47" emma:lang="en-US" emma:confidence="0">
                  <emma:literal>"on</emma:literal>
                </emma:interpretation>
                <emma:interpretation id="interp48" emma:lang="en-US" emma:confidence="0">
                  <emma:literal>-on,</emma:literal>
                </emma:interpretation>
                <emma:interpretation id="interp49" emma:lang="en-US" emma:confidence="0">
                  <emma:literal>moa,</emma:literal>
                </emma:interpretation>
              </emma:one-of>
            </emma:emma>
          </inkml:annotationXML>
          <inkml:trace contextRef="#ctx0" brushRef="#br1" timeOffset="915662">11217 1331 199,'0'0'117,"0"0"-62,0 0-29,0 0 16,6 0 12,9 0-6,2 0-5,2-2-11,2 0-1,13-1-4,-6 3-12,4 0-7,-9 0-6,-2 3-3,-6 9-7,-12 1-59,0 9-94</inkml:trace>
          <inkml:trace contextRef="#ctx0" brushRef="#br1" timeOffset="916182">11803 1268 299,'0'0'140,"0"0"-72,0 0-22,0 0 3,0 0-17,-15 9-22,-12 8-6,-1-1-3,-1 3 0,-2 7-1,10 0 0,5 4 0,9 3 2,7-7-1,0-1 1,2-1 0,21-5 12,14-10-4,-3-9-8,-1 0-1,1-16-2,-4-17 0,-2-7 1,-10-4-2,-5-3 3,-6 7-3,-7 10-31,0 4-7,0 16 2,0 5-8,-2 5-27,2 0-49,0 5-15</inkml:trace>
          <inkml:trace contextRef="#ctx0" brushRef="#br1" timeOffset="916742">12092 1334 198,'0'0'212,"0"0"-141,0 0-27,0 11 19,-5 8-18,-22 10-27,-3 1-6,1 1-4,11-6-1,4-9-1,12-4-4,2-9-1,0-3-3,2 0-1,19-5-9,13-21 4,-5-7-3,-9-2 2,-9-1-12,-5 13 2,-4 5 6,-2 3-17,0 11 10,0 2 18,0 2 5,0 0 10,0 4 7,0 15-14,0 7 11,0 2-6,0 2-1,15-2 3,-1-2 5,6-5-5,-1-4-9,-4-5-3,-2-4-3,3-8-20,0 0-30,-4-6-40,5-18-58,0 3-150</inkml:trace>
          <inkml:trace contextRef="#ctx0" brushRef="#br1" timeOffset="916782">12358 1327 441,'0'12'120,"0"9"-68,-13 0 1,-11 4-6,1 1-22,-1 0-16,3-5-6,3 2-3,11-6 0,4-4-22,3-2-46,3-7-76,25 1-191</inkml:trace>
        </inkml:traceGroup>
        <inkml:traceGroup>
          <inkml:annotationXML>
            <emma:emma xmlns:emma="http://www.w3.org/2003/04/emma" version="1.0">
              <emma:interpretation id="{D433CBB3-2F3D-4350-9D99-FE3C8364ECEF}" emma:medium="tactile" emma:mode="ink">
                <msink:context xmlns:msink="http://schemas.microsoft.com/ink/2010/main" type="inkWord" rotatedBoundingBox="14636,14791 16488,14853 16475,15231 14623,15170"/>
              </emma:interpretation>
              <emma:one-of disjunction-type="recognition" id="oneOf10">
                <emma:interpretation id="interp50" emma:lang="en-US" emma:confidence="0">
                  <emma:literal>PAPER</emma:literal>
                </emma:interpretation>
                <emma:interpretation id="interp51" emma:lang="en-US" emma:confidence="0">
                  <emma:literal>Paper</emma:literal>
                </emma:interpretation>
                <emma:interpretation id="interp52" emma:lang="en-US" emma:confidence="0">
                  <emma:literal>paper</emma:literal>
                </emma:interpretation>
                <emma:interpretation id="interp53" emma:lang="en-US" emma:confidence="0">
                  <emma:literal>Papas</emma:literal>
                </emma:interpretation>
                <emma:interpretation id="interp54" emma:lang="en-US" emma:confidence="0">
                  <emma:literal>Popp?</emma:literal>
                </emma:interpretation>
              </emma:one-of>
            </emma:emma>
          </inkml:annotationXML>
          <inkml:trace contextRef="#ctx0" brushRef="#br1" timeOffset="917842">12819 1268 411,'0'11'138,"0"23"-78,-11-11-31,1 3 8,-3 5-19,0-6-13,0 3-1,2-4 2,3-1-3,1 3-1,7-6 0,0-2 0,0-9 3,0-5-1,0-4-1,0 0-4,0 0-6,5-23 0,10-8 5,1-1-2,-3-4-7,0 6-7,-2 2-6,4 2-1,4 10 7,-4 2 1,6-1-2,2 6 10,1 2 4,5 1 7,-6-1-1,-5 7 2,-2 0 7,-9 0 6,-3 0 9,-4 0-4,0 13-6,0 1-1,-11 5-2,-18 0-7,-10-5-4,8 2 1,-5 1-4,6-8 2,7-2 0,12-5-7,11 1-35,0-3-25,24 0-55,20 0-90</inkml:trace>
          <inkml:trace contextRef="#ctx0" brushRef="#br1" timeOffset="918442">13209 1375 57,'0'0'261,"0"0"-176,0 0-34,0 0 8,0 0-4,-4 0-5,-13 22-4,-11 4-33,-6 5 3,3-1 4,-1 2-5,12-3-7,12-6-7,6-9 0,2-11 0,0-3-3,15 0-36,19-24 3,10-11 5,-7-10-2,-6 1-11,-5 6-17,-9 6 20,-2 8 22,-11 12 11,-1 8 7,-3 1 7,0 3 39,0 0 10,0 0-8,3 0-25,-1 15-6,1 1-2,-3 0-1,0 10-8,0 2-2,0 1-2,0-2-1,-11-1-1,-4-2-6,2-5-16,5-9-25,2-9-29,6-1-42,0 0-104</inkml:trace>
          <inkml:trace contextRef="#ctx0" brushRef="#br1" timeOffset="918992">13209 1375 201,'-38'87'167,"38"-87"-106,0 0-3,23 0-9,11-8-28,7-2-13,4-2-6,1 3-2,-7 2-2,-5 2-18,-11 3-13,-6 2-14,-7 0-5,-7 0-26,-3 0-43,0 0-84</inkml:trace>
          <inkml:trace contextRef="#ctx0" brushRef="#br1" timeOffset="919202">13486 1425 118,'-5'17'147,"-1"2"-72,1-1 2,-3 5-25,0 2-5,3 0-14,3-7-2,-2-3-5,4-11-10,0-4-7,0 0-7,0 0-8,0-23 1,13-5 5,1-5 1,-3 7-1,2 2 0,2 1 0,-2 2-1,0 5-7,0-4 1,5 9 5,1-1-4,4-1 5,-3-2 1,4-1 0,-1-2 0,-9 7 0,-7 3 0,-1 5 1,-1 3 0,-3 0 3,2 0 0,0 3 0,-4 10-1,0 1 0,0 1 0,0-1 0,0 0 0,0-5 2,0 1 2,0-3 0,-2 1-1,-4 2-2,1 0 2,-1-3 0,-3 0-6,-1-2 1,-7-1-1,2-4-1,2 0 0,-3 0 1,6 2 0,2-2 1,2 0-1,6 0-1,-2 0 2,0 0 0,-1 0 0,1 0-1,-4 0 1,4 0 1,2 0-2,0 0 0,0 0 0,0 0-5,0 0-24,4 0-35,18 0-71,-1 0-172</inkml:trace>
          <inkml:trace contextRef="#ctx0" brushRef="#br1" timeOffset="920312">13968 1414 163,'0'0'141,"0"0"-66,0 0-18,0 0-10,0 0-8,0 6-19,-6 4-1,3-3-6,-1-2-2,4 1-4,-4 1 5,2 4 2,2 2-7,-2 3-2,2 5 3,-5 6 0,-6 0 0,1 0-4,-3-2 1,5-9-3,5-5-1,3-7-2,0-4-8,0-3-53,3-28-1,18-11 2,2-3-10,1 2-11,-9 2-46,-2 9 9</inkml:trace>
          <inkml:trace contextRef="#ctx0" brushRef="#br1" timeOffset="921053">13934 1597 349,'21'0'149,"-1"0"-70,-2 0-33,3 0 1,0 0-17,-1 0-12,-3 0-10,0 0-7,-3 0-1,-1 0-11,0 2-49,2-2-38,4 0-71</inkml:trace>
          <inkml:trace contextRef="#ctx0" brushRef="#br1" timeOffset="920492">13968 1414 14,'41'-43'65,"-41"41"14,0 2 16,0 0-20,3 0-15,2-2-23,8-1-12,3 1 0,7-5-19,1 0 9,2 2 2,-5 1-5,-6 1 1,-2 3-7,-7 0 2,-6 0-5,0 0 0,0 7-21,-4 5-43,-11 2-54,2 2-185</inkml:trace>
          <inkml:trace contextRef="#ctx0" brushRef="#br1" timeOffset="921052">14038 1462 305,'0'4'116,"0"-4"-63,0 0-23,0 0 3,4 0-11,13 0-11,3 0-4,-4 0-5,-5 2 2,-1 3-3,-7 1-2,-3 4-28,0 3-20,-9 4-24,-22 2-44</inkml:trace>
          <inkml:trace contextRef="#ctx0" brushRef="#br1" timeOffset="921512">14293 1535 371,'-11'25'65,"3"-5"-51,1-3-11,1-6-1,4-4-3,2-4 2,0-3-2,0 0-4,0 0 2,0-8 4,0-13 1,10-4 5,3-4-4,0 1 1,-5 7-2,1 1-2,-7 0 1,6 1 0,-1 1-1,6 2 0,6-3-1,-4 7-1,12-5 2,-4 3 3,-3 5 7,7 2-1,-16 5 2,-2 2 10,-1 0-8,0 0-2,-8 0-2,3 9-4,-3 3 0,0-1-1,0 0-2,-3 2-1,-7-1 1,2 2-2,-3-5-1,6 1 3,0-4-1,0-1 0,-6 2 10,1-2 6,2 2 2,1 0-2,1 0-1,3 1-3,3-6-4,0 0-4,0 1 11,0 3 2,9 1-6,8 2 0,12 6-2,-8-1-3,5 5 4,-5-1-4,-6-4-2,-2-2-3,-2-2 0,-9-6-2,-2-2 0,0-2-19,0 3-30,0-3-56,0 2-75</inkml:trace>
        </inkml:traceGroup>
      </inkml:traceGroup>
    </inkml:traceGroup>
    <inkml:traceGroup>
      <inkml:annotationXML>
        <emma:emma xmlns:emma="http://www.w3.org/2003/04/emma" version="1.0">
          <emma:interpretation id="{9E005D7E-3DC4-4D0A-8B93-55244B0D822B}" emma:medium="tactile" emma:mode="ink">
            <msink:context xmlns:msink="http://schemas.microsoft.com/ink/2010/main" type="paragraph" rotatedBoundingBox="4613,14937 6102,14937 6102,15206 4613,1520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0DD5280-775A-4698-B11E-3AFDF410BE74}" emma:medium="tactile" emma:mode="ink">
              <msink:context xmlns:msink="http://schemas.microsoft.com/ink/2010/main" type="inkBullet" rotatedBoundingBox="4623,14860 6112,15073 6090,15224 4602,15011"/>
            </emma:interpretation>
            <emma:one-of disjunction-type="recognition" id="oneOf11">
              <emma:interpretation id="interp55" emma:lang="en-US" emma:confidence="0">
                <emma:literal>-</emma:literal>
              </emma:interpretation>
              <emma:interpretation id="interp56" emma:lang="en-US" emma:confidence="0">
                <emma:literal>_</emma:literal>
              </emma:interpretation>
              <emma:interpretation id="interp57" emma:lang="en-US" emma:confidence="0">
                <emma:literal>&gt;</emma:literal>
              </emma:interpretation>
              <emma:interpretation id="interp58" emma:lang="en-US" emma:confidence="0">
                <emma:literal>•</emma:literal>
              </emma:interpretation>
              <emma:interpretation id="interp59" emma:lang="en-US" emma:confidence="0">
                <emma:literal>.</emma:literal>
              </emma:interpretation>
            </emma:one-of>
          </emma:emma>
        </inkml:annotationXML>
        <inkml:trace contextRef="#ctx0" brushRef="#br0" timeOffset="32620">2719 1381 364,'12'0'67,"-9"0"-48,-3 0-15,0 0 10,0 0-4,0 0-9,2 0 5,-2 0 9,0 0 18,2 0 3,4 0 10,2 0 2,2 0-8,6 0-15,2 2-3,13 5-7,11-2-3,8-3-4,22 0 1,9 3-4,16 2-1,5 0 2,7 0-2,-3 0 1,-6 0-4,-9 0 6,-10 1-3,-9 0 2,-6 4 2,-11 3 4,-6-2-3,-8 7 1,-7-3-4,-3 1-1,-7-2-2,-9-7-3,-1-4 2,-5-1-2,-1-4 0,1 0-3,-9 0-1,4 0-3,2 0-3,-3 0 1,1 0-4,0 0 2,-2 0 2,-2 0 0,0 0-8,0 0-18,-29 6-36,-20 15-37,-11 11-94</inkml:trace>
      </inkml:traceGroup>
    </inkml:traceGroup>
    <inkml:traceGroup>
      <inkml:annotationXML>
        <emma:emma xmlns:emma="http://www.w3.org/2003/04/emma" version="1.0">
          <emma:interpretation id="{8A3709BA-DFCA-4877-8E5C-9C950AB059DF}" emma:medium="tactile" emma:mode="ink">
            <msink:context xmlns:msink="http://schemas.microsoft.com/ink/2010/main" type="paragraph" rotatedBoundingBox="5059,15150 9809,15688 9712,16544 4962,1600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D5B12E2C-EF07-4A61-A2C6-9025B52F857B}" emma:medium="tactile" emma:mode="ink">
              <msink:context xmlns:msink="http://schemas.microsoft.com/ink/2010/main" type="line" rotatedBoundingBox="5059,15150 9809,15688 9712,16544 4962,16006"/>
            </emma:interpretation>
          </emma:emma>
        </inkml:annotationXML>
        <inkml:traceGroup>
          <inkml:annotationXML>
            <emma:emma xmlns:emma="http://www.w3.org/2003/04/emma" version="1.0">
              <emma:interpretation id="{79975EDC-69D4-4D09-9BA5-83EABD7075B3}" emma:medium="tactile" emma:mode="ink">
                <msink:context xmlns:msink="http://schemas.microsoft.com/ink/2010/main" type="inkWord" rotatedBoundingBox="5059,15150 7074,15379 6977,16234 4962,16006"/>
              </emma:interpretation>
              <emma:one-of disjunction-type="recognition" id="oneOf12">
                <emma:interpretation id="interp60" emma:lang="en-US" emma:confidence="0">
                  <emma:literal>Itou</emma:literal>
                </emma:interpretation>
                <emma:interpretation id="interp61" emma:lang="en-US" emma:confidence="0">
                  <emma:literal>4, tow</emma:literal>
                </emma:interpretation>
                <emma:interpretation id="interp62" emma:lang="en-US" emma:confidence="0">
                  <emma:literal>5, tow</emma:literal>
                </emma:interpretation>
                <emma:interpretation id="interp63" emma:lang="en-US" emma:confidence="0">
                  <emma:literal>"tone</emma:literal>
                </emma:interpretation>
                <emma:interpretation id="interp64" emma:lang="en-US" emma:confidence="0">
                  <emma:literal>C, tow</emma:literal>
                </emma:interpretation>
              </emma:one-of>
            </emma:emma>
          </inkml:annotationXML>
          <inkml:trace contextRef="#ctx0" brushRef="#br0" timeOffset="33180">3393 1653 111,'5'0'250,"-5"0"-191,0 0-42,-5 0 12,-21 4-6,-14 15-13,-1 7-4,-1 2 10,1 4 12,9 8-7,9 1 4,8 1 10,15 5 3,0-1-3,13 6-9,25 2 4,7 2-4,4-4-7,8-8-4,-2-6-5,-3-13-5,-8-3 1,-12-8 0,-4-7-3,-1-4-2,-6-3-2,-4 0 0,9 0-7,-5-13-21,0-3-23,0 7-51,-6 9-63</inkml:trace>
          <inkml:trace contextRef="#ctx0" brushRef="#br0" timeOffset="33990">3325 1641 353,'0'0'48,"0"0"-32,0 0 5,-3 0 1,-15 0-14,-8 3-6,5 3 1,-3 0-2,9-2 0,2-2-1,3-2 1,5 0 2,2 0 3,3 0-1,0-2-3,0-8-1,0-3 3,5 2-2,6 3 1,2 0 0,0 8 8,2 0 10,1 0 6,0 0 10,7 0-4,-8 12 0,-2 3 2,-2-3-4,-8 3-8,-3-3-9,0 2-8,0 2-7,0-4-12,0-2-81,0-1-96</inkml:trace>
          <inkml:trace contextRef="#ctx0" brushRef="#br0" timeOffset="34712">4075 2187 400,'0'0'110,"0"0"-30,0 0-3,-3 9-12,-10 19-28,-2 13-9,-6 1-10,-5 12-12,3-8-5,4-1 0,15-13-5,4-17-28,7-15-59,39 0-87,1-33-214</inkml:trace>
          <inkml:trace contextRef="#ctx0" brushRef="#br0" timeOffset="35306">4078 2367 403,'0'10'169,"10"4"-136,8-7-11,12-2 4,0-1-25,6-4-25,9 0-29,-3 0-66,-11 0-179</inkml:trace>
          <inkml:trace contextRef="#ctx0" brushRef="#br0" timeOffset="34884">4293 2159 587,'0'0'114,"0"19"-72,0 6-9,0 8 7,-10 2-29,-10 5-9,-1 6-1,-5-3-1,5 4-11,-6-2-26,4-9-29,5-9-35,0-15-16,7-12-113</inkml:trace>
          <inkml:trace contextRef="#ctx0" brushRef="#br0" timeOffset="35346">4398 2330 596,'0'0'126,"0"9"-100,0 10-12,-3 7 0,-10-1-11,-2 4-2,2-8-8,13-7-18,0 0-30,0-7-4,26-5 4,6-2 29,-2 0 19,2-21 9,-11-2-4,-11-2 4,-5-6 2,-3 7 5,-2-2 0,0 4 1,0 9-1,0 4-4,-13 9-2,-2 0 1,-4 0 3,7 0-23,12 11-67,0 6-69</inkml:trace>
          <inkml:trace contextRef="#ctx0" brushRef="#br0" timeOffset="35768">4650 2357 20,'-2'4'480,"-6"14"-419,1 3-27,3 2 19,4 1-31,0-5-18,0-3-2,21-2 0,13-11-2,6-3-4,-4 0 1,-4-17-2,-4-8 0,-5-5 1,-10-1-2,-5 17 3,-8 2 3,0 5-1,0 7 1,-5 0 3,-13 2 10,-3 27-4,8 4-6,5-1-1,8-4 0,0-5-3,6-4 0,24-14 0,15-5-2,4 0 1,6-21 1,-8-19 0,-3-4 1,-12-3 0,-17 7-1,-13 7 1,-2 16 0,0 6-3,-4 8-49,-18 3-37,5 8-90</inkml:trace>
        </inkml:traceGroup>
        <inkml:traceGroup>
          <inkml:annotationXML>
            <emma:emma xmlns:emma="http://www.w3.org/2003/04/emma" version="1.0">
              <emma:interpretation id="{46199815-C534-444A-A872-7C2E9960E452}" emma:medium="tactile" emma:mode="ink">
                <msink:context xmlns:msink="http://schemas.microsoft.com/ink/2010/main" type="inkWord" rotatedBoundingBox="7516,15447 9807,15706 9723,16439 7433,16179"/>
              </emma:interpretation>
              <emma:one-of disjunction-type="recognition" id="oneOf13">
                <emma:interpretation id="interp65" emma:lang="en-US" emma:confidence="0">
                  <emma:literal>many?</emma:literal>
                </emma:interpretation>
                <emma:interpretation id="interp66" emma:lang="en-US" emma:confidence="0">
                  <emma:literal>many ?</emma:literal>
                </emma:interpretation>
                <emma:interpretation id="interp67" emma:lang="en-US" emma:confidence="0">
                  <emma:literal>man Y?</emma:literal>
                </emma:interpretation>
                <emma:interpretation id="interp68" emma:lang="en-US" emma:confidence="0">
                  <emma:literal>manly ?</emma:literal>
                </emma:interpretation>
                <emma:interpretation id="interp69" emma:lang="en-US" emma:confidence="0">
                  <emma:literal>moral Y?</emma:literal>
                </emma:interpretation>
              </emma:one-of>
            </emma:emma>
          </inkml:annotationXML>
          <inkml:trace contextRef="#ctx0" brushRef="#br0" timeOffset="36428">5719 2370 394,'0'14'107,"-19"9"-73,-12 6 1,0 3 22,-5 3-19,12-2-19,3 2-7,8-16-5,11-11-1,2-8-4,2 0-7,35-18-11,7-14 12,11-10 3,-16-3-1,-5 6-12,-13 5 8,-14 16 0,-4 9 5,-3 9 1,0 0 6,0 2 1,-16 26 2,-5 3-8,5-3 2,6 0 0,8-10 1,2-1-3,0-9-1,18-8-4,21 0 0,5-8 1,3-23 0,-2-6-9,-15-5-6,-9 11-4,0 8 8,-16 12 6,-5 5 4,0 6 5,0 0 9,0 10 15,0 13-18,0 8 7,-2 0 10,-1-4 5,3-1-13,0-6-5,0 1-7,-2-10 1,2-7-5,0-4-1,0 0-23,0 0-54,0-7-48,0-12-87</inkml:trace>
          <inkml:trace contextRef="#ctx0" brushRef="#br0" timeOffset="36828">6214 2328 444,'0'0'100,"0"11"-69,-11 7 7,-15 4 0,-1 6-20,-1 6-10,3-4-1,6-2 2,11-9-4,1-8-2,7-11-3,4 0-10,28-11-20,6-23 5,0-8 4,-2 0 4,-10 5-15,-5 6 16,-10 10 8,-7 9 8,-4 10 1,0 2-1,0 0 18,0 5 21,-8 21-12,3 7 1,1 2-3,0 3-5,4 1-7,0-5-10,0-5-1,0-6-1,0-8-2,0-9-11,0-6-40,-5 0-49,-5-18-61,-3-12 47,-8-6-116</inkml:trace>
          <inkml:trace contextRef="#ctx0" brushRef="#br0" timeOffset="37248">6214 2328 297,'-32'68'139,"74"-70"-83,-1-6-6,7 1-5,-1-2-13,2 0-14,-8 5-12,-12-4-6,-14 8 2,-11 0 2,-4 0 1,0 0-1,-29 28-6,-8 7 0,-1 7 3,0-2 0,13-9 0,12-8 2,10-9 14,3-9 3,0-5-6,16 0-2,22-17-9,4-18-3,3-9-3,-11 3 2,-11 7-9,-12 13-6,-4 4-3,-7 12-3,0 3 4,0 2 5,0 0 6,-5 0 10,-6 14 0,7 12-2,-2-2 7,6 6 9,0 0-4,0 2 1,0-1-3,6-7-1,4-6 0,-5-8-8,0-8-3,3-2-13,5 0-44,8-30-64,10-11-43</inkml:trace>
          <inkml:trace contextRef="#ctx0" brushRef="#br0" timeOffset="37598">6760 2342 503,'0'33'101,"-7"-1"-59,-22 8 8,-5 3-15,3-4-18,2-11-13,8-6-2,10-11-2,11-11-17,6 0-51,35 0-73,10 0-156</inkml:trace>
          <inkml:trace contextRef="#ctx0" brushRef="#br0" timeOffset="37708">6976 2349 375,'6'0'159,"-3"0"-104,-3 16-15,0 5-3,0 0-21,0 6-12,-9-7 1,9-6-5,0-2 2,3-8 0,31-4-3,10 0 2,3 0-1,6-6 0,-7-18 0,-7-1-1,-10-4 0,-14 11 1,-12 3-9,-3 6-30,-7 8-50,-25 1-1,-2 0-78</inkml:trace>
          <inkml:trace contextRef="#ctx0" brushRef="#br0" timeOffset="38028">7055 2569 512,'0'18'112,"0"1"-42,-19 3-18,2 1-20,-7 1-18,11-3-13,7-9-1,6-8-17,3-4-89,49 0-102</inkml:trace>
          <inkml:trace contextRef="#ctx0" brushRef="#br0" timeOffset="38268">7659 2194 298,'0'-19'50,"18"7"-6,3 1 24,3 1-12,2 8-6,-3 2-2,-2 0-4,7 0-6,-5 13-8,-1 8-9,-4-3-8,-7 1-2,-7 3-4,-4-4 0,0-4-5,0-5-2,0 0 0,-2-2 0,-11 2 1,0 1 0,-8 0-2,-2 9 1,-6 1 1,9 4-1,-1 1 3,8 6-11,2 2-17,5-1-12,6 1-25,0 2 7,0 3-24,11-5-30,-5 4-107</inkml:trace>
          <inkml:trace contextRef="#ctx0" brushRef="#br0" timeOffset="38578">7748 2834 476,'4'7'131,"0"6"-68,-4-5-3,0-3-22,0 0-29,0-2-9,0-3-3,0 0-71,0-13-98,15-2-148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43:16.52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EC37E5E-88B7-41BF-9D75-4247E5803C72}" emma:medium="tactile" emma:mode="ink">
          <msink:context xmlns:msink="http://schemas.microsoft.com/ink/2010/main" type="writingRegion" rotatedBoundingBox="2485,17036 11088,17549 11008,18890 2405,18377"/>
        </emma:interpretation>
      </emma:emma>
    </inkml:annotationXML>
    <inkml:traceGroup>
      <inkml:annotationXML>
        <emma:emma xmlns:emma="http://www.w3.org/2003/04/emma" version="1.0">
          <emma:interpretation id="{B640A583-ED2A-4EB1-A12A-37922A778745}" emma:medium="tactile" emma:mode="ink">
            <msink:context xmlns:msink="http://schemas.microsoft.com/ink/2010/main" type="paragraph" rotatedBoundingBox="2696,17048 11088,17549 11008,18890 2616,183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19E2CF-DA27-428B-BA80-47032BB176DC}" emma:medium="tactile" emma:mode="ink">
              <msink:context xmlns:msink="http://schemas.microsoft.com/ink/2010/main" type="line" rotatedBoundingBox="2696,17048 11088,17549 11008,18890 2616,18390"/>
            </emma:interpretation>
          </emma:emma>
        </inkml:annotationXML>
        <inkml:traceGroup>
          <inkml:annotationXML>
            <emma:emma xmlns:emma="http://www.w3.org/2003/04/emma" version="1.0">
              <emma:interpretation id="{C3BF7088-9C7F-4C07-B013-42DEBC0A30BF}" emma:medium="tactile" emma:mode="ink">
                <msink:context xmlns:msink="http://schemas.microsoft.com/ink/2010/main" type="inkWord" rotatedBoundingBox="2696,17048 5147,17194 5067,18536 2616,18390"/>
              </emma:interpretation>
              <emma:one-of disjunction-type="recognition" id="oneOf0">
                <emma:interpretation id="interp0" emma:lang="en-US" emma:confidence="0">
                  <emma:literal>share'}</emma:literal>
                </emma:interpretation>
                <emma:interpretation id="interp1" emma:lang="en-US" emma:confidence="0">
                  <emma:literal>share }</emma:literal>
                </emma:interpretation>
                <emma:interpretation id="interp2" emma:lang="en-US" emma:confidence="0">
                  <emma:literal>share. }</emma:literal>
                </emma:interpretation>
                <emma:interpretation id="interp3" emma:lang="en-US" emma:confidence="0">
                  <emma:literal>starry'}</emma:literal>
                </emma:interpretation>
                <emma:interpretation id="interp4" emma:lang="en-US" emma:confidence="0">
                  <emma:literal>share, }</emma:literal>
                </emma:interpretation>
              </emma:one-of>
            </emma:emma>
          </inkml:annotationXML>
          <inkml:trace contextRef="#ctx0" brushRef="#br0">1025 3507 495,'0'0'77,"0"0"-49,0 0-6,-10 0 13,-3 0-10,-8 0-11,-8 16-7,5 5-3,1 2-3,2 1 0,6-1 0,10-3 1,-1-4 1,6 0 2,0-2 9,13 3 2,14 1-6,-1-2 4,-9 2-8,-3-4 1,-14-1 8,0 8 2,0 8-4,-23 4-12,-15 2-1,-3-2-1,8-8 1,9-1-1,5-14-3,15-4-22,4-6-28,4 0-77,30 0-69</inkml:trace>
          <inkml:trace contextRef="#ctx0" brushRef="#br0" timeOffset="530">1255 3526 277,'-6'13'234,"-7"8"-180,3 1-23,-3 3 37,2-1-22,-2 4-26,5 3-11,3-1-3,3 6 1,-1-2 3,3 2 6,0-3 0,0-1-12,-3-6-3,-1-11-1,-5-4-27,5-9-68,4-2-97</inkml:trace>
          <inkml:trace contextRef="#ctx0" brushRef="#br0" timeOffset="660">1312 3753 383,'13'0'145,"0"0"-116,2 3-2,11-3 7,-5 0-25,13 0-9,-3 0-9,-7 0-23,-7 0-41,-8 0-53,-9 0-224</inkml:trace>
          <inkml:trace contextRef="#ctx0" brushRef="#br0" timeOffset="531">1393 3607 569,'0'10'94,"0"-1"-84,0-4 7,0 0 17,0 2-20,2 7-6,-2 5-5,0 6-1,0 11-2,0 1 0,-6 4 0,-7 7 1,-2-6-3,-1-7-3,7-4-30,-6-17-34,6-14-35,1 0-84</inkml:trace>
          <inkml:trace contextRef="#ctx0" brushRef="#br0" timeOffset="1180">1682 3659 215,'2'-2'94,"-2"2"-55,0 0 36,0 0 13,0 0-13,0 4 2,-8 25-26,-13 6-30,6 0-9,0 0-4,6-2 0,9-10-1,0-4-3,0-5 0,13-7-1,2-4-3,2-1-3,-7-2-2,-5 0-2,1 0 3,1-2-3,-1-15-6,7-9-9,4-4-12,8-5-8,0 0-10,-1-1-15,-7 9-6,0 7 47,-7 11 25,1 9 3,-2 0 9,2 0 24,-3 0 6,-6 14 1,-2 10-2,0 1-14,0 6-11,-4-6-4,-7 4-3,5 1-4,4-4-3,2 0-2,0-6-29,8-2-36,13-11-57,3 2-146</inkml:trace>
          <inkml:trace contextRef="#ctx0" brushRef="#br0" timeOffset="1750">2052 3769 278,'0'0'93,"0"15"-53,0 6 23,0 4-3,-3 4-18,0 1-9,-2-2-4,3-11-9,2-3-3,0-10-3,0-4-6,0 0-8,0 0-8,0-16-1,-4-13-5,4-4 9,0 2-6,0-1-6,0 11-4,0 0 3,4 5 8,16-3 2,1 0 6,10-2 1,1 3 1,2 1 1,0 1 0,-4 4 1,-9 5 4,-10 7 5,-9 0 11,-2 0 0,0 12-2,-13 11-15,-15 8-6,-6-1 2,0 1-2,5-6 2,-3-8-1,15-1 0,9-6 0,5-7 1,3 3 18,0-1 29,11-1 2,17 6-23,-1 2-6,-4 1-2,1 1-5,-14 1 4,-3-3-7,1 2-6,-8-1-3,0 8-3,0-2-7,0-1-19,0-3-41,0-8-95,0-7-176</inkml:trace>
          <inkml:trace contextRef="#ctx0" brushRef="#br0" timeOffset="2260">2379 3807 556,'0'29'110,"-2"-2"-79,-11-1 6,0-1-9,5-5-21,3-6-5,2-1-1,3-10-1,0 2-15,3-5-35,17 0-17,1-5-32,0-27 7,0-11-5,-3-2-38,-2-2 24,-1 6 78,-4 7 43,-3 13 40,-3 10 38,-3 9 19,6 2 8,3 0-6,10 0-47,5 0-21,0 0-13,10 0-12,-7 0-12,-6 0-3,-10 0-6,-13 0-30,0 0-37,-2 0-67,-30 18-281</inkml:trace>
          <inkml:trace contextRef="#ctx0" brushRef="#br0" timeOffset="2720">2416 3976 464,'23'0'180,"-2"0"-114,5 0-10,-8 0-1,-2 0-18,0 0-19,-1 0-10,6 0-6,0 0 0,7 0-9,-2 16-15,-5-3-28,-4 2-53,-15-5-47,-2-4-43</inkml:trace>
          <inkml:trace contextRef="#ctx0" brushRef="#br0" timeOffset="2290">2523 3797 567,'15'0'129,"4"0"-88,-10 0 2,2 0-17,-3 0-22,-8 0-4,0 0-5,0 0-30,-8 10-53,-20 13-58,-11 12-145</inkml:trace>
          <inkml:trace contextRef="#ctx0" brushRef="#br0" timeOffset="7270">3036 3626 82,'2'13'401,"1"-2"-359,2-8-38,1-3-4,1 0-5,9 0-6,4 0 11,-1 0 2,0-3 11,-4 3 16,-2 0 12,-3 0 14,-1 3 2,1 10-21,-5 6-11,3-1-4,-3 1-11,-3-3-4,4 2-4,-4-2-2,-2-2 0,0 0-1,0 0 0,-2 2-2,-19 5 0,-11 5 3,2-1 1,-2 5-2,1-1 1,-1 4 0,14-2 1,6-1 0,8-8 2,4 1-2,0-4 2,6-3-1,15 1-3,15-6 5,-4-1-2,-6-3 2,-11 0-1,-9 0-1,-4 5 3,-2 4-1,0 7-4,-15 11-2,-12-2 2,3-3-1,7-2 3,6-4-1,6-3-1,5-5 1,0-1 0,0 1 1,21-4-1,4 11-1,5 1 1,-5-2 1,-4 2 1,-5 6-1,-11-4-2,-5 7 0,0 5 2,-18 6-3,-8-2 1,-6 6 0,7-10 3,1-4 2,6-4 1,0-8 1,7-8 3,-1-1-5,-7-3-4,4-5-3,-6-4 1,2 0-34,14 0-88,5-11-138</inkml:trace>
        </inkml:traceGroup>
        <inkml:traceGroup>
          <inkml:annotationXML>
            <emma:emma xmlns:emma="http://www.w3.org/2003/04/emma" version="1.0">
              <emma:interpretation id="{EEC66EE0-EBE0-49E2-B77F-048F4A9589AB}" emma:medium="tactile" emma:mode="ink">
                <msink:context xmlns:msink="http://schemas.microsoft.com/ink/2010/main" type="inkWord" rotatedBoundingBox="5391,17437 5990,17473 5968,17845 5369,17809"/>
              </emma:interpretation>
              <emma:one-of disjunction-type="recognition" id="oneOf1">
                <emma:interpretation id="interp5" emma:lang="en-US" emma:confidence="0">
                  <emma:literal>No</emma:literal>
                </emma:interpretation>
                <emma:interpretation id="interp6" emma:lang="en-US" emma:confidence="0">
                  <emma:literal>no</emma:literal>
                </emma:interpretation>
                <emma:interpretation id="interp7" emma:lang="en-US" emma:confidence="0">
                  <emma:literal>NO</emma:literal>
                </emma:interpretation>
                <emma:interpretation id="interp8" emma:lang="en-US" emma:confidence="0">
                  <emma:literal>Alo</emma:literal>
                </emma:interpretation>
                <emma:interpretation id="interp9" emma:lang="en-US" emma:confidence="0">
                  <emma:literal>N0</emma:literal>
                </emma:interpretation>
              </emma:one-of>
            </emma:emma>
          </inkml:annotationXML>
          <inkml:trace contextRef="#ctx0" brushRef="#br0" timeOffset="10350">3622 3907 546,'5'0'148,"-5"20"-104,0 2-28,-10 11 13,-11 10-12,-2 1-12,-7 6-3,5-4 0,4-5-1,5-11-1,11-18 0,5-6 0,0-6-7,0 0-15,10-21-17,9-21 30,9-9-1,-1 1-10,-4 4-15,-5 6 19,-2 14 14,-3 7 3,-8 8 0,-3 8 3,-2 3 27,6 0 10,-1 0-10,-2 21-14,4 10-1,-5 4-6,7 5-4,-7 2-4,-2-4-1,6-10-1,-6-12-2,2-16-19,1 0-53,5-21-82,2-24-60</inkml:trace>
          <inkml:trace contextRef="#ctx0" brushRef="#br0" timeOffset="10510">3832 3902 436,'9'0'195,"-5"12"-122,-4 6-45,0 2 11,0 6-12,-7 1-15,-14 2-7,-2-1-4,-3 0-1,3 1-5,-4-1-21,12-7-30,2-9-46,10-1-33,3-6-79</inkml:trace>
          <inkml:trace contextRef="#ctx0" brushRef="#br0" timeOffset="11012">3921 4067 383,'0'0'100,"0"0"-65,0 0 16,-8 5 4,-7 19-11,2 6-27,3 2-11,7 1-3,3-7-1,0-7-1,21-12-12,16-7 5,1 0 5,7 0-2,-9-31 1,-10-1 0,-18-8 0,-6 0-1,-2 7 1,0 7 0,-21 8-1,-7 14 1,-4 4-11,-4 0-21,10 22-38,5 9-112</inkml:trace>
        </inkml:traceGroup>
        <inkml:traceGroup>
          <inkml:annotationXML>
            <emma:emma xmlns:emma="http://www.w3.org/2003/04/emma" version="1.0">
              <emma:interpretation id="{E61D2C86-78D6-438D-ABE2-769AD2B2ACC3}" emma:medium="tactile" emma:mode="ink">
                <msink:context xmlns:msink="http://schemas.microsoft.com/ink/2010/main" type="inkWord" rotatedBoundingBox="6355,17486 8922,17639 8897,18064 6330,17910"/>
              </emma:interpretation>
              <emma:one-of disjunction-type="recognition" id="oneOf2">
                <emma:interpretation id="interp10" emma:lang="en-US" emma:confidence="0">
                  <emma:literal>Bimanous</emma:literal>
                </emma:interpretation>
                <emma:interpretation id="interp11" emma:lang="en-US" emma:confidence="0">
                  <emma:literal>Rimier</emma:literal>
                </emma:interpretation>
                <emma:interpretation id="interp12" emma:lang="en-US" emma:confidence="0">
                  <emma:literal>Pinions</emma:literal>
                </emma:interpretation>
                <emma:interpretation id="interp13" emma:lang="en-US" emma:confidence="0">
                  <emma:literal>Rittman</emma:literal>
                </emma:interpretation>
                <emma:interpretation id="interp14" emma:lang="en-US" emma:confidence="0">
                  <emma:literal>rimier</emma:literal>
                </emma:interpretation>
              </emma:one-of>
            </emma:emma>
          </inkml:annotationXML>
          <inkml:trace contextRef="#ctx0" brushRef="#br0" timeOffset="11382">4495 4088 396,'0'12'119,"0"2"-72,0 4-4,0 4 5,0 6-19,-11 2-1,-2 1-14,3 5-2,-3-7-4,5-5-6,5-8 0,3-9-2,0-7 1,0 0-2,0 0-20,0-11-22,5-20 29,6-14 1,1-1 7,-3 4-8,-5 2 4,7 4 8,-3 10 4,5 3-2,6 4 0,-2 3 2,12 1 0,2 4 0,0 3 3,-5 7-2,-5 1-1,-4 0 2,-10 1-1,-7 17 4,0 5 2,-7 5-9,-31 5 0,2 5 0,-9-6 2,2 0-1,14-12 1,6-8-2,10-5 0,13-7-5,0 0-47,18 0-60,26-10-71</inkml:trace>
          <inkml:trace contextRef="#ctx0" brushRef="#br0" timeOffset="11902">4788 4092 474,'-4'12'103,"1"0"-55,0 7 12,3 4-19,0 6-24,0 1-13,0-4-4,0-1 0,0-3-21,0-8-41,0-5-30,10-9-39,11-9-155</inkml:trace>
          <inkml:trace contextRef="#ctx0" brushRef="#br0" timeOffset="12222">4846 4245 147,'0'-9'133,"0"-3"-32,13-2-23,18-2-21,8-5-16,5 2-23,1-3-8,2 9-4,-5 4-3,-8 6 1,-17 3-4,-6 0-3,-11 4 3,0 20-1,-26 9-5,-10 6 5,-9-1 2,7 3 0,8-12 1,9-8 8,14-12 1,7-9-6,0 0-2,13-13-5,23-32 11,22-13-6,1-2-3,-9 10-12,-11 15 1,-18 11 6,-8 15 5,-8 4-1,-5 5 4,0 0 3,0 2 15,0 27 3,-5 8-17,-13 5-2,2 0 2,6 0 1,2-3 0,8-7-5,0-7 0,0-9-1,0-5-4,0-11-24,0 0-27,-7 0-39,-12-11-44,0-12-33</inkml:trace>
          <inkml:trace contextRef="#ctx0" brushRef="#br0" timeOffset="11903">5010 3994 207,'5'0'308,"-2"19"-224,-3 2-34,0 7-3,-8 7-15,-10 5-17,-3 0-6,0-2-5,8-5-4,2-6-4,4-3-31,2-8-28,2-8-15,-3-4-12,-3-4-32,-1 0-72</inkml:trace>
          <inkml:trace contextRef="#ctx0" brushRef="#br0" timeOffset="12512">5101 4240 264,'19'-13'116,"17"-4"-56,11-3-10,3-5-4,1 7-18,-1 1-5,2 3-16,-16 5-6,-10 6-2,-15 3 1,-11 0 5,0 17-5,-5 14-5,-22 8 3,-3 6 2,-7 0 2,11-6-2,13-8 11,2-9 11,9-14 7,2-3-6,0-5-7,0 0-12,21-7-4,10-21-25,-2-5-8,-11-2-7,-7 0-23,-11 16-43,0-3-31,0 6-69</inkml:trace>
          <inkml:trace contextRef="#ctx0" brushRef="#br0" timeOffset="13362">5380 4152 196,'0'-3'143,"0"3"-64,5 0 0,6 0-8,-3 0-18,2 0-7,-3 0-13,4 0-10,-1 0-10,-1 0-8,6 5-2,-2-1-2,10-1-1,-2-1 0,0-2 0,-3 0-2,-4 0 2,-5 0-5,-1 0-2,1 0-11,-7 0 3,-2 0 2,0 0 3,0 0 0,0 0 2,0 0 7,0 0 1,0 0 1,0 0 2,0 0-2,0 0 4,0 0 2,0 0-1,0 0 0,0 0 0,0 0-1,0 0 1,0 0-1,0 0-3,0 0 1,0 0-2,0 0 1,0 0 0,0 0 0,0 0 0,0 0 0,0 0-1,0 0-1,0 0 2,0 0-2,0 2 2,0-2-1,0 0 1,0 0-1,0 0 1,0 0 2,0 0 4,0 0-2,2 0 1,1 0 1,0 0-5,-3 0-1,0 0-1,0 0 0,0 3-2,0-3 0,0 0 0,0 1-6,0-1-15,-6 0-6,-1 0-17,4 0-22,0 0-6,1-6 8,2-3 23,0-1 24,0 3 17,0 2 2,0 5 11,0-2 7,0 2 12,0 0-1,0 0 3,0 0-4,0 0-7,0 0 2,0 0 4,0 0 3,0 0 3,0 0 2,0 0-10,13 7-11,0 12 4,0 0-1,0 4-3,-5-2-4,-6 0-6,-2 0-1,0 1-3,0-8-1,0 0-1,0-10-20,0-4-31,8 0-39,13 0-74,5-4-208</inkml:trace>
          <inkml:trace contextRef="#ctx0" brushRef="#br0" timeOffset="13882">5848 4013 449,'0'2'116,"-4"15"-72,-7 4 12,1 7-9,-3 12-18,0 2-11,0 5-12,5-8-4,6-1-2,2-12-11,0-10-36,15-13-57,14-3-39,1 0-176</inkml:trace>
          <inkml:trace contextRef="#ctx0" brushRef="#br0" timeOffset="14142">6099 4060 207,'-86'-9'189,"86"9"-87,5 4-23,19 3-6,9-2-37,6-3-23,1 1-3,-2-3-3,1 2-6,-10 1 0,-8 4 0,-14-6-4,-7 4-15,0 1-7,0-6-16,-4 1-7,-15 2 34,-1 4 13,6 5 1,5 9 3,1 2 19,-1 8 7,9 4 5,0-5-9,0 10-6,19-12 1,9-4-8,1-10 1,12-12 0,-3-2-12,-8 0-2,-9-22 1,-10-12-4,-11-6 2,0-2 0,0 4-10,-8 8-11,-10 4-14,2 12 11,5 7-8,6 3 3,3 4-14,2 0-18,0 27-34</inkml:trace>
          <inkml:trace contextRef="#ctx0" brushRef="#br0" timeOffset="13892">6099 4060 149,'0'14'392,"0"16"-329,0 8-29,-13 10 3,-13 2-13,8 0-19,-1-13-3,12-13-2,4-15-17,3-9-36,0-5-39,3-27-66,12-12-73</inkml:trace>
          <inkml:trace contextRef="#ctx0" brushRef="#br0" timeOffset="14652">6481 4217 425,'0'0'123,"0"0"-83,0 0 26,0 10-23,0-1-18,0 0-10,6-2-7,5 0-6,4-5 0,-2-2-5,2 0-5,6-9-10,-2-14-2,-6-8 4,-3 2 0,-5 12-1,-3 5 13,2 7 3,-2 5 1,3 0 6,3 12 2,3 10 1,1 5 5,-1-1 3,4-5-2,2-7-8,4-3 1,2-8-2,3-3-9,2-12-1,1-16-3,-5-12-18,-9 3-12,-2 6-6,-3 11 12,-2 9-3,-5 9 31,3 2 7,1 0 16,-2 24 9,0 6 6,-5 8 3,2-1 1,-2-2-18,0-6-5,4-15-10,-2-7-4,6-7-2,8-2-57,9-25-74,18 0-129</inkml:trace>
        </inkml:traceGroup>
        <inkml:traceGroup>
          <inkml:annotationXML>
            <emma:emma xmlns:emma="http://www.w3.org/2003/04/emma" version="1.0">
              <emma:interpretation id="{1811CD8A-8C57-4830-934B-3AD884506519}" emma:medium="tactile" emma:mode="ink">
                <msink:context xmlns:msink="http://schemas.microsoft.com/ink/2010/main" type="inkWord" rotatedBoundingBox="9215,17437 11088,17549 11057,18060 9184,17949"/>
              </emma:interpretation>
              <emma:one-of disjunction-type="recognition" id="oneOf3">
                <emma:interpretation id="interp15" emma:lang="en-US" emma:confidence="0">
                  <emma:literal>power</emma:literal>
                </emma:interpretation>
                <emma:interpretation id="interp16" emma:lang="en-US" emma:confidence="0">
                  <emma:literal>powers</emma:literal>
                </emma:interpretation>
                <emma:interpretation id="interp17" emma:lang="en-US" emma:confidence="0">
                  <emma:literal>rowers</emma:literal>
                </emma:interpretation>
                <emma:interpretation id="interp18" emma:lang="en-US" emma:confidence="0">
                  <emma:literal>rouses</emma:literal>
                </emma:interpretation>
                <emma:interpretation id="interp19" emma:lang="en-US" emma:confidence="0">
                  <emma:literal>Roussos</emma:literal>
                </emma:interpretation>
              </emma:one-of>
            </emma:emma>
          </inkml:annotationXML>
          <inkml:trace contextRef="#ctx0" brushRef="#br0" timeOffset="15272">7305 4154 256,'5'21'103,"-5"0"-32,0 0 0,0 2-14,0-2-18,0 1-6,0-6-2,0-4-3,0 0 0,2-3-9,4 3-4,-1-4-6,1 0-7,-6-1-2,0-1 2,0-2-3,0 2-1,0-1 0,0 0-9,0-3-1,-6-2-6,3 0-19,3-18 6,0-20 13,0-4 18,0-6 0,16 6 1,0 8-3,-1 10 1,-2 5 2,-2 8-1,-3 3 1,-3 1 0,7 3-1,1-4 1,4 0 2,-5-2-2,7 3 4,5 2-1,-4 3-1,3 2 0,-2 0 0,-5 0 4,-9 12 4,-7 4-4,0 7-1,-15 6-4,-21 0-4,-9 0 2,1-8 2,5-4-4,8-15-1,12 0 0,14-2-14,5 0-8,0 0 4,21 0-19,26-7-38,5-2-69,11 9-206</inkml:trace>
          <inkml:trace contextRef="#ctx0" brushRef="#br0" timeOffset="15722">7652 4152 195,'-4'0'222,"2"0"-142,-1 0-31,1 2 18,0 19-28,-2 10-33,4-4-2,0 4-3,0-5 0,13-5-3,16-7-8,5-12-15,7-2 11,-7-7 11,-13-21 0,-4-12 3,-15-2-1,-2-3-3,0 1 2,-24 8 2,8 11-1,1 11 1,4 4-1,7 10-21,0 0-17,4 0 13,0 19-45,17 7-134</inkml:trace>
          <inkml:trace contextRef="#ctx0" brushRef="#br0" timeOffset="15992">7911 4104 195,'-2'0'77,"-6"12"-22,1 12 28,3 5-13,2 5-16,2 1-23,0 1-18,0-4-5,8-9-2,20-8-3,17-15-3,5 0 9,-1-17-14,-10-13 5,-14-8 0,-11 12-2,-11 0 2,-3 10-1,0 9 0,0 7 0,0 0-2,-11 3 7,-7 20 2,2 10-2,6 5-2,10-6-2,0-1 1,0-12-3,23-5-2,14-10 1,-1-4-2,1 0 2,0-16 2,-14-14 0,-2-8-1,-3 0 2,-13 8-2,-2 7 1,-3 7-16,0 6-46,0 7-6,0 3-9,0 0-64</inkml:trace>
          <inkml:trace contextRef="#ctx0" brushRef="#br0" timeOffset="16532">8419 4224 224,'-2'14'80,"-13"7"-72,-2 10 19,4-1 13,6 1 2,4-8-10,3-9 1,0-4 2,3-6-12,23-4-19,10 0-9,1-21 5,-12-16-4,-6-5 0,-8-3-14,-7 5-9,-4 5-3,0 7-9,0 6 4,0 11 25,6 9 5,-1 2 10,5 0 30,9 0-3,2 0 2,3 0 1,-7 0-9,2 0-9,-4 0-10,-7 0-1,-5 0-5,-3 0-3,0 0 0,0 0-12,0 0-34,-9 0-8,-16 11-4,7 13-63</inkml:trace>
          <inkml:trace contextRef="#ctx0" brushRef="#br0" timeOffset="16562">8419 4224 320,'87'47'106,"-87"-47"-70,7 0 3,14-7 6,8-8-12,-3 6-5,-3 5-12,1 1-9,-12 3-5,-1 0-3,-11 0-22,0 16-27,-32 10-29,-4 1-17,-13-2-99</inkml:trace>
          <inkml:trace contextRef="#ctx0" brushRef="#br0" timeOffset="17192">8461 4327 318,'24'0'99,"-6"0"-39,0 0 8,-8 0-16,-4 0-9,4 8-13,-4 1-14,6-2-15,4-3 2,11-4-13,6 0-26,11 0-11,-2-16 11,-4-8 1,-8 3 9,-7 2-4,-12 5 12,-3 5-21,-8 6 5,0 3 18,0 0 0,-14 0 24,-6 15 30,1 15-4,6 3-8,-2 3 7,-1-4-11,8-6 10,8-3 0,0-9-8,0-9-5,5-5 0,6 0-11,4-13-10,2-37 3,2-18-2,0-10 0,0 6 1,-6 9 0,-3 13-1,-3 13-10,4 9 1,-1 14 8,9 4 5,1 10-1,3 0 2,1 0-1,3 5-1,-4 14-1,-8 2 0,-2 2-2,-11-2-5,-2 10 5,-7 1-1,-24 4-2,-11-2 4,9-12-1,4-3 1,8-14 1,10-1-2,11-4 2,0 0 3,0 0 29,29 0 23,5 2-31,3 5-10,9 7 2,-3 1-4,-3 3 1,-6-1-12,-15-6-3,-8-3-1,-11-1-25,-13 2-56,-19 5-96,-2 10-292</inkml:trace>
        </inkml:traceGroup>
      </inkml:traceGroup>
    </inkml:traceGroup>
    <inkml:traceGroup>
      <inkml:annotationXML>
        <emma:emma xmlns:emma="http://www.w3.org/2003/04/emma" version="1.0">
          <emma:interpretation id="{4C939998-990E-4B19-A686-2568CC3F069B}" emma:medium="tactile" emma:mode="ink">
            <msink:context xmlns:msink="http://schemas.microsoft.com/ink/2010/main" type="paragraph" rotatedBoundingBox="2450,17770 4576,17939 4539,18409 2412,182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058C18-25A5-49BC-BD0E-0002E1131898}" emma:medium="tactile" emma:mode="ink">
              <msink:context xmlns:msink="http://schemas.microsoft.com/ink/2010/main" type="line" rotatedBoundingBox="2450,17770 4576,17939 4539,18409 2412,18241"/>
            </emma:interpretation>
          </emma:emma>
        </inkml:annotationXML>
        <inkml:traceGroup>
          <inkml:annotationXML>
            <emma:emma xmlns:emma="http://www.w3.org/2003/04/emma" version="1.0">
              <emma:interpretation id="{8F76ADFD-6C3D-4651-BC7A-C071D25DFF45}" emma:medium="tactile" emma:mode="ink">
                <msink:context xmlns:msink="http://schemas.microsoft.com/ink/2010/main" type="inkWord" rotatedBoundingBox="2450,17770 3769,17875 3735,18306 2416,18202"/>
              </emma:interpretation>
              <emma:one-of disjunction-type="recognition" id="oneOf4">
                <emma:interpretation id="interp20" emma:lang="en-US" emma:confidence="0">
                  <emma:literal>Sm.</emma:literal>
                </emma:interpretation>
                <emma:interpretation id="interp21" emma:lang="en-US" emma:confidence="0">
                  <emma:literal>TM</emma:literal>
                </emma:interpretation>
                <emma:interpretation id="interp22" emma:lang="en-US" emma:confidence="0">
                  <emma:literal>sm.</emma:literal>
                </emma:interpretation>
                <emma:interpretation id="interp23" emma:lang="en-US" emma:confidence="0">
                  <emma:literal>son.</emma:literal>
                </emma:interpretation>
                <emma:interpretation id="interp24" emma:lang="en-US" emma:confidence="0">
                  <emma:literal>sm</emma:literal>
                </emma:interpretation>
              </emma:one-of>
            </emma:emma>
          </inkml:annotationXML>
          <inkml:trace contextRef="#ctx0" brushRef="#br0" timeOffset="-3550">908 4252 435,'10'-7'111,"-10"7"-95,0 0-16,0 0 22,-7-2 0,-14 2-4,-3 0 2,-1 0-6,-2 0-3,3 5-1,4 4 0,4 2-1,8-4 2,8-1 3,0 0 1,0-1 7,0 2 3,19 7-8,10 2-6,-3 3-3,-5 0 2,-6 0-3,-7 2 3,-8 3 2,0 3-2,-19 11-8,-23 0-2,-12-3-1,-9-2 1,9-10 0,4-8-1,20-9 1,9-6 0,12 0-3,9 0-15,0 0-24,30 0-56,29 0-44,11 0-108</inkml:trace>
          <inkml:trace contextRef="#ctx0" brushRef="#br0" timeOffset="-2860">1085 4351 475,'0'0'94,"0"0"-55,0 4 16,0 14-20,0-1-22,-2 12-6,-15 6 1,-6 0-3,8-1-1,-4-3-1,12-14 1,1-7-2,6-8-1,0-2-1,0 0-6,6-17-6,14-11 9,1-10 3,2-1-2,-4 10-3,-6 4-10,-2 8 10,-1 8 4,-5 7 0,1 2 3,1 0 2,1 0 3,-2 0 6,1 19-1,1 2 0,-6 2 2,4-2-6,-4 0 0,3-7-2,1-9 2,-1-5-5,5 0-6,5-3-7,9-29-8,5-8 3,3-2-2,-9 0-10,-5 13-1,-6 13 19,-1 16 9,-3 0 5,-3 9 9,-2 22 19,-3 11-1,0 5-7,0 2-5,-3 8 0,-7-10-4,2-6-6,6-17-1,2-17-7,0-2-1,0-5-3,0 0-39,0-14-67,2-16-73,11-1-251</inkml:trace>
          <inkml:trace contextRef="#ctx0" brushRef="#br0" timeOffset="-2240">1578 4516 409,'-4'3'89,"4"1"-73,0-4 19,0 0 1,14 0-8,17-8-14,8-9 4,8 3 7,-8 0 4,-3 12-7,-4 2-9,-9 0-6,-8 0-5,-6 0-1,-9 16-38,0 6-69,0-1-78</inkml:trace>
        </inkml:traceGroup>
        <inkml:traceGroup>
          <inkml:annotationXML>
            <emma:emma xmlns:emma="http://www.w3.org/2003/04/emma" version="1.0">
              <emma:interpretation id="{A65A1CD2-3B1E-4F29-98F9-EDC98E58F562}" emma:medium="tactile" emma:mode="ink">
                <msink:context xmlns:msink="http://schemas.microsoft.com/ink/2010/main" type="inkWord" rotatedBoundingBox="3955,17893 4576,17942 4539,18409 3918,18360"/>
              </emma:interpretation>
              <emma:one-of disjunction-type="recognition" id="oneOf5">
                <emma:interpretation id="interp25" emma:lang="en-US" emma:confidence="0.5">
                  <emma:literal>58</emma:literal>
                </emma:interpretation>
                <emma:interpretation id="interp26" emma:lang="en-US" emma:confidence="0">
                  <emma:literal>588</emma:literal>
                </emma:interpretation>
                <emma:interpretation id="interp27" emma:lang="en-US" emma:confidence="0">
                  <emma:literal>5</emma:literal>
                </emma:interpretation>
                <emma:interpretation id="interp28" emma:lang="en-US" emma:confidence="0">
                  <emma:literal>5X7</emma:literal>
                </emma:interpretation>
                <emma:interpretation id="interp29" emma:lang="en-US" emma:confidence="0">
                  <emma:literal>5x7</emma:literal>
                </emma:interpretation>
              </emma:one-of>
            </emma:emma>
          </inkml:annotationXML>
          <inkml:trace contextRef="#ctx0" brushRef="#br0" timeOffset="-1820">2105 4360 426,'0'10'83,"0"1"-51,0 6 18,0 4-9,-7 2-16,-9 5-3,1-2 7,4-3-13,4-11-2,4-5-4,3-7-2,0 0-4,0 0 0,18 0-4,4 0 2,3 0-2,-4 0 3,-5 10 1,-4 6 2,-6 12 5,-6 8-3,0 1-6,0 8 1,-18-8 0,-4-9-2,-1-5-2,6-13 1,-2-10-4,4-3-45,4-36-52,11-21-17,0-2-77</inkml:trace>
          <inkml:trace contextRef="#ctx0" brushRef="#br0" timeOffset="-1700">2105 4360 597,'100'14'105,"-66"-5"-70,4 6 2,5-6-18,-7 3-18,-2-10-1,-8-2-17,-3 0-42,-4 0-124</inkml:trace>
          <inkml:trace contextRef="#ctx0" brushRef="#br0" timeOffset="-910">2627 4398 42,'0'-8'131,"0"4"-21,5 1-21,-5 3-13,0 0-12,0 0-15,0 0-16,-32 5-9,-4 21-11,-11 2-6,6 0-5,7 2-1,13-7 1,11-4-2,10-7 0,0 0 4,5 5-5,24-4 8,-1 5 5,3-3 5,1 2 1,-9-3 5,-5 0-5,-7 0-5,-11 0 0,0 4-5,0-3-7,-18-3-2,-5-1 0,1-6 1,4-5-2,3 0-3,4 0-1,6-5 1,5-13-3,0-10-3,13-7 4,21 2 4,2-3 4,-4 1 0,4 10-1,-12-1 0,-9 7-1,-7 5 0,-8-5-7,0 7-17,-2 0-13,-25-3-2,-4 3-6,0-3-39,-1 11-61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3:04.952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C4FFA4F-74E8-4E1A-84A9-E962D80ABC31}" emma:medium="tactile" emma:mode="ink">
          <msink:context xmlns:msink="http://schemas.microsoft.com/ink/2010/main" type="writingRegion" rotatedBoundingBox="20780,15331 25971,15407 25946,17118 20755,17042">
            <msink:destinationLink direction="with" ref="{19540DEE-91E4-4BBE-84D1-CDC61437F69C}"/>
          </msink:context>
        </emma:interpretation>
      </emma:emma>
    </inkml:annotationXML>
    <inkml:traceGroup>
      <inkml:annotationXML>
        <emma:emma xmlns:emma="http://www.w3.org/2003/04/emma" version="1.0">
          <emma:interpretation id="{40148DD7-3D27-4B4F-8913-8A79225ED024}" emma:medium="tactile" emma:mode="ink">
            <msink:context xmlns:msink="http://schemas.microsoft.com/ink/2010/main" type="paragraph" rotatedBoundingBox="20780,15331 25971,15407 25946,17118 20755,170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8F55BD-0503-4E45-9EEE-7CA85257B6C2}" emma:medium="tactile" emma:mode="ink">
              <msink:context xmlns:msink="http://schemas.microsoft.com/ink/2010/main" type="inkBullet" rotatedBoundingBox="21398,15696 21529,15685 21532,15722 21400,15733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  <emma:interpretation id="interp1" emma:lang="en-US" emma:confidence="0">
                <emma:literal>_</emma:literal>
              </emma:interpretation>
              <emma:interpretation id="interp2" emma:lang="en-US" emma:confidence="0">
                <emma:literal>•</emma:literal>
              </emma:interpretation>
              <emma:interpretation id="interp3" emma:lang="en-US" emma:confidence="0">
                <emma:literal>'</emma:literal>
              </emma:interpretation>
              <emma:interpretation id="interp4" emma:lang="en-US" emma:confidence="0">
                <emma:literal>&gt;</emma:literal>
              </emma:interpretation>
            </emma:one-of>
          </emma:emma>
        </inkml:annotationXML>
        <inkml:trace contextRef="#ctx0" brushRef="#br0">3909 3247 50,'0'0'283,"9"0"-207,-1 0-42,-8 0 9,0 0-6,0 0-17,0 0-14,0 0-3,0 0 0,2 0 0,3 0 4,5 0 0,7 0-4,0 0-2,4 0-4,0 5-31,-5 3-76,-8 6-103</inkml:trace>
      </inkml:traceGroup>
      <inkml:traceGroup>
        <inkml:annotationXML>
          <emma:emma xmlns:emma="http://www.w3.org/2003/04/emma" version="1.0">
            <emma:interpretation id="{B269D761-1833-40A1-A057-7D0244B5EA88}" emma:medium="tactile" emma:mode="ink">
              <msink:context xmlns:msink="http://schemas.microsoft.com/ink/2010/main" type="line" rotatedBoundingBox="21677,15590 25491,15286 25510,15517 21696,15821"/>
            </emma:interpretation>
          </emma:emma>
        </inkml:annotationXML>
        <inkml:traceGroup>
          <inkml:annotationXML>
            <emma:emma xmlns:emma="http://www.w3.org/2003/04/emma" version="1.0">
              <emma:interpretation id="{3DC89716-53EF-4652-8412-F4B4C22722CC}" emma:medium="tactile" emma:mode="ink">
                <msink:context xmlns:msink="http://schemas.microsoft.com/ink/2010/main" type="inkWord" rotatedBoundingBox="21686,15702 22234,15658 22236,15680 21688,15724"/>
              </emma:interpretation>
              <emma:one-of disjunction-type="recognition" id="oneOf1">
                <emma:interpretation id="interp5" emma:lang="en-US" emma:confidence="0">
                  <emma:literal>---</emma:literal>
                </emma:interpretation>
                <emma:interpretation id="interp6" emma:lang="en-US" emma:confidence="0">
                  <emma:literal>-=</emma:literal>
                </emma:interpretation>
                <emma:interpretation id="interp7" emma:lang="en-US" emma:confidence="0">
                  <emma:literal>=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-I</emma:literal>
                </emma:interpretation>
              </emma:one-of>
            </emma:emma>
          </inkml:annotationXML>
          <inkml:trace contextRef="#ctx0" brushRef="#br0" timeOffset="312.008">4198 3256 517,'4'0'82,"1"0"-65,-5 0-8,2 0 8,6 0-15,5 0-10,2 0-38,4 0-16,-6 0-18,-5 0-21,0 0 3,-1 0-71,1 0 108</inkml:trace>
          <inkml:trace contextRef="#ctx0" brushRef="#br0" timeOffset="343.2088">4410 3256 132,'11'0'93,"-2"0"-23,-1-4-10,-2 1-3,-4 1-24,3 2-20,-1 0-8,0 0-2,4 0-17,5 0-84,0 0-170</inkml:trace>
          <inkml:trace contextRef="#ctx0" brushRef="#br0" timeOffset="639.6164">4652 3217 385,'0'0'131,"5"0"-102,1 0-22,-4 0-1,11 0-7,6 0-25,1 0-52,9 0-74</inkml:trace>
        </inkml:traceGroup>
        <inkml:traceGroup>
          <inkml:annotationXML>
            <emma:emma xmlns:emma="http://www.w3.org/2003/04/emma" version="1.0">
              <emma:interpretation id="{8DA69246-EFBB-41C5-976E-4E3E02CB80D8}" emma:medium="tactile" emma:mode="ink">
                <msink:context xmlns:msink="http://schemas.microsoft.com/ink/2010/main" type="inkWord" rotatedBoundingBox="22607,15516 23890,15413 23909,15645 22625,15747"/>
              </emma:interpretation>
              <emma:one-of disjunction-type="recognition" id="oneOf2">
                <emma:interpretation id="interp10" emma:lang="en-US" emma:confidence="0">
                  <emma:literal>dot</emma:literal>
                </emma:interpretation>
                <emma:interpretation id="interp11" emma:lang="en-US" emma:confidence="0">
                  <emma:literal>-dot</emma:literal>
                </emma:interpretation>
                <emma:interpretation id="interp12" emma:lang="en-US" emma:confidence="0">
                  <emma:literal>dog:</emma:literal>
                </emma:interpretation>
                <emma:interpretation id="interp13" emma:lang="en-US" emma:confidence="0">
                  <emma:literal>-dots</emma:literal>
                </emma:interpretation>
                <emma:interpretation id="interp14" emma:lang="en-US" emma:confidence="0">
                  <emma:literal>fog:</emma:literal>
                </emma:interpretation>
              </emma:one-of>
            </emma:emma>
          </inkml:annotationXML>
          <inkml:trace contextRef="#ctx0" brushRef="#br0" timeOffset="3759.6964">5400 3110 112,'0'-5'102,"0"2"-46,2 0 5,-2 3-9,0-1-6,0 1-9,0-3-5,3 3-7,-1 0-7,-2 0-6,2-3 4,-2 2 2,0 1-4,0 0-2,0 0-10,0 0-1,-4 0 1,-15 0 4,-7 7 1,3 18-2,2-6-3,8-1-1,13 1 0,0-7-7,19-2 1,19-4 0,9-6 4,-11 0 5,-4 0 0,-17 0-3,-4-16-1,-11 0 0,0-11-5,0 2-2,-24 0 5,-10 8-7,-2 5-16,-5 3-15,1 6 12,6 3 4,6 0 21,10 0 4,2 10 4,6 4 5,2 0 14,5 12 2,3-5-1,0 0-6,0-1-2,0-2-8,8-5-3,3-1-5,-4-3 0,1-4-1,0-2-2,3-3 2,-2 0-7,2-8 8,3-13-3,-9-2-2,-5 0 0,0-3-1,0 0-1,-3 9-4,-24 9 5,2 8 2,-4 0 1,-2 0 1,5 23 1,7 10 1,12-5 0,4-2 1,3-1 1,6-2-2,28-4-4,17-10 5,2-5 2,-6-4-1,-13 0-2,-13-6-1,-14-15 0,-7-9-3,0 0 0,0-1-2,-24 3 7,-4 3-18,-1 10-18,1 11-9,11 4 25,2 0 19,5 7 3,7 16 2,3-2 12,0 1 8,0 3-10,18-7-8,11 1-3,3-5 5,-7-7-9,-6-7-2,-12 0 2,-4 0-4,-3-19-5,0-4 2,-7 5-9,-20-5-11,-1 10-5,-4 4-19,6 9 8,5 0 30,6 0 17,4 9 18,11 8 23,0-2 5,13-1-11,17 1-11,2-5-9,13-6 0,-3-4-7,-6 0-10,-12-7-2,-14-11-3,-10 0-3,0-1 3,-2 2-2,-27 0-6,-5 8-14,0 4-8,3 5 10,0 0 8,18 11 11,7 4 3,6-1-3,0-1-7,29-3-43,20-2-52,2-4-87</inkml:trace>
          <inkml:trace contextRef="#ctx0" brushRef="#br0" timeOffset="982.8252">5228 3183 423,'0'0'90,"2"0"-73,1 0-12,5 0-6,7 0-40,11-1-73,14-17-135</inkml:trace>
          <inkml:trace contextRef="#ctx0" brushRef="#br0" timeOffset="1014.026">5543 3164 229,'26'0'45,"7"-6"-39,17-15-4,0-2 6,5 1-9,2 6-44,-18 7-53,-11 9-44</inkml:trace>
          <inkml:trace contextRef="#ctx0" brushRef="#br0" timeOffset="1310.4336">5983 3091 315,'8'0'112,"-3"0"-71,-5 0-6,0 0 3,0 0-29,0 0-14,0 0-31,0 0-53,0 0-115</inkml:trace>
          <inkml:trace contextRef="#ctx0" brushRef="#br0" timeOffset="1341.6344">6233 3019 331,'0'10'95,"0"-8"-67,0 1-2,0-3-11,15 0-14,9 0-29,10 0-4,16-15-33,-1 2-53</inkml:trace>
        </inkml:traceGroup>
        <inkml:traceGroup>
          <inkml:annotationXML>
            <emma:emma xmlns:emma="http://www.w3.org/2003/04/emma" version="1.0">
              <emma:interpretation id="{9232DF5C-2534-4E65-8278-E07B1D6C64EE}" emma:medium="tactile" emma:mode="ink">
                <msink:context xmlns:msink="http://schemas.microsoft.com/ink/2010/main" type="inkWord" rotatedBoundingBox="24014,15450 25495,15332 25504,15439 24023,15558"/>
              </emma:interpretation>
              <emma:one-of disjunction-type="recognition" id="oneOf3">
                <emma:interpretation id="interp15" emma:lang="en-US" emma:confidence="0">
                  <emma:literal>----</emma:literal>
                </emma:interpretation>
                <emma:interpretation id="interp16" emma:lang="en-US" emma:confidence="0">
                  <emma:literal>---</emma:literal>
                </emma:interpretation>
                <emma:interpretation id="interp17" emma:lang="en-US" emma:confidence="0">
                  <emma:literal>to</emma:literal>
                </emma:interpretation>
                <emma:interpretation id="interp18" emma:lang="en-US" emma:confidence="0">
                  <emma:literal>=:</emma:literal>
                </emma:interpretation>
                <emma:interpretation id="interp19" emma:lang="en-US" emma:confidence="0">
                  <emma:literal>==</emma:literal>
                </emma:interpretation>
              </emma:one-of>
            </emma:emma>
          </inkml:annotationXML>
          <inkml:trace contextRef="#ctx0" brushRef="#br0" timeOffset="1653.6424">6527 3018 242,'34'0'185,"6"0"-142,0-7-26,-6-5-5,-2 5-9,-17 2-1,-7 3-1,-8 2-15,0 0-40,0 2-84,0 15-119</inkml:trace>
          <inkml:trace contextRef="#ctx0" brushRef="#br0" timeOffset="1669.2428">6853 3060 127,'26'0'244,"-7"0"-206,-6 0-1,-6 2 30,-4-2-39,-1 2-26,-2-2-4,0 0-29,5 0-45,6 0-61</inkml:trace>
          <inkml:trace contextRef="#ctx0" brushRef="#br0" timeOffset="1996.8512">7183 3019 211,'8'0'80,"-2"0"-39,1 6 8,-1-2-11,1-2-17,6-2-13,6 0-9,6 0-19,18-12 4,1-3 7,3 7-28,-9 1-59,-12 3 6,-12 4-3</inkml:trace>
          <inkml:trace contextRef="#ctx0" brushRef="#br0" timeOffset="2028.052">7569 3018 99,'41'0'97,"25"0"-22,2-10-41,4-5 0,-9-1-5,-13 5 2,-12 4-19,-19 2-2,-9 5 3,-7 0 10,-3 0-16,0 0-8,0 0-15,0 0-19,6 0-36,1-2-78</inkml:trace>
        </inkml:traceGroup>
      </inkml:traceGroup>
      <inkml:traceGroup>
        <inkml:annotationXML>
          <emma:emma xmlns:emma="http://www.w3.org/2003/04/emma" version="1.0">
            <emma:interpretation id="{94801FD7-E2BA-4A62-88BC-428289B541EA}" emma:medium="tactile" emma:mode="ink">
              <msink:context xmlns:msink="http://schemas.microsoft.com/ink/2010/main" type="line" rotatedBoundingBox="20776,15591 25967,15667 25946,17118 20755,17042"/>
            </emma:interpretation>
          </emma:emma>
        </inkml:annotationXML>
        <inkml:traceGroup>
          <inkml:annotationXML>
            <emma:emma xmlns:emma="http://www.w3.org/2003/04/emma" version="1.0">
              <emma:interpretation id="{36EFEAC2-4C36-48A6-A613-52448F23371A}" emma:medium="tactile" emma:mode="ink">
                <msink:context xmlns:msink="http://schemas.microsoft.com/ink/2010/main" type="inkWord" rotatedBoundingBox="20776,15591 25967,15667 25946,17118 20755,17042"/>
              </emma:interpretation>
              <emma:one-of disjunction-type="recognition" id="oneOf4">
                <emma:interpretation id="interp20" emma:lang="en-US" emma:confidence="0">
                  <emma:literal>mutations</emma:literal>
                </emma:interpretation>
                <emma:interpretation id="interp21" emma:lang="en-US" emma:confidence="0">
                  <emma:literal>marathons</emma:literal>
                </emma:interpretation>
                <emma:interpretation id="interp22" emma:lang="en-US" emma:confidence="0">
                  <emma:literal>maturations</emma:literal>
                </emma:interpretation>
                <emma:interpretation id="interp23" emma:lang="en-US" emma:confidence="0">
                  <emma:literal>rotations</emma:literal>
                </emma:interpretation>
                <emma:interpretation id="interp24" emma:lang="en-US" emma:confidence="0">
                  <emma:literal>rataplan</emma:literal>
                </emma:interpretation>
              </emma:one-of>
            </emma:emma>
          </inkml:annotationXML>
          <inkml:trace contextRef="#ctx0" brushRef="#br0" timeOffset="-3588.092">3282 3944 216,'0'2'54,"-6"2"-33,6-4-18,0 0 1,0 0 3,0 0-4,0 0 15,0 0 40,0 0 11,0 0-4,0 0-8,0 0-10,0 0-4,0 0-12,0 0-11,0 0-6,0 0-5,0 0-4,0 0-4,0 0 1,0 0-1,0 0-2,0 0 2,0 0-1,0 0 1,0 0 1,0 0 1,0 0 4,0 0 2,0 0-3,0 0 1,0 0 2,0 0-1,6 0-4,5 0 0,-1 0-4,5 0 0,9 0 3,2 0-1,3 0 0,7 0 3,-2 0 0,0 0 1,-8-2-4,3 2 4,-9 0-3,-1 0 3,-1 0 0,-2 0-2,-6 2-4,3 8 0,-5-5 1,-1 2-1,4-3 0,2-1 0,-3 0 0,-2-3 1,-5 0-1,-1 1 0,-2-1-1,0 3 1,0-3-3,0 0-3,0 0-3,0 0 0,0 0 2,0 0 2,0-14 2,0-10-1,0-13-7,19-5 4,12-3 1,8-5 1,3-1-1,-6 6 2,-10 10 3,-11 12-4,-11 16 3,-4 7 1,0 0 0,0 0-6,0 0 2,0 9 7,0 12-2,-4 8 1,0 0 0,4 5 0,0-1 1,0-4-1,0-7 0,0-8 1,15-11 0,8-3-5,4-5-3,3-29 1,-3-5-5,-9-6-5,-5 1-13,3 4-2,-11 8 15,3 8 9,-3 8 7,-5 11-1,2 5 5,2 0 12,3 0 8,1 0-11,5 0-11,0-9-4,3-11 0,-3 7-1,-6-4-12,-1 3-4,-4 5 2,-2 3 3,0 2 5,2 0 3,-2 1-2,0 2 5,4 1 4,-4 0 0,5-3 2,3-1-1,7-6 2,-2-2-3,3-2-2,-9 7-1,-4-7 1,0 4-2,-3 1 1,0 2-1,0 3-6,0 4-7,0 0 3,0 0 6,0 0 5,0 0 3,0 0 6,0 0 4,0 0 10,0 0-7,2 1-2,3-1 3,1 0-6,2 0-13,1-8 3,0-14-20,-1 1 1,-6-2-9,1 1 6,-1 8 6,-2 8 1,0 3-10,0 3 18,0 0 5,0 0 8,0 0 14,0 0 7,0 5-3,3 10-12,-3 7-1,0 11-4,0 17-6,0 8-1,0 10 4,0-2-1,0-9 1,0-5 2,0-13 6,0-19-5,0-8-4,3-9 0,10-3-2,8 0-3,4-15-3,-1-20-14,-3-5 13,-8 4 1,-7 7-18,-6 12-3,0 8 12,0 9 11,0 0 4,0 26 10,0 24 6,0 12 9,-11 11-5,3-3 13,8 1-9,0-15-5,0-19-6,5-11 1,11-16-5,1-10-1,10 0-13,-1-19-1,0-20-12,-7-11-6,-7 2-11,-1 9-7,-6 6 5,1 7 6,-2 8 11,2 1 3,3 1 10,2 6 5,-1 1 1,-4 9 2,-3 0 0,-3 3 12,0 41-4,-16 24-6,-13 18 0,1 20 11,7-4 9,8-4-4,5-14-3,6-24 6,2-24-7,0-22 7,17-14-3,17-7-21,13-36-1,-5-13-2,-3-13 1,-18 7-5,-8 3 6,-8 11-9,-5 7-14,0 8 3,0 6-3,0 3 3,0 0 2,5 2 12,6 0 0,-1 8-5,1 12 7,-3 2 11,-3 13 1,-1 30-3,2 16-3,-1 6 2,-2 1 22,0-7-13,1-11 8,0-12-9,-2-20-1,3-9 0,1-7-7,7-7-19,2-33 8,11-11-1,3-15 1,5-6-14,4-3-7,-4-6-4,3 4-5,-8 2 7,-12 5 21,0 9 12,-7 5-5,1 12-7,-4 8 6,1 16 3,-6 10 2,1 6 2,3 4 3,-2 0 7,7 0-1,-5 18-5,-6 5 5,0 12-14,-6 28 8,-22 10-9,1 15 12,3 2 1,9-9 5,5-18-6,7-29 11,3-19-7,0-15 1,11-15-16,15-43 3,7-22-18,4-23 13,-6-7-11,-3-1-8,-11 5 15,-2 14-11,-7 16-2,-3 20-1,-5 31 4,0 15 20,8 10 6,-3 4 30,3 27-11,2 14 1,-5 6-17,1 4 5,2 3 1,-3 12-9,0 10-2,-2 9 0,4 5-7,1 6 3,3-5-3,2-9 5,5-13-4,2-19 4,4-12 2,3-14-2,9-5 3,5-6 6,-1-5-1,9-10-3,-7-2-1,-6 0 1,3-7-12,-8-18 5,-5-9-4,-7-10-3,-4-10-4,-4 0 0,-9 5 4,1 14 1,-3 17 5,0 18-2,0 4 1,0 45 22,0 23-2,0 24-12,0 10 4,0 0 14,7-10 7,12-19-20,2-30 12,-3-28-6,3-19-10,0-25-15,2-58-5,-10-32-4,-8-24 7,-5-1-6,0 11-7,-15 23-8,2 34-11,0 37 5,11 29 16,2 16 20,0 46 52,4 19-23,17 22-9,7-3 1,4-8 10,-6-13-14,1-26-5,-10-24-9,0-21 0,-2-2-6,0-51-9,1-24-29,-3-24 31,-2-1-14,-4 1-9,-4 24-7,0 24 16,1 23 8,7 28 18,8 6 35,2 37 0,2 17-20,3 13 7,-13 7 8,0-3-13,-1-13-9,-6-18-3,-1-25-4,-3-10-1,6-11-1,8-11-11,13-31-11,7-18 10,-2-16 4,-2 4-1,-4 20-4,-12 18-1,-6 20 12,-7 9 3,-1 5 3,7 0 3,-5 0 3,1 5-5,1 3-4,-4-2 0,-2-2-1,2-4 0,2 0 0,-2 0 0,6 0-1,-5 0 1,2 0-1,0 0-1,0 0-4,6-3 2,-1-24-2,3-16-1,-2-8-4,-3-12-4,-4-3-12,2-2 1,1-1-3,1 11 17,5 6 10,-2 15 1,2 11-2,5 12 4,-7 14 6,2 0 6,-6 18 7,-4 20-12,-3 16-8,0 10 1,0 8 5,0-4-4,-3-10-1,1-13 1,2-17-3,0-12 5,8-13 0,15-3-3,9-11-5,15-30-3,-1-14 1,-5-14 0,-4 1-6,-16 5 0,-13 3-1,-6 15-5,-2 11 6,0 14 4,0 13-4,0 7-7,0 0 17,0 27 20,0 11 9,0 8-7,0 7 2,0 4 1,11 1-7,7 0-11,8 1-3,0 3 2,-3 5-3,-2-6-1,-10-13-2,-6-16 2,-2-19-1,-3-10-1,0-3-6,0 0-16,0-28 5,0-22 8,0-8-7,0-5 7,0 6 6,0 20 2,2 21 0,3 16 2,-3 0 23,4 32 7,-3 29-27,-3 22 15,0 8-3,0-5-3,0-13-3,0-19-4,0-23-2,0-20 0,23-11 7,17-21-9,3-36-11,7-21 2,-9-14-1,-11 2-6,-13 13-7,0 23 6,-15 24-3,-2 20 9,0 10 4,0 0 6,0 34 19,0 15-1,0 2-7,0 4 4,0-11 1,0-14 4,13-11-5,5-8-11,4-3-2,-3-8-3,2 0-1,3 0 0,-5-28 1,-7-5-12,-1-10-4,-9 4-1,-2 1-5,0 8 3,0 11 12,0 7 2,0 10 4,0 2 5,0 0 16,3 0 25,10 11-26,3 12-14,1 11-1,2 1 5,-8 2-8,-7 6-1,-4-7 1,0-9-3,0-11 4,0-9-5,-10-7-4,5 0-15,-1-13 0,6-30 10,0-18 6,6-2 10,12 7-2,-2 11-1,-8 22 2,-3 14-2,0 9 6,3 0 9,-2 0 4,1 16-13,-1-2-6,-4 0 0,0 0-1,1-9 2,0-1-1,2 0 1,3 3 2,7 3-2,-2 2 0,3 2-2,-3-2 1,-2-5 0,-4 0 0,3-7-1,7 0-6,0-21-5,4-17-10,-3-9 15,1-5-3,-6 11-3,3 9 10,1 11 0,5 21 6,11 3 5,1 32 9,5 10-8,-7 9 1,-9 2 1,-8-7 5,-7-14-7,1-11-2,-5-19-3,-4-5-4,3 0-13,7-23-20,-4-24 26,5-6 10,1 4-5,-5 14-1,4 19-3,2 12 7,1 4 9,1 1 1,-4 24-2,-1 0 1,-3 8-5,-7-6 1,4-5-5,-4-8-2,0-11 1,2-3-2,0 0-2,4 0-6,-1-12 1,5-1 10,-5-8 1,1 14 1,-4 6-1,-2-3 1,0 4 1,0 0-2,0 0-2,0 0-3,0 0-3,-10 0 5,-14 8-11,-1-5-36,4-3-16,12 0-40,9 0-216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54:36.202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7F1C0C8-9586-4EEF-8CEC-C58D72B97286}" emma:medium="tactile" emma:mode="ink">
          <msink:context xmlns:msink="http://schemas.microsoft.com/ink/2010/main" type="writingRegion" rotatedBoundingBox="28077,390 32655,-5 32827,1979 28249,2375"/>
        </emma:interpretation>
      </emma:emma>
    </inkml:annotationXML>
    <inkml:traceGroup>
      <inkml:annotationXML>
        <emma:emma xmlns:emma="http://www.w3.org/2003/04/emma" version="1.0">
          <emma:interpretation id="{BC1358DA-9D6C-4206-8ABE-C0BD5795C32B}" emma:medium="tactile" emma:mode="ink">
            <msink:context xmlns:msink="http://schemas.microsoft.com/ink/2010/main" type="paragraph" rotatedBoundingBox="28038,530 29064,95 29381,844 28355,12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F45982-ED16-41B2-8621-E2DE4E0634B7}" emma:medium="tactile" emma:mode="ink">
              <msink:context xmlns:msink="http://schemas.microsoft.com/ink/2010/main" type="line" rotatedBoundingBox="28038,530 29064,95 29381,844 28355,1279"/>
            </emma:interpretation>
          </emma:emma>
        </inkml:annotationXML>
        <inkml:traceGroup>
          <inkml:annotationXML>
            <emma:emma xmlns:emma="http://www.w3.org/2003/04/emma" version="1.0">
              <emma:interpretation id="{D3A44CAF-C1FB-4F1F-9989-819D424B196E}" emma:medium="tactile" emma:mode="ink">
                <msink:context xmlns:msink="http://schemas.microsoft.com/ink/2010/main" type="inkWord" rotatedBoundingBox="28038,530 29064,95 29381,844 28355,1279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It</emma:literal>
                </emma:interpretation>
                <emma:interpretation id="interp2" emma:lang="en-US" emma:confidence="0">
                  <emma:literal>Int</emma:literal>
                </emma:interpretation>
                <emma:interpretation id="interp3" emma:lang="en-US" emma:confidence="0">
                  <emma:literal>it!</emma:literal>
                </emma:interpretation>
                <emma:interpretation id="interp4" emma:lang="en-US" emma:confidence="0">
                  <emma:literal>Item</emma:literal>
                </emma:interpretation>
              </emma:one-of>
            </emma:emma>
          </inkml:annotationXML>
          <inkml:trace contextRef="#ctx0" brushRef="#br0">-2 31 330,'0'0'99,"0"1"-32,0-1-2,0 0-24,0 0-13,8 0-9,7 0-5,4 0-6,-1 0 2,8 0-5,0 0 2,8 0 4,5 0 0,-1-1 7,10-1 1,6-6-2,3 4 4,3 2-5,-5-3-3,-2 5-2,-9-3-5,-10 3-2,-14 0-3,-7 0-2,-10 0 1,-3 0-13,0 0-20,0 0-42,0 0-64,0-4-63</inkml:trace>
          <inkml:trace contextRef="#ctx0" brushRef="#br0" timeOffset="-690">363 108 417,'10'-12'67,"-10"10"-54,0-5 23,0 0-5,0 2-12,0 1-2,0-1 8,0 5 3,0-3 3,0 3 6,0 0-1,0 0 1,0 0-6,0 0-3,0 0-5,0 0-8,0 0-8,0 0-3,0 0-3,0 0 1,0 0-3,0 3 1,-3 14-3,-12 1 2,2 8-1,-6 7 0,2 7 2,0 2-1,4 0 1,3-1 0,5-12 1,-1-5 0,6-11 2,0-7 0,0-5-2,0-1 2,0 0-3,0 0-1,0 0 1,0 0-1,0 0 2,0 0-1,0 0 2,0 6-1,8-4 0,1 5 0,1-2 3,3-1 0,10 1-3,6-5 1,8 0 0,2 0-1,3 0 1,-4 0 0,4 0 2,-5 0-1,-9 0 1,-5 0 0,-6 0 0,-5 0-2,-1 0 0,-6 2-1,0 3-2,-2-2-1,-1 1-6,-2-2-10,0-2-10,0 0-31,0 0-59,0 0-125</inkml:trace>
          <inkml:trace contextRef="#ctx0" brushRef="#br0" timeOffset="1120">225-216 361,'-115'24'84,"115"-24"-55,0 0 8,0 0 0,0 0-27,13 0 10,5-5-9,6 1 1,2 0 20,-3-1-5,-2 3-7,-5-2-7,-4 4-11,-3 0-3,-7 0-52,0 0-48,1 6-136</inkml:trace>
          <inkml:trace contextRef="#ctx0" brushRef="#br0" timeOffset="550">225-216 50,'0'-1'106,"0"-5"-74,0 2-4,0 0 20,0-1 5,0 2 3,2-1 5,1 1 7,-1 3-4,-2 0 9,0 0-6,0 0-14,0 0-10,0 10-20,0 10-12,0 4-6,-11 2-2,-2-3-2,3-5-1,3-10-9,-1-1-28,3-2-47,2-5-62,0 0-97</inkml:trace>
          <inkml:trace contextRef="#ctx0" brushRef="#br0" timeOffset="1121">446-301 381,'2'8'233,"-2"4"-169,0 5-25,-2 1-2,-11 1-26,3 0-8,1-3-3,2 1 0,-1-3-12,8-3-37,0-4-39,0-7-29,11 0-115</inkml:trace>
          <inkml:trace contextRef="#ctx0" brushRef="#br0" timeOffset="1710">446-301 186,'130'46'111,"-130"-46"-30,2 0 11,-2 0-9,0 0-21,0 0-8,0 0-13,0 0-18,4 0-6,-2 0-1,-2 0-7,5 0-5,1 0 0,-2 0-3,7 0 0,-5 0-1,1 4-2,-1 5-1,-6 6-2,0 7 1,0-2 2,-6 4 0,-7-6 1,0-4 0,11-7 1,-1-2 0,0-5 0,3 0 2,0 0 1,0 0 6,0 0 1,10 0 7,3 0-5,4-1 5,-5 1 0,1 0-6,-2 0-7,-1 0-3,-2 0-1,-5 0-10,-3 4-26,2-2-50,1-2-133</inkml:trace>
          <inkml:trace contextRef="#ctx0" brushRef="#br0" timeOffset="4732">595 46 243,'0'0'92,"0"0"-74,0 0-7,0 0 9,0 0-19,0-8-2,0-1 3,0 4 8,0 2 6,0 3 31,0 0 12,0 0-7,0 0-8,0 0-6,0 0-7,0 0-7,0 0-10,0 0-4,0 0-4,0 0-2,0 0-1,0 0-1,0-4 1,0-1 7,4-2 5,7 2-1,2 1 6,-5 4-2,0 0-4,-1 0-3,1 0-2,0 0-1,-1 0-6,7 0 0,-4 0 0,6 0-2,8 0 1,-3 0-1,-1 0 0,1 0 0,-5 0 1,-3 0 1,-3 0 0,-5 0 2,-3-2 0,-2 2-1,4 0-2,-4 0 0,0 0 1,0 0-2,2 0 0,1 0 1,-1 0-1,6 0 0,0 0-1,-1 0-1,4 0 1,-3 0 0,-6 0 1,1 0 0,-3 0 0,0 0 1,0 0-2,0 0 1,0 0-2,0 0-2,0 0 0,0 0-4,0 0 1,0 0-1,0 0-6,0 0 1,0 0-1,0 0-6,2 0-8,-2 0-15,0-3-7,0 3-7,0 0-21,-9 9-94</inkml:trace>
          <inkml:trace contextRef="#ctx0" brushRef="#br0" timeOffset="2300">811-267 353,'2'0'157,"-2"0"-119,0-5-16,0 5 16,3 0-29,-1 0-3,4 0 1,-1 0-1,3 5 0,0 5 3,-1 4 4,4-1 5,-3 5 16,-4-4-13,2-10 1,-3-2-9,-3-2-8,0 0-6,0 0-5,2 0-5,6-16 5,3-3 5,2-2 3,-1 2-1,7-2 0,5 8 0,-5-4 1,2 5 0,-2 3-1,-6 1-4,-11 6-10,-2 2-36,0 0-48,0 2-110</inkml:trace>
        </inkml:traceGroup>
      </inkml:traceGroup>
    </inkml:traceGroup>
    <inkml:traceGroup>
      <inkml:annotationXML>
        <emma:emma xmlns:emma="http://www.w3.org/2003/04/emma" version="1.0">
          <emma:interpretation id="{5574A077-BA7A-492A-9E1C-3920DF46A1DA}" emma:medium="tactile" emma:mode="ink">
            <msink:context xmlns:msink="http://schemas.microsoft.com/ink/2010/main" type="paragraph" rotatedBoundingBox="28793,949 32708,610 32827,1979 28911,23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F03E53D-0A75-4F9D-B899-5A83170DEFDC}" emma:medium="tactile" emma:mode="ink">
              <msink:context xmlns:msink="http://schemas.microsoft.com/ink/2010/main" type="inkBullet" rotatedBoundingBox="28796,980 29253,941 29269,1129 28812,1169"/>
            </emma:interpretation>
            <emma:one-of disjunction-type="recognition" id="oneOf1">
              <emma:interpretation id="interp5" emma:lang="en-US" emma:confidence="0">
                <emma:literal>→</emma:literal>
              </emma:interpretation>
            </emma:one-of>
          </emma:emma>
        </inkml:annotationXML>
        <inkml:trace contextRef="#ctx0" brushRef="#br0" timeOffset="18442">703 432 163,'0'18'98,"0"-6"-83,0-7-14,0-5 13,0 0 10,0 0-8,9 0 8,3-9 14,-1-1 18,-3 5 4,-3 3-4,1 0-1,-4 2-6,3 0-7,1 0-9,4 0-13,-3 0-5,4 0-2,2 0-11,-3 0 0,13 0-1,11 0-3,3 0 1,2-5 1,2-4 0,-9 2 1,-9 2 0,-12 4 1,-3 1 6,-3 0 4,-5 0-2,2 0-4,-2 0-1,0 0-3,0 0 1,0 0-3,0 0 0,0 0-2,0 0 1,0 0 2,0 0-2,0 0 1,0 0-1,0 0 1,0 0-1,0 0 0,0 0 1,0 0-1,0 0-1,0 0-3,0 0 1,0-6 0,-5 1 3,-7-5 2,1 2 0,-4-2-1,1 1 0,4-3 2,-4 2-2,2 1-3,-1 2 0,2 6 2,-2-3-1,3 3 1,7-2 1,-1 3 1,0-3 1,4 2-2,0 1 0,0 0 0,0 0 2,0 0-2,0 0 2,0-3 1,0 3-1,8 0 3,8 0-3,7 0 0,-7 0 0,-3 0 1,-2 0 1,-1 4 1,1 3-1,-2 1 2,-1-1-4,-5-5 1,0 1 1,2-2-1,-3-1-2,-2 0 1,4 0 0,-4 0-2,0 3 2,0-3-3,0 2 1,0-2 0,0 3 0,0-1 1,0 0-2,0 6 1,-6 1-1,-5-1 0,-4 4-1,-4-2 2,2 2 0,-2-3-1,0 3 1,0 0 0,2 0 1,0 1-1,4-3 0,-1-1 0,7-2 0,7-1-1,0-6 2,0 0-1,0 0 0,0 0 0,0 0-1,0 0 0,0 0 0,0 0 0,0 0-1,0 0 3,0 0-2,0 0 1,0 0 0,10 0 0,3-6 1,2 2 0,4-4-2,-4 0 1,9 1-1,5-3 1,1 0 1,-3 3-2,-1 1 2,-3 1-1,-10 2 1,-2 1-1,-7 2 1,2 0-1,-1 0 1,1 0 0,-4 0-1,-2 0 1,3 0 0,-1 0-1,1 0 0,-3 0-1,3 0 2,-3 0-1,0 0 1,0 0-2,0 0 1,0 0 1,0 0-1,0 0-1,0 0 0,0 0 1,0 0-1,0 0 2,0 0-2,0 0 0,0 0 1,0 0 0,0 0-1,0 0 1,0 0-1,0 0 1,0 0-1,0 0 0,0 0 1,0 0-1,0 0 2,0 0-2,0 0 2,0 0-1,0 0 0,0 0 0,0 0 0,0 0 0,0 0 0,0 0-1,0 0 1,0 0-2,0 0 1,0 0-2,0 0 0,0 0 3,0 0 0,0 0 0,0 0-2,-3 0 4,3 0-4,-3 0 4,1 0-2,-1 0-2,-1 0 1,-11 0 1,0 0 0,-13 0-1,-1 2 2,3 8-1,-3 1-2,6 1 3,5-3-1,2-3 1,9-2-2,3-2 1,4-2 0,0 0 0,0 0 1,0 0 2,0 0-3,0 0 0,0 0-2,11 0 4,-1 0-1,-4 0-1,-4 0 0,-2 0 0,0 0 0,0 0 0,0-2 0,0 2 0,5 0 0,3-4-3,5-3-13,8-3-14,5-2-13,3 5-20,7 3-70,-2 4-92</inkml:trace>
      </inkml:traceGroup>
      <inkml:traceGroup>
        <inkml:annotationXML>
          <emma:emma xmlns:emma="http://www.w3.org/2003/04/emma" version="1.0">
            <emma:interpretation id="{7ACE055C-3F15-4719-8BAF-BD9046A78BC8}" emma:medium="tactile" emma:mode="ink">
              <msink:context xmlns:msink="http://schemas.microsoft.com/ink/2010/main" type="line" rotatedBoundingBox="29374,898 32708,610 32745,1039 29411,1327"/>
            </emma:interpretation>
          </emma:emma>
        </inkml:annotationXML>
        <inkml:traceGroup>
          <inkml:annotationXML>
            <emma:emma xmlns:emma="http://www.w3.org/2003/04/emma" version="1.0">
              <emma:interpretation id="{32956568-DB06-4FAB-9FA1-D1C09A8E1285}" emma:medium="tactile" emma:mode="ink">
                <msink:context xmlns:msink="http://schemas.microsoft.com/ink/2010/main" type="inkWord" rotatedBoundingBox="29378,943 29787,908 29801,1073 29392,1108"/>
              </emma:interpretation>
              <emma:one-of disjunction-type="recognition" id="oneOf2">
                <emma:interpretation id="interp6" emma:lang="en-US" emma:confidence="1">
                  <emma:literal>a</emma:literal>
                </emma:interpretation>
                <emma:interpretation id="interp7" emma:lang="en-US" emma:confidence="0">
                  <emma:literal>A</emma:literal>
                </emma:interpretation>
                <emma:interpretation id="interp8" emma:lang="en-US" emma:confidence="0">
                  <emma:literal>n</emma:literal>
                </emma:interpretation>
                <emma:interpretation id="interp9" emma:lang="en-US" emma:confidence="0">
                  <emma:literal>u</emma:literal>
                </emma:interpretation>
                <emma:interpretation id="interp10" emma:lang="en-US" emma:confidence="0">
                  <emma:literal>or</emma:literal>
                </emma:interpretation>
              </emma:one-of>
            </emma:emma>
          </inkml:annotationXML>
          <inkml:trace contextRef="#ctx0" brushRef="#br0" timeOffset="19102">1457 287 60,'5'-3'301,"-3"3"-241,-2 0-35,0 0 25,0 0-18,0 0-14,0-2-6,0 2-6,0 0-4,-5 0 1,-10 0 3,-4 0 2,4 0-2,1 0 2,-3 5 3,-2 6 4,-2 5 1,1 3-8,3 0 1,7 2 0,3-4-7,7-3 1,0-2 0,0-3 1,10 0-4,14-2-3,-1-2 1,1-3 4,-7-2-3,2 0-1,-6-2 1,0-19-6,3 0-8,-7-5 6,0 0-16,-4 7-4,-5 3 12,3 12 13,-3 1 2,0 3 4,0 0 0,0 0 2,0 0 14,0 0 9,0 15-13,2 2-2,-2 5-2,5-3 2,3-4-6,3-1-3,1-6 5,18-3-8,-5-5-4,9 0-20,0 0-41,0-7-30,-3 1-220</inkml:trace>
        </inkml:traceGroup>
        <inkml:traceGroup>
          <inkml:annotationXML>
            <emma:emma xmlns:emma="http://www.w3.org/2003/04/emma" version="1.0">
              <emma:interpretation id="{5E6BC72C-1C8A-4FC5-B899-8EBD03DE1C7F}" emma:medium="tactile" emma:mode="ink">
                <msink:context xmlns:msink="http://schemas.microsoft.com/ink/2010/main" type="inkWord" rotatedBoundingBox="31151,745 32708,610 32745,1039 31189,1173"/>
              </emma:interpretation>
              <emma:one-of disjunction-type="recognition" id="oneOf3">
                <emma:interpretation id="interp11" emma:lang="en-US" emma:confidence="1">
                  <emma:literal>pa</emma:literal>
                </emma:interpretation>
                <emma:interpretation id="interp12" emma:lang="en-US" emma:confidence="0">
                  <emma:literal>p a</emma:literal>
                </emma:interpretation>
                <emma:interpretation id="interp13" emma:lang="en-US" emma:confidence="0">
                  <emma:literal>K a</emma:literal>
                </emma:interpretation>
                <emma:interpretation id="interp14" emma:lang="en-US" emma:confidence="0">
                  <emma:literal>r a</emma:literal>
                </emma:interpretation>
                <emma:interpretation id="interp15" emma:lang="en-US" emma:confidence="0">
                  <emma:literal>? a</emma:literal>
                </emma:interpretation>
              </emma:one-of>
            </emma:emma>
          </inkml:annotationXML>
          <inkml:trace contextRef="#ctx0" brushRef="#br0" timeOffset="15452">3084 523 309,'0'0'117,"0"0"-85,0 0-7,0-2 2,0-3-22,0-7-8,0-2 5,0-5 2,3 6 2,-1-2-1,2 4 8,-4-1 0,0-2 8,0-1-3,0-5-3,0-1-5,0 0-2,0-2 4,0 4-5,0-3-3,0-1 1,0 0 1,4-1-4,-1 5-1,-3 5 0,0 5-1,0 6 1,0 2-1,0 1 0,0 0 2,0 0 0,0 0 0,0 0 1,0 0 0,0 0 0,0 0-1,0 0 2,0 0 2,2 0-4,2 0 0,-2 0-4,0 0 2,-2 0 0,0 0 3,0 0-3,3 0 2,5 0 0,-6 0 0,6 0 1,0 0 2,5 0 3,3 0 5,15 0 4,1 0 0,0 0 1,16 0-1,-4 0-2,11 0-5,0 0-1,-4 0-6,7 0 3,-14 0-1,0 0-4,-5 0 1,-5 0 1,-5 1 12,5 2 0,-2-1-3,-6 1 4,-1-1-3,-6 3 0,-8-5-5,-7 2-2,-4 0-3,0-2-2,0 0-1,0 0-1,0 0 1,0 2 0,0-2 0,0 0-3,0 3 2,0-3 2,0 0 0,0 0-1,0 0 0,0 0 0,0 0 2,0 0-2,0 0-2,0 0-4,0 0-8,0 0-12,0 5-28,-21 2-44,-5-1-79,3 6-200</inkml:trace>
          <inkml:trace contextRef="#ctx0" brushRef="#br0" timeOffset="20852">4030 101 261,'2'0'202,"-2"0"-124,3 0-28,0 0 8,-3 0-22,0 0-15,0 0-12,0 0-2,0 0-3,0 0-2,0 0 0,0 0 0,0 0-1,0 0 1,0 0 0,0 0 0,-8-5 2,-3 1 0,-2-1-2,3-2 1,-1 2-2,1 1 0,-1-1 0,1 2-1,-1-2 1,2-3-1,1 1 0,-3 0-2,3 2 1,3 1 1,0 4-1,2-3 2,1 3-2,2 0 2,0 0-1,0 0 2,0-3-1,0 3 2,0 0 0,0 0 2,0 0-1,0 0 1,8 3-4,5 5 1,0 3 3,2-2 3,1-2-2,0 0 5,-4 0-5,1-2 2,-5 0-1,-3 2 1,-1-1 1,-2-1-3,0 2-3,-2-4-1,3-1 0,-3-2-1,0 2-1,0-2 0,0 2-1,0 4-1,0 1 2,-13 1-4,-8 9 4,-5-1-1,-2 3 1,-4-2 1,1-3-2,10-5 1,5-2 0,12-4-5,-2-3-25,6 0-24,0 0-62,10 0-82</inkml:trace>
          <inkml:trace contextRef="#ctx0" brushRef="#br0" timeOffset="21712">4476 36 183,'0'0'189,"0"0"-131,0 0-22,0 0 6,-6 0 3,-18 0-4,3 0-10,-4 0 0,1 10-11,1-2-12,-1-1-3,3 3-3,-2 2 1,-3 1 1,8 2 1,2 1 1,3-5-4,8 4 1,5-6 0,0 3-2,0-5 3,0-2-7,21-1-3,8-4 2,-1 0 2,1 0 2,-5 0-3,-9-9 2,0-1-4,-7 1-16,0 2-10,-3 5 6,-3-2 20,-2 4 3,0 0 3,0 0 1,0 0 0,4 0 1,-2 0 5,3 0 0,3 9-7,3 7 9,-3 0 4,-3-2-6,3 1-2,-1-5-2,6-4-2,1-4 1,3-2-3,7 0-5,5 0 1,-1-16-3,-7-5-8,-6 4-23,-7 1-8,-5 9-32,-3 5-36,0 2-220</inkml:trace>
        </inkml:traceGroup>
      </inkml:traceGroup>
      <inkml:traceGroup>
        <inkml:annotationXML>
          <emma:emma xmlns:emma="http://www.w3.org/2003/04/emma" version="1.0">
            <emma:interpretation id="{8D09F187-9B1E-490D-A3BE-E00A46D2822A}" emma:medium="tactile" emma:mode="ink">
              <msink:context xmlns:msink="http://schemas.microsoft.com/ink/2010/main" type="line" rotatedBoundingBox="30787,1167 32592,1330 32507,2265 30702,2103"/>
            </emma:interpretation>
          </emma:emma>
        </inkml:annotationXML>
        <inkml:traceGroup>
          <inkml:annotationXML>
            <emma:emma xmlns:emma="http://www.w3.org/2003/04/emma" version="1.0">
              <emma:interpretation id="{636A94E7-9905-4248-9CA5-9DA66C1B4927}" emma:medium="tactile" emma:mode="ink">
                <msink:context xmlns:msink="http://schemas.microsoft.com/ink/2010/main" type="inkWord" rotatedBoundingBox="30787,1167 32592,1330 32507,2265 30702,2103"/>
              </emma:interpretation>
              <emma:one-of disjunction-type="recognition" id="oneOf4">
                <emma:interpretation id="interp16" emma:lang="en-US" emma:confidence="0">
                  <emma:literal>40.2.</emma:literal>
                </emma:interpretation>
                <emma:interpretation id="interp17" emma:lang="en-US" emma:confidence="0">
                  <emma:literal>40412 V</emma:literal>
                </emma:interpretation>
                <emma:interpretation id="interp18" emma:lang="en-US" emma:confidence="0">
                  <emma:literal>90412 V</emma:literal>
                </emma:interpretation>
                <emma:interpretation id="interp19" emma:lang="en-US" emma:confidence="0">
                  <emma:literal>40.20</emma:literal>
                </emma:interpretation>
                <emma:interpretation id="interp20" emma:lang="en-US" emma:confidence="0">
                  <emma:literal>20412 V</emma:literal>
                </emma:interpretation>
              </emma:one-of>
            </emma:emma>
          </inkml:annotationXML>
          <inkml:trace contextRef="#ctx0" brushRef="#br0" timeOffset="9692">2993 603 209,'13'-16'220,"-2"12"-169,-9-2-31,-2 4 44,0 2-24,0-2-8,0-1-10,0 1-2,-7 0-5,1-2-5,-2 3 2,1 1-1,-4 0-2,1 0 1,-1 0 0,-7 0-3,2 0 0,-1 1-4,-4 14 0,-3 7 0,-5 1-1,8 2-1,-2 2 0,-3-4 1,5 2-1,0 4-1,1-4 2,1-4-2,6 3 1,0-6 1,8 6 0,2 0 0,1-3 2,2 2 13,0-4-1,0 7 4,8-5-6,7 3-1,0-4-2,7 3-2,1 1-4,0-5-1,1-5-2,-3-2-1,0-1-1,-6-4 0,8 3 0,1-6 0,5 3 1,-3 0-2,8-4-1,-3-1 1,3-2 2,0 0-2,3 0 0,-4 0 1,-4-12-3,4-9 1,-9-2-3,-1-2 1,-10-2 0,0-1 1,3 7 0,-5 1-2,-4 0 4,1 1-1,0-2 0,-5 2 1,1-6-3,0 2 0,-2-1 1,-2 0 1,3 1 0,-3-3 1,0 3 0,0 0 0,0 2 0,0 9-1,0 0 1,0 0-1,-9 4 1,2-3 0,-1 0 0,-2-1 1,1-2 0,2 2 0,-5 3 0,1 2 0,5 0-2,1 2 2,0 4 2,-2-2-4,-6-2 2,-1 0 0,-2 3 0,1-4-1,-8 6 1,6 0 1,-6 0-2,2 0 1,3 0 0,3 0-2,5 0-6,-1 0-3,3 0-2,3 0-12,-1 0-11,2-1-12,-7 1-23,1 0-30,-3 1-77</inkml:trace>
          <inkml:trace contextRef="#ctx0" brushRef="#br0" timeOffset="11046">2917 999 233,'40'148'202,"-38"-148"-117,-2 0-26,0 0 6,0 0-23,3 0-10,-1 0-8,1 7-10,0 4-5,-3 3 0,0 4-6,0 2 0,0 6 1,0 12-4,-3 6 0,-9 0 1,-5-6 1,10-6-5,4-3-10,3-15-36,0-14-46,21 0-69</inkml:trace>
          <inkml:trace contextRef="#ctx0" brushRef="#br0" timeOffset="11026">2917 999 181,'0'5'297,"0"-2"-232,0-3-37,4 0 17,3 0-28,6 0-14,8 0-1,-3-3 0,-2-4-1,-4-1 0,5 6 1,-10 2 0,-4 0-7,-3 0-21,0 0-43,0 12-81</inkml:trace>
          <inkml:trace contextRef="#ctx0" brushRef="#br0" timeOffset="10365">2996 716 301,'-50'93'54,"50"-93"-40,0 0-3,13-9-10,6-3 11,-1 0 27,0 3 24,0 2-1,-8 7 1,-1 0-15,-1 0-13,-1 0-17,1 3-12,-6 4-6,4-1-25,-6-1-62,0-1-125</inkml:trace>
          <inkml:trace contextRef="#ctx0" brushRef="#br0" timeOffset="10364">2996 716 82,'0'0'384,"2"0"-306,-2 0-54,0 0 8,0 0-17,0 0-12,3 0-1,-3 0 5,0 0 3,0 0 5,0 0 18,0 0 8,0 10-13,0 17-25,0 1-3,-10-2 0,2-8-1,5-6-21,3-6-47,0-6-23,0 0-121</inkml:trace>
          <inkml:trace contextRef="#ctx0" brushRef="#br0" timeOffset="12892">3637 893 152,'13'-2'201,"-9"0"-141,-4 2-23,0 0 21,0 0-15,0 0-16,0 0 3,0 0 8,0 0-1,0 0-2,0 0-5,0 4-2,0 12-7,0 6-10,0 6-4,-2-4-2,-3 1-3,2-6-2,3 7 1,0-7-16,0 1-45,3-7-92,10-5-150</inkml:trace>
          <inkml:trace contextRef="#ctx0" brushRef="#br0" timeOffset="13472">3871 872 177,'2'0'171,"2"0"-93,0 0-8,-1-2 1,2 2-13,0 0-17,1 0-11,1 0-7,1 0-7,0 0-5,-1 0-5,6 0-1,-2 10-3,-3 3-2,0 3 0,-3 2-4,-5-4 0,0 11 2,0 8-1,-23 0 3,-3 7 0,-3-7 0,9-15 2,6-8-3,11-5 2,3-5 0,0 0 5,0 0 17,21 0 14,5 0 0,1-3-19,1-4 1,-2 2-4,-5 5-6,0 0-7,-2 0-1,-10 0-2,-1 0-14,-2 0-39,-1 0-103,-1 0-191</inkml:trace>
          <inkml:trace contextRef="#ctx0" brushRef="#br0" timeOffset="14052">4329 843 228,'0'0'203,"3"0"-118,-3 0-27,0 4-9,0 5-15,0 5-9,0 3-3,0-1-7,0 5-8,0 2-1,0 1 0,2-3 2,4 2 2,2-4 1,-1 2 0,4-4 0,-5-8-2,-2-2-2,-1-4-2,-1-3-3,1 0-2,0 0-7,-1-3-9,4-27-11,-1-14 10,3-8 0,5-1-21,-3 7-13,3 4-11,2 9 1,-2 9-54,-5 20-105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01:44.531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52D5F33-7319-49E0-A6B0-CC174CC70D40}" emma:medium="tactile" emma:mode="ink">
          <msink:context xmlns:msink="http://schemas.microsoft.com/ink/2010/main" type="writingRegion" rotatedBoundingBox="1462,974 31212,617 31327,10229 1577,10586"/>
        </emma:interpretation>
      </emma:emma>
    </inkml:annotationXML>
    <inkml:traceGroup>
      <inkml:annotationXML>
        <emma:emma xmlns:emma="http://www.w3.org/2003/04/emma" version="1.0">
          <emma:interpretation id="{2CC57D94-7326-450E-A107-58662BBBB84F}" emma:medium="tactile" emma:mode="ink">
            <msink:context xmlns:msink="http://schemas.microsoft.com/ink/2010/main" type="paragraph" rotatedBoundingBox="3214,815 26232,678 26239,1846 3221,198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1A1EC0E-F981-4D6B-925B-F2304504B3E5}" emma:medium="tactile" emma:mode="ink">
              <msink:context xmlns:msink="http://schemas.microsoft.com/ink/2010/main" type="line" rotatedBoundingBox="3214,815 26232,678 26239,1846 3221,1984"/>
            </emma:interpretation>
          </emma:emma>
        </inkml:annotationXML>
        <inkml:traceGroup>
          <inkml:annotationXML>
            <emma:emma xmlns:emma="http://www.w3.org/2003/04/emma" version="1.0">
              <emma:interpretation id="{763F1267-41F6-4106-91F8-1DF7E11876A0}" emma:medium="tactile" emma:mode="ink">
                <msink:context xmlns:msink="http://schemas.microsoft.com/ink/2010/main" type="inkWord" rotatedBoundingBox="3215,1003 4293,997 4297,1585 3219,1591">
                  <msink:destinationLink direction="with" ref="{0E6C50B2-0E2A-4C61-9928-FFCADE0FA554}"/>
                </msink:context>
              </emma:interpretation>
              <emma:one-of disjunction-type="recognition" id="oneOf0">
                <emma:interpretation id="interp0" emma:lang="en-US" emma:confidence="1">
                  <emma:literal>LAB</emma:literal>
                </emma:interpretation>
                <emma:interpretation id="interp1" emma:lang="en-US" emma:confidence="0">
                  <emma:literal>[AB</emma:literal>
                </emma:interpretation>
                <emma:interpretation id="interp2" emma:lang="en-US" emma:confidence="0">
                  <emma:literal>TAB</emma:literal>
                </emma:interpretation>
                <emma:interpretation id="interp3" emma:lang="en-US" emma:confidence="0">
                  <emma:literal>VAB</emma:literal>
                </emma:interpretation>
                <emma:interpretation id="interp4" emma:lang="en-US" emma:confidence="0">
                  <emma:literal>JAB</emma:literal>
                </emma:interpretation>
              </emma:one-of>
            </emma:emma>
          </inkml:annotationXML>
          <inkml:trace contextRef="#ctx0" brushRef="#br0">149-1 422,'12'0'115,"-1"0"-79,-9 0-15,-2 0 30,0 0-13,3 0-8,-3 0-5,0 0 1,0 0-6,0 0-2,0 0-3,0 9 2,0 10-1,-13 13-8,-6 9 0,-4 6 1,-3 12-2,0 2-2,0 5-1,5-8-4,5-8 0,9-16 4,7-16-6,0-8 5,0-10-1,11 0 0,17-5-2,8-17 2,8 3 3,-7 6 1,-6 3 1,1 6 0,-6 4-1,-5 0-2,-4 0-3,0 0 1,-5 0-2,1 2 1,-2 5-2,-1-2-10,1-5-22,-1 0-55,3-10-134</inkml:trace>
          <inkml:trace contextRef="#ctx0" brushRef="#br0" timeOffset="889.3824">644-11 338,'0'24'91,"0"-6"-54,0 8 4,-4 8 2,-11 5 1,-9 13-11,-1 7-2,-5 7-9,7-2-3,5-10-1,8-15-6,2-17 0,8-15-6,0-7-6,0-11-4,10-37-11,14-21-18,4 0-33,-1-5-40,-7 11-9,-4 16-24,-9 9 35,-4 14 79,-3 12 37,0 12 53,0 0 34,0 0 10,0 0-33,0 12-8,0 7-13,0 7-24,0 2-7,5 5 1,1 4-2,1 7-3,-3 4-6,0 2-2,-1-9-2,-3-2-1,2-15-7,-2-10-2,3-7 0,0-7-20,1 0-42,2-19-99,1-19-98</inkml:trace>
          <inkml:trace contextRef="#ctx0" brushRef="#br0" timeOffset="1139.0336">512 357 319,'0'0'72,"22"-2"-70,6-29-1,9-7 1,-3 4-2,0 8 1,2 9 1,-5 9-1,-8 7 2,-7 1 17,-3 0 2,-2 0-15,-1 5-4,1-1-4,2-4-26,-3 0-47,3 0-69</inkml:trace>
          <inkml:trace contextRef="#ctx0" brushRef="#br0" timeOffset="1700.7488">846 281 283,'-15'37'138,"4"-5"-73,1 2-12,5-8 3,5-5-17,-4-12-11,4-4-11,0-5-9,0 0-9,0-26 0,0-12-2,0-4-7,0-4-18,0 5-11,0 5-7,0 5-8,0 8 24,0 4 25,13 3 8,1-3-6,2 5 6,1-5-1,2-2-1,7 2 0,3-2 2,2 4-2,0 10-1,-10 7 5,0 0 5,-3 0 1,-8 7 8,-2 12 4,-8 4-7,0 10-4,0 0-1,-18 4 3,-19-3-2,1-3 1,-3-6-7,3-3 0,9-12-5,14-9 0,9-1-2,4 0 1,0 0-1,4 0 12,22-1 11,14-2-12,-4 3 2,-4 0 0,-7 4-4,-1 17 0,-11 7-1,-11 2 2,-2-1-5,-5 12-1,-39-1 1,-1 2-1,-6-6-1,1-11 0,13-10-3,12-11 2,12-4-1,10 0-1,3 0-5,5-19-19,37-11-36,18-3-122</inkml:trace>
        </inkml:traceGroup>
        <inkml:traceGroup>
          <inkml:annotationXML>
            <emma:emma xmlns:emma="http://www.w3.org/2003/04/emma" version="1.0">
              <emma:interpretation id="{9A07F2F0-6611-4B07-81C3-584A6A66984D}" emma:medium="tactile" emma:mode="ink">
                <msink:context xmlns:msink="http://schemas.microsoft.com/ink/2010/main" type="inkWord" rotatedBoundingBox="4842,1029 5633,1025 5637,1561 4845,1566">
                  <msink:destinationLink direction="with" ref="{0E6C50B2-0E2A-4C61-9928-FFCADE0FA554}"/>
                </msink:context>
              </emma:interpretation>
              <emma:one-of disjunction-type="recognition" id="oneOf1">
                <emma:interpretation id="interp5" emma:lang="en-US" emma:confidence="0">
                  <emma:literal>#7</emma:literal>
                </emma:interpretation>
                <emma:interpretation id="interp6" emma:lang="en-US" emma:confidence="0">
                  <emma:literal>#</emma:literal>
                </emma:interpretation>
                <emma:interpretation id="interp7" emma:lang="en-US" emma:confidence="0">
                  <emma:literal>#4</emma:literal>
                </emma:interpretation>
                <emma:interpretation id="interp8" emma:lang="en-US" emma:confidence="0">
                  <emma:literal>#77</emma:literal>
                </emma:interpretation>
                <emma:interpretation id="interp9" emma:lang="en-US" emma:confidence="0">
                  <emma:literal>#47</emma:literal>
                </emma:interpretation>
              </emma:one-of>
            </emma:emma>
          </inkml:annotationXML>
          <inkml:trace contextRef="#ctx0" brushRef="#br0" timeOffset="2714.9568">1625 319 182,'0'2'72,"0"-2"-52,0 0 30,15 0 47,15 0-27,6-5-16,11-2 9,0 3-13,8 4-15,-2 0-13,-8 0-6,-9 0-11,-17 0-4,-14 0-1,-5 0-2,0 0-27,-16 0-88,-26 0-89</inkml:trace>
          <inkml:trace contextRef="#ctx0" brushRef="#br0" timeOffset="2184.448">1672 33 247,'0'0'99,"0"0"-27,5 0-2,-3 0-5,2 3-4,0 13-14,-4 10-13,0 10-14,0 6 0,0 12 2,-4 5-6,-13 5-7,4-5-1,9-13-3,4-11-3,0-15-1,0-11-1,25-9-24,3 0-39,12-31-82,-1-18-110</inkml:trace>
          <inkml:trace contextRef="#ctx0" brushRef="#br0" timeOffset="2902.1952">1700 434 490,'8'14'98,"-3"-9"-74,3-5 17,3 0-18,10 0-19,2 0-5,9 0 0,4 0-19,8-5-50,8-5-75,5 8-140</inkml:trace>
          <inkml:trace contextRef="#ctx0" brushRef="#br0" timeOffset="2434.0992">1929 17 361,'0'47'226,"0"-2"-155,0-5-36,0-3 15,0-3-27,0-1-17,0-5-3,0 3-1,0-8-1,0 3-1,0 2 0,0 0-3,3 1-9,0-5-10,-3-6-16,0-13-18,0-5-43,0 0-62,0-20-127</inkml:trace>
          <inkml:trace contextRef="#ctx0" brushRef="#br0" timeOffset="3323.4816">2163 175 260,'0'0'121,"0"7"-62,0-3 4,11-1-11,10-3-13,5 0-12,3 0-2,-3 0-9,8 0-8,-5 0-3,-1 0-1,-7 0-3,-8 0 3,-5 0-1,-5 0 0,1 0 0,-4 2-3,0 15 1,-7 4-1,-12 5 3,4 1-1,-3 6-1,2-3 1,1 3 2,-1 4-2,3-2 0,2 0-2,9-4 0,2-7-10,0-13-60,15-11-108</inkml:trace>
        </inkml:traceGroup>
        <inkml:traceGroup>
          <inkml:annotationXML>
            <emma:emma xmlns:emma="http://www.w3.org/2003/04/emma" version="1.0">
              <emma:interpretation id="{976D61B2-D841-47DE-AF56-8A5C473BE187}" emma:medium="tactile" emma:mode="ink">
                <msink:context xmlns:msink="http://schemas.microsoft.com/ink/2010/main" type="inkWord" rotatedBoundingBox="7358,1094 9594,1081 9597,1620 7362,1633">
                  <msink:destinationLink direction="with" ref="{0E6C50B2-0E2A-4C61-9928-FFCADE0FA554}"/>
                </msink:context>
              </emma:interpretation>
              <emma:one-of disjunction-type="recognition" id="oneOf2">
                <emma:interpretation id="interp10" emma:lang="en-US" emma:confidence="0.5">
                  <emma:literal>DESIGN</emma:literal>
                </emma:interpretation>
                <emma:interpretation id="interp11" emma:lang="en-US" emma:confidence="0">
                  <emma:literal>DESIGN/</emma:literal>
                </emma:interpretation>
                <emma:interpretation id="interp12" emma:lang="en-US" emma:confidence="0">
                  <emma:literal>DESIGNS</emma:literal>
                </emma:interpretation>
                <emma:interpretation id="interp13" emma:lang="en-US" emma:confidence="0">
                  <emma:literal>DESIGNS/</emma:literal>
                </emma:interpretation>
                <emma:interpretation id="interp14" emma:lang="en-US" emma:confidence="0">
                  <emma:literal>DESIGNEE</emma:literal>
                </emma:interpretation>
              </emma:one-of>
            </emma:emma>
          </inkml:annotationXML>
          <inkml:trace contextRef="#ctx0" brushRef="#br0" timeOffset="4665.3568">4251 90 113,'0'0'140,"0"0"-70,0 0-17,0 0 1,0 0-3,0 0-3,0 0-1,0 9 15,-6 14-13,-5 8-14,-4 17-1,-1 8-5,1 15-7,2 6-1,-2-4-8,6-6 2,4-25-6,2-16-4,3-26-4,0-12-3,0-47-7,0-21-19,8-16-24,8 8-27,-4 8-39,7 22 15,-6 22 50,-5 17 52,-5 17 9,-1 2 39,-2 0 33,8 0-3,0 10-24,-1-1-22,6-2-11,-2-6-10,10-1-6,5 0-4,3 0 0,-3-6-1,-3-1 2,6 7-1,-5 0 1,-1 2 1,-5 20 0,-6 8 6,-12 10 1,0 8 3,-17 7 1,-23 7-2,-14 7-2,2-6-6,-8-9-3,13-13 0,5-16-1,14-25-39,22 0-35,6-23-95</inkml:trace>
          <inkml:trace contextRef="#ctx0" brushRef="#br0" timeOffset="5320.6912">4793 153 223,'0'12'137,"0"0"-80,0-3-28,0 3 15,0 3-6,-6 5-1,-2 4 2,3 9 0,3 5-3,-4 1-6,1 16-7,-3-4-2,3-3-6,2-11-7,0-18-4,3-11-4,0-8 0,-4-2-19,4-34-36,-3-23-27,3-16-58,0-1-162</inkml:trace>
          <inkml:trace contextRef="#ctx0" brushRef="#br0" timeOffset="5663.9616">4789 330 502,'36'0'152,"-4"-15"-100,4 0-2,-4 1-9,-6 6-22,-8 6-15,-5 2-2,-11 0-4,-2 5-33,-2 14-40,-24 6-84,-10 8-152</inkml:trace>
          <inkml:trace contextRef="#ctx0" brushRef="#br0" timeOffset="5476.7232">4793 153 29,'25'-43'435,"-7"47"-325,5-2-50,4-2-19,-1 0-19,-3 0-15,-2-2-5,-5-8-1,0 3-1,-11 0-3,-3 2-27,-2 5-50,0 0-56,-2 8-152</inkml:trace>
          <inkml:trace contextRef="#ctx0" brushRef="#br0" timeOffset="5835.5968">4834 481 499,'23'0'179,"0"0"-113,1 0-20,-1 0 8,1 0-25,-3-3-20,4 3-7,5 0-3,-2 0-5,-5-1-36,0-6-66,-1-4-124</inkml:trace>
          <inkml:trace contextRef="#ctx0" brushRef="#br0" timeOffset="6241.28">5383 99 509,'0'0'131,"0"0"-98,0 0-4,0 0-1,0 3-10,0-1-11,-10 4-1,-19 5 2,-4 8 2,-5 4-5,5 0-1,7 4-3,8 1 2,8-4-1,4-7 0,6-1 1,0-7 3,0 0-3,16-4 0,4 2-1,9 2-2,-1 1 1,-4 4 0,-5 7 0,-19 2 0,0 4 0,-5 0 0,-27 5-1,-4-2 1,-1-6-2,13-6 1,7-8 0,6-7 0,9-3-15,2-3-36,10-23-24,34-12-113</inkml:trace>
          <inkml:trace contextRef="#ctx0" brushRef="#br0" timeOffset="6475.328">5532 110 486,'0'26'85,"0"-9"-38,0 5 1,0 4-21,-2 6-13,-9 11-5,-3 11-2,-3 5-2,-7 0-4,9-2 0,4-17-4,11-15-20,0-22-60,29-3-118</inkml:trace>
          <inkml:trace contextRef="#ctx0" brushRef="#br0" timeOffset="6912.2176">5844 104 436,'0'0'133,"0"0"-80,0 5-14,0 7-9,-8 4-18,-13 5-5,-2 12-4,-3 7 1,-10 7-2,4 8 1,1 1-1,11-7 0,12-2-1,8-4 0,0-10 2,8-7 1,22-7 3,8-12-3,-2-7-2,-8 0-2,1-5 0,-3-26-2,-7 4 2,-10-9-1,-5 3-2,-4 2 2,0 8-3,0 4 2,-17 8-2,2 3-1,-4 8-3,12 0 4,-1 0-2,8 3 6,0 9 0,0-8-5,11 1-25,20-5-19,5 0-23,9 0-28,-2-14-107</inkml:trace>
          <inkml:trace contextRef="#ctx0" brushRef="#br0" timeOffset="7286.6944">6032 250 497,'-3'32'109,"1"1"-54,-4 6-2,-4 4-14,5 1-18,-6-1-8,7-15-10,0-10 0,4-15-3,0-3-3,0-28-32,19-27-5,2-13-2,-1 1-4,1 2-2,-5 16 22,-3 16 23,-2 14 3,-9 13 0,-2 6 3,0 0 24,0 10 24,0 19-19,0 5-9,2 7 4,9 2-5,-1 2-6,9-4-4,7-2-6,2-9-2,-1-7-3,-1-8-1,-9-15-1,-3 0-28,-4-29-47,4-24-57,-1-7-99</inkml:trace>
          <inkml:trace contextRef="#ctx0" brushRef="#br0" timeOffset="7442.7264">6376 143 620,'0'55'83,"0"7"-44,-16 13 11,-13-5-32,8-16-15,11-22-2,10-32-28,8 0-73,34-32-235</inkml:trace>
        </inkml:traceGroup>
        <inkml:traceGroup>
          <inkml:annotationXML>
            <emma:emma xmlns:emma="http://www.w3.org/2003/04/emma" version="1.0">
              <emma:interpretation id="{98574C99-5E31-47CB-ABAA-EEE5E9406B7D}" emma:medium="tactile" emma:mode="ink">
                <msink:context xmlns:msink="http://schemas.microsoft.com/ink/2010/main" type="inkWord" rotatedBoundingBox="10495,1158 11265,1154 11268,1631 10498,1636">
                  <msink:destinationLink direction="with" ref="{0E6C50B2-0E2A-4C61-9928-FFCADE0FA554}"/>
                </msink:context>
              </emma:interpretation>
              <emma:one-of disjunction-type="recognition" id="oneOf3">
                <emma:interpretation id="interp15" emma:lang="en-US" emma:confidence="0">
                  <emma:literal>Of</emma:literal>
                </emma:interpretation>
                <emma:interpretation id="interp16" emma:lang="en-US" emma:confidence="0">
                  <emma:literal>OF</emma:literal>
                </emma:interpretation>
                <emma:interpretation id="interp17" emma:lang="en-US" emma:confidence="0">
                  <emma:literal>of</emma:literal>
                </emma:interpretation>
                <emma:interpretation id="interp18" emma:lang="en-US" emma:confidence="0">
                  <emma:literal>Ota</emma:literal>
                </emma:interpretation>
                <emma:interpretation id="interp19" emma:lang="en-US" emma:confidence="0">
                  <emma:literal>OKs</emma:literal>
                </emma:interpretation>
              </emma:one-of>
            </emma:emma>
          </inkml:annotationXML>
          <inkml:trace contextRef="#ctx0" brushRef="#br0" timeOffset="8238.4896">7407 282 185,'3'3'71,"2"-3"-45,-5 0-9,0 0 3,0-7-5,0-5 14,0 3 13,-5 0 8,-5 1 3,1 4-3,1 1 5,3 3-6,1 0-11,-2 15-11,-5 13-12,-1 4-9,-7 13-4,1 6-1,3 7-1,5 0 2,6-10-2,4-12 1,0-20 0,29-11 1,13-5-4,-1-23 0,4-30 1,-11-12 1,-9-5 0,-6 6-1,-16 8 0,-3 12 0,0 14 0,-13 16-2,-13 14-9,-3 2 6,-5 33 2,10 12-37,11 7-111,13-7-267</inkml:trace>
          <inkml:trace contextRef="#ctx0" brushRef="#br0" timeOffset="9252.6976">7767 147 337,'0'0'120,"0"9"-53,0-2-20,-4-2 9,4 0-23,-2-1-8,2 6 3,0-2 1,0 12-1,0 4 0,0 8-1,0 16-4,-5 2-5,0 9-4,-2 3-8,-2-16 0,7-11-5,-2-19 2,4-13-16,0-3-50,0-26-83,15-26-127</inkml:trace>
          <inkml:trace contextRef="#ctx0" brushRef="#br0" timeOffset="9673.984">7751 252 637,'88'120'101,"-75"-120"-67,-2 0-16,4 0-4,-1 0-13,12 0-2,0-7-7,3-5-50,7-2-57,3 2-107</inkml:trace>
          <inkml:trace contextRef="#ctx0" brushRef="#br0" timeOffset="9502.3488">7751 252 299,'0'0'105,"3"0"-89,10-13-6,10-13-4,3 4 10,2 4 2,4 1 26,-11 8 25,7 6-3,-1 3-22,-4 0-18,-2 5-12,-8 11-6,-11 6-8,-2 1-6,0 7-38,-18-1-102,-21-4-204</inkml:trace>
        </inkml:traceGroup>
        <inkml:traceGroup>
          <inkml:annotationXML>
            <emma:emma xmlns:emma="http://www.w3.org/2003/04/emma" version="1.0">
              <emma:interpretation id="{59856491-2B1D-4CC0-AD01-C1B5D00B1FE5}" emma:medium="tactile" emma:mode="ink">
                <msink:context xmlns:msink="http://schemas.microsoft.com/ink/2010/main" type="inkWord" rotatedBoundingBox="11944,1097 12208,1096 12211,1596 11947,1598">
                  <msink:destinationLink direction="with" ref="{0E6C50B2-0E2A-4C61-9928-FFCADE0FA554}"/>
                </msink:context>
              </emma:interpretation>
              <emma:one-of disjunction-type="recognition" id="oneOf4">
                <emma:interpretation id="interp20" emma:lang="en-US" emma:confidence="1">
                  <emma:literal>A</emma:literal>
                </emma:interpretation>
                <emma:interpretation id="interp21" emma:lang="en-US" emma:confidence="0">
                  <emma:literal>a</emma:literal>
                </emma:interpretation>
                <emma:interpretation id="interp22" emma:lang="en-US" emma:confidence="0">
                  <emma:literal>It</emma:literal>
                </emma:interpretation>
                <emma:interpretation id="interp23" emma:lang="en-US" emma:confidence="0">
                  <emma:literal>ft</emma:literal>
                </emma:interpretation>
                <emma:interpretation id="interp24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10282.5088">8921 123 268,'0'0'135,"0"2"-43,0 13 1,-9 6-14,-1 9-32,-14 18-12,-7 10-8,-2 10-10,-1 9-9,7-11-4,10-20-3,9-19 1,8-21-2,0-6-5,0-38-38,33-27-1,4-19-14,-6-8-46,-3 11-23,-15 12-2,-7 22 91,-6 24 47,0 21 44,0 2 41,0 14 28,2 22-11,1 5-41,-3 9-17,6 4-17,-2 4-14,2-1-10,1-4-9,1-8-1,-2-15-2,-6-13-3,0-17-31,0 0-54,0-8-129</inkml:trace>
          <inkml:trace contextRef="#ctx0" brushRef="#br0" timeOffset="10438.5408">8787 377 166,'0'11'461,"0"-1"-381,19-10-57,2 0-5,7 0-13,-2-2-3,5-13-4,9-1-44,-1 13-150</inkml:trace>
        </inkml:traceGroup>
        <inkml:traceGroup>
          <inkml:annotationXML>
            <emma:emma xmlns:emma="http://www.w3.org/2003/04/emma" version="1.0">
              <emma:interpretation id="{2FE4A168-D6F0-4F0A-81D4-00BBA27F87C2}" emma:medium="tactile" emma:mode="ink">
                <msink:context xmlns:msink="http://schemas.microsoft.com/ink/2010/main" type="inkWord" rotatedBoundingBox="13118,1139 15634,1124 15637,1594 13120,1610"/>
              </emma:interpretation>
              <emma:one-of disjunction-type="recognition" id="oneOf5">
                <emma:interpretation id="interp25" emma:lang="en-US" emma:confidence="0">
                  <emma:literal>mixer</emma:literal>
                </emma:interpretation>
                <emma:interpretation id="interp26" emma:lang="en-US" emma:confidence="0">
                  <emma:literal>Mixer</emma:literal>
                </emma:interpretation>
                <emma:interpretation id="interp27" emma:lang="en-US" emma:confidence="0">
                  <emma:literal>mixes</emma:literal>
                </emma:interpretation>
                <emma:interpretation id="interp28" emma:lang="en-US" emma:confidence="0">
                  <emma:literal>Mixes</emma:literal>
                </emma:interpretation>
                <emma:interpretation id="interp29" emma:lang="en-US" emma:confidence="0">
                  <emma:literal>maxis</emma:literal>
                </emma:interpretation>
              </emma:one-of>
            </emma:emma>
          </inkml:annotationXML>
          <inkml:trace contextRef="#ctx0" brushRef="#br0" timeOffset="11390.336">9996 191 228,'6'7'145,"-4"3"-58,-2-1-7,0 5 10,0 7-30,0 9-19,0 8-12,-6 7-10,-20 9-4,1 4-6,4-6-6,5-13-2,8-15-1,8-17-1,0-7-13,8-24-36,26-27 9,3-21-8,9-18 4,-5 18-21,-11 13 27,-9 22 37,-14 22 6,-7 13 27,0 2 13,3 0 4,0 0 8,5 12-22,1 12-7,2 2-17,5 1-5,-1 8-4,-2 1 0,4-4-1,0 2 1,-6-14-2,1-8 2,-6-12-2,5 0-9,2-14-18,10-23-6,-8-12-16,4-4-18,9 4 2,-7 11 23,-2 20 36,-12 18 10,-1 0 34,-6 12 10,4 19 5,2 3-5,-3 9-12,-1 6-4,-2-2-11,0 5-8,0-6-7,0-10-4,2-14 0,9-11-4,4-11-40,12-12-107,7-24-215</inkml:trace>
          <inkml:trace contextRef="#ctx0" brushRef="#br0" timeOffset="11686.7968">10715 194 61,'0'0'211,"0"0"-54,0 14-52,0 14-14,0 12-35,-10 11-10,-11 6-6,5 1-13,11-2-13,5-13-11,0-13-1,0-18-3,19-12-30,22 0-59,1-34-75,-4-17-186</inkml:trace>
          <inkml:trace contextRef="#ctx0" brushRef="#br0" timeOffset="12170.496">11009 236 264,'8'24'272,"16"3"-174,2-2-49,5 0-8,0 3-21,2 3-16,10-4-2,-9 2-2,-6-9-2,-7-5-16,-5-15-39,2 0-108,5-12-260</inkml:trace>
          <inkml:trace contextRef="#ctx0" brushRef="#br0" timeOffset="11983.2576">11202 121 429,'-10'35'141,"-1"0"-56,-2 3-36,-8 4-5,6 3-19,-6-5-16,2-5-8,4-14 1,2-8-4,7-10-18,4-3-43,2 0-109,0-21-161</inkml:trace>
          <inkml:trace contextRef="#ctx0" brushRef="#br0" timeOffset="12435.7504">11528 215 402,'-13'37'89,"4"-2"-32,-3-2-25,1 3 1,6 1-10,3-2-14,2-2-4,0-3 0,0-4 1,0-5-4,0-10-2,0-8-9,2-3-34,9-7-45,-6-26-13,0-9 1,-5-12-54</inkml:trace>
          <inkml:trace contextRef="#ctx0" brushRef="#br0" timeOffset="12591.7824">11528 215 313,'18'0'142,"21"-7"-81,3-3-1,-1 1-4,1 2-24,-6 2-15,-2 3-12,-10 0-4,-14-1-2,-7-2-4,-3 5-71,0 0-79,-13 0-149</inkml:trace>
          <inkml:trace contextRef="#ctx0" brushRef="#br0" timeOffset="13356.3392">11653 461 446,'0'9'119,"2"-4"-59,17-5-16,4 0-3,-2 0-16,7 0-15,4 0-7,-2-5-2,0 0-1,-2 2-11,3 3-29,-1-1-50,0-4-31,-3 1-22,-4-3 30,-10 4-22,-13 3 83,0 0 79,0 0 83,-6 0 3,-1 5-36,-3 6-3,2 3-10,-3 4-6,0-5-14,7-6-7,1-7-17,3 0-16,0-14-5,0-26 0,0-13 2,18-9 2,11 2-3,-3 6-11,-3 12-7,-2 13 5,-10 13 12,7 9 1,-2 7 2,-3 0 2,8 0-1,-1 0 1,1 4 0,2 6 4,-6-1-2,-8 0-4,-6 1 1,-3 4 1,0 5-1,-10 6-1,-13 2-2,-1 0 0,-3-2 2,10-8-2,6-2 6,9-3 5,2-2 13,4 8 13,28-2-8,9 3-10,7-3-3,-7 3-7,6-1-2,-13 0-5,-9-8-2,-14-4 0,-11-6-8,0 0-49,0-19-110,0-3-338</inkml:trace>
          <inkml:trace contextRef="#ctx0" brushRef="#br0" timeOffset="12747.8144">11684 290 396,'28'0'134,"2"0"-44,0 0-49,-3-9-19,-7 1-12,-12 4-10,-3 1 0,-5-1-14,0 2-54,0 2-68,-7 9-101</inkml:trace>
        </inkml:traceGroup>
        <inkml:traceGroup>
          <inkml:annotationXML>
            <emma:emma xmlns:emma="http://www.w3.org/2003/04/emma" version="1.0">
              <emma:interpretation id="{9E7C3229-9A82-4E16-A02C-FF5FEA2A3508}" emma:medium="tactile" emma:mode="ink">
                <msink:context xmlns:msink="http://schemas.microsoft.com/ink/2010/main" type="inkWord" rotatedBoundingBox="16452,1023 18583,1010 18587,1584 16455,1597">
                  <msink:destinationLink direction="with" ref="{0E6C50B2-0E2A-4C61-9928-FFCADE0FA554}"/>
                </msink:context>
              </emma:interpretation>
              <emma:one-of disjunction-type="recognition" id="oneOf6">
                <emma:interpretation id="interp30" emma:lang="en-US" emma:confidence="1">
                  <emma:literal>BOARD</emma:literal>
                </emma:interpretation>
                <emma:interpretation id="interp31" emma:lang="en-US" emma:confidence="0">
                  <emma:literal>BOA-RD</emma:literal>
                </emma:interpretation>
                <emma:interpretation id="interp32" emma:lang="en-US" emma:confidence="0">
                  <emma:literal>B0ARD</emma:literal>
                </emma:interpretation>
                <emma:interpretation id="interp33" emma:lang="en-US" emma:confidence="0">
                  <emma:literal>Board</emma:literal>
                </emma:interpretation>
                <emma:interpretation id="interp34" emma:lang="en-US" emma:confidence="0">
                  <emma:literal>BoARD</emma:literal>
                </emma:interpretation>
              </emma:one-of>
            </emma:emma>
          </inkml:annotationXML>
          <inkml:trace contextRef="#ctx0" brushRef="#br0" timeOffset="14448.5632">13280 189 260,'0'0'153,"0"0"-68,3 0 11,2 12-11,-5 14-31,0 11-16,0 13-12,-5 1-11,-15 5-7,6-15-3,4-12-2,7-12-1,3-15-3,0-2 1,0-19-10,10-27-2,9-22 1,2-1-5,-6 6-5,-4 13 5,-1 16 14,-3 10 2,4 10 0,2 1 0,8 5 2,2 1 1,4 2-1,1 1 1,-2 1-3,6 3 2,-3 0-2,-9 0 2,-10 10 2,-10 14 3,0 8-1,-13 4-7,-18 2 4,-3-1-1,6-5-1,4-5 0,9-11-2,7-12 2,8-4-1,0 0 0,0 0 2,23 0 3,5-7-1,6 0-1,0 5-1,-4 2 2,-7 0 2,-10 14 0,-13 7 2,0 12-4,-8-1-1,-29 10-3,-12-1 2,-6-4-2,6-12 1,-4-15-2,20-7 0,9-3-4,19-10-26,5-25-27,22-7-28,21 0-95,9 6-139</inkml:trace>
          <inkml:trace contextRef="#ctx0" brushRef="#br0" timeOffset="14791.8336">13843 125 484,'0'0'121,"0"12"-85,-15 9 17,-12 8-25,-3 8-18,0 8-7,9 2 0,8-5-2,11-4 1,2-9-2,2-9 0,35-11-5,7-9 4,3 0-2,3-12 5,-14-20-2,-7-12-2,-13 1 3,-11-7-1,-5 6-1,0 2 0,-13 9 0,-17 9 0,2 8 0,3 12-1,-2 4-7,9 0-14,10 4-40,8 7-50,0 0-30,26 0-197</inkml:trace>
          <inkml:trace contextRef="#ctx0" brushRef="#br0" timeOffset="15244.3264">14283 23 215,'0'8'212,"0"5"-132,0-4-13,0 3 4,0 9-38,-5 10-8,-13 10-4,-6 11 3,-7 4-8,-3 3-9,16-12-4,3-12-2,9-14 0,6-16-1,0-5-7,11-8-20,17-33 2,9-16 8,-11-10-3,-3-4-10,-8 7-5,-2 11 16,-2 15 13,-5 17 7,-2 14 0,-1 7 5,-3 0 27,0 13 11,0 24-26,0 7-7,0 3 0,0 4-6,0-1-3,6-4-1,9 1-1,1-11-3,-6-9-11,-7-12-23,-3-15-47,0 0-96</inkml:trace>
          <inkml:trace contextRef="#ctx0" brushRef="#br0" timeOffset="15852.8512">14232 223 412,'33'0'137,"6"0"-73,8 0-30,6 0-11,9-8-20,0-9-2,-5-2-5,-13-4-27,-7 0-30,-19 7-20,-5 13-31,-13 3-38,0 22 32,-34 17 113,-2 15 48,0 2 37,2 3 9,13-5-13,10-17-16,7-11-16,1-12-9,3-14 2,0 0-8,0-19-19,7-23-5,10-16-3,-8-8 0,5 3-2,-1 4 0,0 9 0,0 13-7,-1 12-18,1 7 13,0 10 2,4 8 7,4 0 5,9 0 0,-1 0-1,-3 0 7,0 11 10,-13 4 1,-10 1-6,-3 5-1,0 4-5,-37 9-6,-2-1 1,-12 2 0,9-1-1,8-6-1,10-6 1,11-10 0,13-5-1,0-5 8,5 2 24,31 4-3,6-1-14,13-1 1,-5 6 0,2 3-1,-13 4-4,-16-3-7,-4-9-3,-14-1-2,-5-6-1,0 0-26,0 0-41,0-15-111,0-4-162</inkml:trace>
          <inkml:trace contextRef="#ctx0" brushRef="#br0" timeOffset="16726.6304">15005 137 25,'0'-7'107,"0"-5"-60,0-1-8,10-2-4,6 4-19,-12 4-8,2 4 9,-6 3-3,0 0-2,0 0 18,0 3-8,0 6-6,0 0 5,0 1-5,0-8-1,0-2 9,0 3 2,0-3-3,0 0 6,0 0-9,0 0-7,3 0 6,-1 0-3,1 0-6,-3 0-3,0 0-4,0 0-3,0 0 0,0 0 1,0 0 0,0 0 1,0 0 2,0 0-1,0 0 0,7 0 4,4 0 0,5 0 4,0 0-4,-8 0 2,-4 0 2,1 0 1,-1 5-3,0-4-5,-1 5-1,0-5-1,4 2-2,4 1 1,10 4 0,0-1-1,7 2 1,1 3 0,-1 2 5,4 12 5,-6 4-2,-10 5-2,-1 6-4,-12 2-1,-3 3-2,0-5 0,-32 5 1,-15-7-1,-10-9 1,-1-11-1,1-15-1,6-4 0,-4 0-13,18-21-38,12-4-62,22 11-267</inkml:trace>
          <inkml:trace contextRef="#ctx0" brushRef="#br0" timeOffset="16133.7088">15093 93 306,'0'0'111,"0"0"-82,3 0 28,4 12 17,4 6-28,-1 11-5,-7 14-11,-3 16-10,0 14-13,-18 3-2,-1-9-4,4-15 0,5-25-2,1-12-7,7-15-28,2-10-41,0-29-22,2-20-7,22-4-64</inkml:trace>
        </inkml:traceGroup>
        <inkml:traceGroup>
          <inkml:annotationXML>
            <emma:emma xmlns:emma="http://www.w3.org/2003/04/emma" version="1.0">
              <emma:interpretation id="{40E6CC81-D8EA-45B8-B8F9-75FA25F0AAB9}" emma:medium="tactile" emma:mode="ink">
                <msink:context xmlns:msink="http://schemas.microsoft.com/ink/2010/main" type="inkWord" rotatedBoundingBox="20131,772 23134,754 23140,1747 20137,1765"/>
              </emma:interpretation>
              <emma:one-of disjunction-type="recognition" id="oneOf7">
                <emma:interpretation id="interp35" emma:lang="en-US" emma:confidence="0">
                  <emma:literal>(ANALOG,</emma:literal>
                </emma:interpretation>
                <emma:interpretation id="interp36" emma:lang="en-US" emma:confidence="0">
                  <emma:literal>(Analog,</emma:literal>
                </emma:interpretation>
                <emma:interpretation id="interp37" emma:lang="en-US" emma:confidence="0">
                  <emma:literal>(analog,</emma:literal>
                </emma:interpretation>
                <emma:interpretation id="interp38" emma:lang="en-US" emma:confidence="0">
                  <emma:literal>(Antilog,</emma:literal>
                </emma:interpretation>
                <emma:interpretation id="interp39" emma:lang="en-US" emma:confidence="0">
                  <emma:literal>(antilog,</emma:literal>
                </emma:interpretation>
              </emma:one-of>
            </emma:emma>
          </inkml:annotationXML>
          <inkml:trace contextRef="#ctx0" brushRef="#br0" timeOffset="136168.8156">17117-240 523,'2'0'44,"-2"0"-33,0 0 1,-4 3 9,-5-2-12,5-1 3,4 0 10,0 0 15,0 0 7,0 7 3,-6 12-4,-1 10-10,-12 13-10,-4 12-2,-9 9-11,6 12-3,1 2-6,4 6 3,5-2-3,6-3 0,10 2 1,0-10-1,5-17 3,24-5-3,5-13 0,-2-14 0,-5-2-2,-9-10-10,-10-4-21,-8-5-50,0 0-130</inkml:trace>
          <inkml:trace contextRef="#ctx0" brushRef="#br0" timeOffset="136683.6519">17291 72 448,'0'2'98,"0"19"-68,-15 13 15,-19 10-11,-2 10-21,0 0-11,2 4-1,4-12 0,15-10-1,13-20-5,2-16-4,2 0-18,37-49 11,10-12 1,4-14 15,-4 0 0,-13 8 0,1 10 0,-13 15 6,-11 13 7,-3 19 6,-7 7 5,-3 3 14,0 7 7,0 23-21,-3 17-15,-10 5-2,5 1-2,2 4-3,6-3-1,0-3 0,0-6-1,0-12-1,9-10-11,-4-11-16,-5-10-29,0-2-52,0 0-74,-10-10-109</inkml:trace>
          <inkml:trace contextRef="#ctx0" brushRef="#br0" timeOffset="137182.8871">17255 297 88,'15'-3'460,"2"3"-378,-2-4-39,0-1 7,4-2-24,2-2-16,-4-6-8,4 4-2,3-5-1,-5-1-12,6 1-25,-4 1-31,-2 4 4,-4 1 5,-7 6 3,-5 4 28,-3 0 29,0 0 14,0 0 16,0 14-1,0 9 10,-11 9 3,-4-1-2,-1 7-5,5-1 1,-4-6-14,4-3-5,7-13-6,4-8-7,0-7-2,4-19-6,22-33 3,1-9 3,1-2-6,-7 9-9,-6 14-1,-4 14 8,-3 10 5,-8 11 1,0 5-2,0 0 8,0 19 10,0 9-2,0 7-2,-2 3-3,2-3-4,0 0-4,0-5 1,2-4-1,24-7-1,0-8-13,1-5-23,-10-6-28,2 0-41,-12-15-46,1-10-183</inkml:trace>
          <inkml:trace contextRef="#ctx0" brushRef="#br0" timeOffset="137385.7014">17752 62 412,'11'0'211,"-5"0"-138,-2 0-18,1 0 6,-1 12-22,-4 9-20,0 5-9,0 5-5,-6 4-6,-15 1 2,1-2-3,3-4-10,7-9-18,7-9-14,3-7-32,0-5-54,32 0-61</inkml:trace>
          <inkml:trace contextRef="#ctx0" brushRef="#br0" timeOffset="137838.1333">17992-62 396,'8'0'135,"-5"9"-83,-3 10 7,0 7 0,0 6-30,-16 9-9,-7 11-3,-9 4-4,3 2-6,9-7-6,2-10 0,7-18-1,11-13 0,0-10-4,8-3-16,23-36 5,0-15 8,6-11 2,-8 3-6,-3 8 1,-8 12 8,-3 11 1,-6 12 2,-5 8 0,2 8 5,-1 3 16,3 0 4,-1 5-6,1 16-9,-5 10-1,0 4-4,-3 7-3,0 5-2,0 5 0,0-10-1,0-8-4,0-9-9,0-13-18,-3-11-28,-8-1-33,-2 0-18,-2-28-15,0-4-38,1 1-62</inkml:trace>
          <inkml:trace contextRef="#ctx0" brushRef="#br0" timeOffset="137994.1443">18016 161 125,'0'-3'203,"0"3"-74,0 0-36,0 0-18,12 0-30,18-2-7,-2-2-20,6-5-13,4-5-5,7-1 0,-3-1-19,7-3-41,-2-2-33,-18 1-39,-8 6-175</inkml:trace>
          <inkml:trace contextRef="#ctx0" brushRef="#br0" timeOffset="138259.363">18300 93 459,'-11'32'110,"-7"13"-64,0 5 24,2-4-14,0-4-34,8-13-12,6-13-5,2-11 4,0-5 4,28 0 0,12-5-8,11-13-1,-6-5 2,-3 1-1,-1 10 1,-14 3 2,-4 6 0,1 3-5,-12 0-1,-1 5-1,-1 11-1,-3-3-22,2-1-13,-3-8-52,-2-4-113,7 0-272</inkml:trace>
          <inkml:trace contextRef="#ctx0" brushRef="#br0" timeOffset="138618.1883">18672 100 446,'0'0'130,"0"7"-93,-8 9 6,-5 5-5,0 3-28,-6-1-8,10 3-1,-2 2 0,8 0 1,3-4-1,0-7 0,3-4 1,28-5 0,6-4 0,4-4 4,-1 0 3,-10-4-4,-3-23 2,-9-3-7,-8-5-1,-5 2 0,-5 0 0,0 8-2,0 2 1,-7 4 1,-12 7-8,-4 9-4,2 3-11,3 0 1,10 12-22,8 6-39,0 1-17,8 0-108</inkml:trace>
          <inkml:trace contextRef="#ctx0" brushRef="#br0" timeOffset="139117.4235">19110 114 101,'0'-12'217,"0"3"-135,0 2 2,2 2-7,-2 3-13,0 2-17,0 0-7,0 0-13,-26 4-11,-5 23 2,-8 6-9,5 3-4,0 5-3,11-7-2,4-1 1,12-1-1,7-10-1,0-3-3,28 5-1,6-5 0,2-6 4,0-6 2,2-5 0,-10-2-1,-5 0 1,-7 0 1,-8 0-3,-6 0-1,-2-9 1,0-4-4,0-2 2,-17-1-1,-7 6-2,1 4-4,6 0 2,10 4 3,7 0 2,0 0 4,0-5 0,18-1-2,5-1 11,4 1-7,-1 3 4,-3 2 1,1 3-5,-7 0-2,-8 0-2,-7 0-14,-2 0-46,0 0-77,0 0-206</inkml:trace>
          <inkml:trace contextRef="#ctx0" brushRef="#br0" timeOffset="139788.2708">19917 377 411,'2'11'212,"-2"32"-151,-21 5-18,-15 9-6,-5-1-27,1 3-9,10-12-1,9-14-30,15-26-84,6-7-165</inkml:trace>
        </inkml:traceGroup>
        <inkml:traceGroup>
          <inkml:annotationXML>
            <emma:emma xmlns:emma="http://www.w3.org/2003/04/emma" version="1.0">
              <emma:interpretation id="{61C9483E-2237-4282-AE24-4AEB8AFEC3F0}" emma:medium="tactile" emma:mode="ink">
                <msink:context xmlns:msink="http://schemas.microsoft.com/ink/2010/main" type="inkWord" rotatedBoundingBox="23454,695 26232,678 26239,1846 23461,1863"/>
              </emma:interpretation>
              <emma:one-of disjunction-type="recognition" id="oneOf8">
                <emma:interpretation id="interp40" emma:lang="en-US" emma:confidence="0">
                  <emma:literal>or-Ames)</emma:literal>
                </emma:interpretation>
                <emma:interpretation id="interp41" emma:lang="en-US" emma:confidence="0">
                  <emma:literal>or-amps)</emma:literal>
                </emma:interpretation>
                <emma:interpretation id="interp42" emma:lang="en-US" emma:confidence="0">
                  <emma:literal>UP-AMPS)</emma:literal>
                </emma:interpretation>
                <emma:interpretation id="interp43" emma:lang="en-US" emma:confidence="0">
                  <emma:literal>or-amiss)</emma:literal>
                </emma:interpretation>
                <emma:interpretation id="interp44" emma:lang="en-US" emma:confidence="0">
                  <emma:literal>Or-amps)</emma:literal>
                </emma:interpretation>
              </emma:one-of>
            </emma:emma>
          </inkml:annotationXML>
          <inkml:trace contextRef="#ctx0" brushRef="#br0" timeOffset="140193.8994">20357 81 229,'-7'0'207,"-12"21"-126,-4 14-15,-1 15-11,3 6-36,6 1-14,7-4-3,8-15 1,0-13-2,29-16 2,12-9-2,6 0 2,8-22 1,-11-16-1,-5-2 1,-13-3-1,-8 0-2,-9 5 2,-9 2-1,0 7 1,0 4-1,-11 12-3,-8 5 2,-2 8-4,1 0-1,2 12-28,7 7-49,11-4-77</inkml:trace>
          <inkml:trace contextRef="#ctx0" brushRef="#br0" timeOffset="140677.5335">20784 77 57,'-7'0'395,"1"4"-303,1 13-36,0 3 25,2 5-29,1 7-24,-4 10-15,6 3 0,-2 0-7,-1-8-6,3-15 1,0-4 0,-2-14-1,2-4-3,0-7-11,0-28-4,0-11 3,0-4 2,0 6 2,7 6 6,4 7 2,5 5 3,4 3 2,-1 7-2,6 4 2,-1 5 7,-1 2 1,4 5-1,-12 0-5,0 0-1,-6 0-2,-9 0 2,0 12 2,-11 5-6,-21 6 1,-8 0 0,-5-2 0,6-2 1,5-3-1,11-4 1,7-2-1,5-9-1,11-1-9,8 0-20,31 0-66,16 0-77,15 0-170</inkml:trace>
          <inkml:trace contextRef="#ctx0" brushRef="#br0" timeOffset="141223.572">20951 285 220,'0'2'238,"0"3"-157,7 0-18,4-2 2,2-2-29,1 2-17,6-3-6,7 0-6,1 0-2,6 0-1,-1 0-3,1-12-1,9-2 0,-10-2-16,-7 2-17,-11 5-41,2 1-53,-2 8-187</inkml:trace>
          <inkml:trace contextRef="#ctx0" brushRef="#br0" timeOffset="141691.605">21534 100 439,'0'0'75,"3"0"-60,-3 0 23,0 11-3,0 7-14,0 5 1,-5 12 6,-19 9-1,1 10-11,-3 2-8,0-4-6,10-12-1,11-19 0,3-13-1,2-8-2,0 0-24,2-34-23,24-25 40,6-6-9,-7 1 9,-4 11 2,-5 9 8,-6 12 0,1 11 1,-7 10 10,0 9 17,-4 2 12,5 0 1,3 0-9,-1 9-20,3 12 0,1 9-7,-3 6-4,-3 8-2,-2 5-1,-3 5-1,0-8-9,0-5-13,0-17-11,0-15-16,-13-9-21,3 0-28,-4-24-5,4-15-5,5 1-74</inkml:trace>
          <inkml:trace contextRef="#ctx0" brushRef="#br0" timeOffset="142206.4413">21534 100 99,'19'124'165,"-19"-124"-40,0 0-21,0 0-17,2 0-22,19 0-43,5 0 0,1 0-7,5-1-9,-7-5-4,-5 6-1,-4 0-2,-5 0-2,-9 0-6,-2 16 0,0 15-2,0 9 11,-8 2 0,-5-7 1,0-9 0,7-10-2,4-14 1,2-2 1,0-21 0,19-33 9,11-11-10,4-5 1,4 9-5,-13 17 0,-4 11 3,-14 14 0,2 13 3,1 6 2,-5 0 2,1 22-1,-4 14 2,-2 3 2,0 3 0,0-2 0,2 0-3,4-3 1,5-13 0,2-8 0,2-8-1,4-8-5,2 0-2,4 0 1,-4-8-5,-1-15-4,-1-10-15,-6 1-10,0 1-4,-3 3-3,-2 12-6,-3 4 21,1 7 16,-1 5 6,-3 0 7,2 7 1,-4 28-3,0 9 3,0 6 0,0-1-2,-9-9-4,1-12-33,8-16-98</inkml:trace>
          <inkml:trace contextRef="#ctx0" brushRef="#br0" timeOffset="143017.6985">22316 53 334,'5'0'129,"0"19"-71,-5 11-14,0 5-7,0 10-15,-13 0-5,-2-6-12,-4-1-5,11-10 1,3-12-1,5-8 0,0-8-4,0 0-7,0 0-10,16-12 15,2-16 1,-2-6 4,-8 0 0,2 3-1,1 3 3,-4 2-1,-1 3 0,2-3-1,7 2 3,3-1-2,5 4 0,-2 1 1,0 7-1,3 4 2,-6 6 1,-3 3 0,-2 0 5,-7 0 4,-6 12 4,0 18-10,-16 8-5,-29 4 6,2-2-3,-14-7 4,6-10-3,17-11-6,9-10 0,10-2 0,12 0-3,3-8-7,3-14-40,30 6-3,6 1-31,14 13-75</inkml:trace>
          <inkml:trace contextRef="#ctx0" brushRef="#br0" timeOffset="143423.3271">22770-60 357,'7'-6'89,"-2"3"-56,-5 0 30,0 3-10,0 0-18,0 0-7,0 0-3,-18 0-6,-14 14 9,-7 9 2,10-1-22,3-1-4,9-5-3,11-6 1,4-6-1,2 2 2,0-2 1,4 6 3,17 1-1,9 3-4,-5 3 1,1 0 0,0-1-1,-7 3 0,-9-3-1,-10 5 1,0 5-3,-13 4-1,-29 1 0,1-6 1,-1-10-3,6-8 4,10-7-4,16 0-17,10 0-23,0 0-44,38-7-45</inkml:trace>
          <inkml:trace contextRef="#ctx0" brushRef="#br0" timeOffset="143906.9612">22779-331 396,'0'0'103,"0"0"-87,3 0 33,4 2-4,2 7-8,6 1 1,4-1-2,6 7-10,7 8-1,2 8-7,2 11 0,-4 16-7,-11 14-4,-17 18 1,-4 26-4,-36 21-1,-34 10-2,-11-5-1,-5-23-2,15-41-56,33-23-151</inkml:trace>
        </inkml:traceGroup>
      </inkml:traceGroup>
    </inkml:traceGroup>
    <inkml:traceGroup>
      <inkml:annotationXML>
        <emma:emma xmlns:emma="http://www.w3.org/2003/04/emma" version="1.0">
          <emma:interpretation id="{7BB749A9-33FA-4670-9046-8BF4AA508534}" emma:medium="tactile" emma:mode="ink">
            <msink:context xmlns:msink="http://schemas.microsoft.com/ink/2010/main" type="paragraph" rotatedBoundingBox="5643,2483 31231,2177 31243,3201 5656,350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52A5985D-0744-48AD-A84A-327FB2BCD0C2}" emma:medium="tactile" emma:mode="ink">
              <msink:context xmlns:msink="http://schemas.microsoft.com/ink/2010/main" type="line" rotatedBoundingBox="5643,2483 31231,2177 31243,3201 5656,3508"/>
            </emma:interpretation>
          </emma:emma>
        </inkml:annotationXML>
        <inkml:traceGroup>
          <inkml:annotationXML>
            <emma:emma xmlns:emma="http://www.w3.org/2003/04/emma" version="1.0">
              <emma:interpretation id="{476A1825-F73F-4622-8D33-B98BA84D3D23}" emma:medium="tactile" emma:mode="ink">
                <msink:context xmlns:msink="http://schemas.microsoft.com/ink/2010/main" type="inkWord" rotatedBoundingBox="5647,2822 5833,2820 5837,3169 5652,3171"/>
              </emma:interpretation>
              <emma:one-of disjunction-type="recognition" id="oneOf9">
                <emma:interpretation id="interp45" emma:lang="en-US" emma:confidence="1">
                  <emma:literal>3</emma:literal>
                </emma:interpretation>
                <emma:interpretation id="interp46" emma:lang="en-US" emma:confidence="0">
                  <emma:literal>}</emma:literal>
                </emma:interpretation>
                <emma:interpretation id="interp47" emma:lang="en-US" emma:confidence="0">
                  <emma:literal>b</emma:literal>
                </emma:interpretation>
                <emma:interpretation id="interp48" emma:lang="en-US" emma:confidence="0">
                  <emma:literal>]</emma:literal>
                </emma:interpretation>
                <emma:interpretation id="interp4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224146.4188">2477 1854 113,'0'0'415,"0"-3"-374,0 0-27,0 1 20,0 0-5,0-5-18,0 2 1,11-2 13,6-1 10,-4 2-1,6 5 3,-2 1-2,2 0-3,-4 0-8,-4 0-5,-3 0-5,-3 15-9,-5 4-2,0 4-2,-13 3-3,-15-2 2,-6 6-3,8-9-1,7-4-2,6-10 0,8-5 6,5 0 0,0 0 1,16 3 2,10 0-3,5-3 1,0 6 2,-10-1 3,-8 7-2,-8-3-1,-5 4-3,-2 5-1,-27 1 0,-10 0 0,3 1-1,4-12-4,7-9-11,8-1-28,13 0-32,4 0-54,15-1-99</inkml:trace>
        </inkml:traceGroup>
        <inkml:traceGroup>
          <inkml:annotationXML>
            <emma:emma xmlns:emma="http://www.w3.org/2003/04/emma" version="1.0">
              <emma:interpretation id="{3D6119F5-B115-4726-BAC2-EF9D1BECAB5C}" emma:medium="tactile" emma:mode="ink">
                <msink:context xmlns:msink="http://schemas.microsoft.com/ink/2010/main" type="inkWord" rotatedBoundingBox="6416,2879 8599,2853 8604,3267 6421,3293"/>
              </emma:interpretation>
              <emma:one-of disjunction-type="recognition" id="oneOf10">
                <emma:interpretation id="interp50" emma:lang="en-US" emma:confidence="0">
                  <emma:literal>controls</emma:literal>
                </emma:interpretation>
                <emma:interpretation id="interp51" emma:lang="en-US" emma:confidence="0">
                  <emma:literal>contras</emma:literal>
                </emma:interpretation>
                <emma:interpretation id="interp52" emma:lang="en-US" emma:confidence="0">
                  <emma:literal>Controls</emma:literal>
                </emma:interpretation>
                <emma:interpretation id="interp53" emma:lang="en-US" emma:confidence="0">
                  <emma:literal>control</emma:literal>
                </emma:interpretation>
                <emma:interpretation id="interp54" emma:lang="en-US" emma:confidence="0">
                  <emma:literal>commons</emma:literal>
                </emma:interpretation>
              </emma:one-of>
            </emma:emma>
          </inkml:annotationXML>
          <inkml:trace contextRef="#ctx0" brushRef="#br0" timeOffset="224692.4573">3410 1883 396,'0'-1'54,"0"-5"-16,0 1 28,0 3-18,-4 2-23,-3-2-7,-7 2 2,-1 0-7,-3 0 0,-9 12-4,2 9-5,-3 7 0,4 7 0,-3 0 6,14-4-3,5 0 2,8-13-1,0-1-2,11-10-4,33-7-5,9 0 2,-4 0 2,-2-14-2,-16-2-1,-13 4-7,-4 2-9,-5 7-22,-9 3-28,0 0-71,0 7-331</inkml:trace>
          <inkml:trace contextRef="#ctx0" brushRef="#br0" timeOffset="225051.2826">3610 1947 80,'0'0'367,"-3"0"-310,-10 0-36,-8 9 4,3 8-14,-3 4-7,5 0-2,8 4-1,8 0 0,0 0 2,0-6 19,21-1-3,5-3 7,3-11-14,-5-4-5,-1 0-8,0-19 2,-4-9-2,-9-2 1,-7-8-1,-3 10-1,0 2 1,-6 5 0,-9 8-2,-4 3-3,6 10-1,1 0-23,1 10-41,11 9-67,0 1-160</inkml:trace>
          <inkml:trace contextRef="#ctx0" brushRef="#br0" timeOffset="225456.9112">3799 1952 417,'0'16'126,"0"1"-90,0-4 4,0 2 10,0 3-26,0 1-15,0-4-2,0-4-3,-2-9-5,-3-2 0,-1 0-6,2 0-20,1-13-1,3-16-9,0-6-1,0 2-7,0 5 1,11 5 12,-2 11 28,2 5 8,-1 7 7,-2 0 29,1 0-3,-5 14-7,2 7 0,-6 9-10,0-1-7,0-1-1,0-2-9,0-3-1,0-7-2,5-4-7,0-10-40,5-2-35,3 0-70</inkml:trace>
          <inkml:trace contextRef="#ctx0" brushRef="#br0" timeOffset="225644.1244">3799 1952 378,'178'-56'252,"-178"74"-166,0 8-42,0 2-2,-10 2-27,-14 1-14,1 5 0,4-4-7,12-8-34,7-3-65,0-11-45,15-10-153</inkml:trace>
          <inkml:trace contextRef="#ctx0" brushRef="#br0" timeOffset="225846.9387">4117 1962 590,'0'30'82,"0"-2"-55,0-2 8,-8 1-20,1 2-13,-1-8-2,6 8-9,-1-11-32,0-7-41,3-6-34,0-5-70</inkml:trace>
          <inkml:trace contextRef="#ctx0" brushRef="#br0" timeOffset="226455.3816">4115 1921 511,'26'0'101,"12"0"-77,2 0 10,1 0-15,1 0-15,-8 0-6,-13-2-12,-5 2-16,-14 0-11,1 0-10,-3 9-27,0 17 31,0 2 48,-16 0 6,1 5 13,-4-3 5,6 3 13,3-4-7,7-5-5,3-9 15,0-10-7,0-5-7,11 0-20,4-26-1,6-13-6,-6-2-3,-4-1 3,-5 7-13,-2 5-9,0 4-12,-2 5 9,3 12 9,1-1 5,7 3 3,0 3 8,8-2 4,4 2-4,7 0 2,-6 4-2,-1-4 4,-12 4 2,-2 0 4,-5 0 1,-6 8-4,0 11-8,-11 0 2,-20 8 0,-8 4 0,-1-3 0,4-6-2,8-1 2,11-9 0,13-8 1,4-4 10,0 0 22,8 0 17,28 3-10,5-3-31,9 3 1,-3 1 3,-8 0-10,-13 3 0,-3 3-3,-10-4-6,-5 1-23,-6-4-49,7-3-58,-4 0-132</inkml:trace>
          <inkml:trace contextRef="#ctx0" brushRef="#br0" timeOffset="226767.4036">4805 1923 591,'0'10'91,"0"16"-46,-10 0-7,-11-1-19,-5 4-15,3-3-3,4-1 0,8-6-16,7-1-19,4-6-10,0-5 2,26-7 18,16 0 17,-1 0 10,-5-15 2,-7-10 7,-1 2 1,-15 0 1,-5 2-3,-8-3-6,0 7-7,0 0 2,0 4 2,-13 7-3,1 3-29,-10 3-21,7 0-28,9 7-88</inkml:trace>
          <inkml:trace contextRef="#ctx0" brushRef="#br0" timeOffset="227095.0267">4977 2008 427,'-10'17'99,"2"4"-54,0 1 16,3-2-14,5 1-27,0 5-9,0-5 6,0-3-6,0-3-1,10-3-3,-5-6 0,3-2-2,5-1-1,2-3-4,6 0 0,3 0 2,3 0-2,-2-12 0,-1 8 1,2-3 0,-3 5-2,-2 2 2,-8 0-16,-3 0-16,-7 13-28,-3-1-65,2 3-141</inkml:trace>
          <inkml:trace contextRef="#ctx0" brushRef="#br0" timeOffset="227469.4531">5365 1928 254,'-18'0'163,"-11"16"-83,1 13-13,-1-1-12,3-4-23,7-2-21,12-9-5,7-4 0,0-6-3,0-3 2,21 1-6,10-1-1,8 0 6,-5 0 0,-6 0 8,-12 0 11,-11 5 9,-5 10-7,0 6-6,-42 14-18,-13 2 1,-9-5-6,11-2-73,25-19-107</inkml:trace>
        </inkml:traceGroup>
        <inkml:traceGroup>
          <inkml:annotationXML>
            <emma:emma xmlns:emma="http://www.w3.org/2003/04/emma" version="1.0">
              <emma:interpretation id="{1DF565E6-D6E3-47BF-B837-D9756B4E8DBD}" emma:medium="tactile" emma:mode="ink">
                <msink:context xmlns:msink="http://schemas.microsoft.com/ink/2010/main" type="inkWord" rotatedBoundingBox="9455,2715 12420,2680 12429,3427 9464,3462"/>
              </emma:interpretation>
              <emma:one-of disjunction-type="recognition" id="oneOf11">
                <emma:interpretation id="interp55" emma:lang="en-US" emma:confidence="1">
                  <emma:literal>(minimum)</emma:literal>
                </emma:interpretation>
                <emma:interpretation id="interp56" emma:lang="en-US" emma:confidence="0">
                  <emma:literal>(Minimum)</emma:literal>
                </emma:interpretation>
                <emma:interpretation id="interp57" emma:lang="en-US" emma:confidence="0">
                  <emma:literal>(minimum}</emma:literal>
                </emma:interpretation>
                <emma:interpretation id="interp58" emma:lang="en-US" emma:confidence="0">
                  <emma:literal>(Minimum}</emma:literal>
                </emma:interpretation>
                <emma:interpretation id="interp59" emma:lang="en-US" emma:confidence="0">
                  <emma:literal>(minimum]</emma:literal>
                </emma:interpretation>
              </emma:one-of>
            </emma:emma>
          </inkml:annotationXML>
          <inkml:trace contextRef="#ctx0" brushRef="#br0" timeOffset="238374.622">6318 1713 109,'0'0'185,"0"0"-140,0 0-39,0 0-2,0 0 10,0-2-10,0-1-1,0 1-1,0 0-2,0 2 4,0 0 6,0 0 12,0 0 9,0 0 4,0 0-10,0 0-4,0 0-5,0 0-7,0 0-2,0 0-4,0 0-2,0 0 1,0 0-2,-4 9 3,-2-3-3,1 9 1,-1-3 5,2 2 2,-5 2 3,1 0 7,-2 3-4,3 7-4,-4 1-2,5 2 7,4-1-3,2 3-2,0-1-2,0-4-6,0-3 1,13 4-1,0-4 2,3 0-4,-3-2 3,2 6-1,-2-9 4,1 1 0,4-1 1,-2-2 2,4 6 0,1-6 5,-6 1-7,2-1 1,-5-3-2,-1 2 2,-1-6-3,-2 3-1,2-4-1,-4-4 0,-1 1-3,-3-1 0,-2-4 1,3 2 0,-3 1-2,3-3 2,-1 3-1,-2-3 0,0 2 1,0-2-1,0 0-1,0 0 2,0 0-2,0 0 2,0 0-2,0 0 2,0 0-2,0 0 1,0 0-2,0 0 2,0 0-3,0 0 0,0 0-6,0 0-7,0 0-15,0 4-38,0 6-76,-10 8-213</inkml:trace>
          <inkml:trace contextRef="#ctx0" brushRef="#br0" timeOffset="255879.0562">6717 1817 245,'10'-3'257,"-2"3"-197,-8 0-51,0 0 11,0 0 8,0 0-15,0 0-6,0 0-4,0 0 3,0 0 8,0 0 11,0 0 9,0 0-2,0 0-5,0 7-3,-15 18-12,-9 11-8,-5 5-1,3 6-1,-2-4-2,10-6 0,7-11 0,3-7 0,5-12 0,3-7-4,0 0-13,0-7-15,3-30 7,13-11-13,5 0-33,3 0-22,-7 16-35,0 8-19,-10 5 9,-2 10 76,0 6 71,-3 3 91,4 0 25,-3 0-36,5 0-26,-3 5-5,5 5-11,3 2-8,-5-2-12,3 2-2,-1 1-9,-3 3-7,4-2-5,-5 2-3,4 8 0,-5-10-1,3 2-8,-1-2-24,1-4-32,0 2-31,-3 2-62</inkml:trace>
          <inkml:trace contextRef="#ctx0" brushRef="#br0" timeOffset="256269.0837">6873 1923 430,'0'0'86,"0"8"-69,0 1-1,-2 1 4,-9-6-16,3-2-3,1 1-3,3-3-3,4 0-13,0 0-6,0-9 16,14-10 9,12 2 5,-2 3-5,-9 5 0,1 1 4,-13 7 8,-1 1 4,0 0 2,1 0 7,-3 4-10,0 12-6,0 8 3,0 2-1,0-1 3,0-4-4,0-4 0,0 4-7,0-7 0,0-2-2,0-2 1,3-9-3,2 4-8,-3-5-34,4 3-21,-1-3-44,5 0-159</inkml:trace>
          <inkml:trace contextRef="#ctx0" brushRef="#br0" timeOffset="256534.3024">7128 1898 189,'4'0'240,"-2"0"-162,0 0-47,-2 0 3,3 0 6,2 12-8,-5-1-9,0 15-3,0 2-10,0 0-10,0-2 1,0 3 0,0-9-9,-3-5-34,3-11-38,0-4-51,6 0-181</inkml:trace>
          <inkml:trace contextRef="#ctx0" brushRef="#br0" timeOffset="256955.5321">7283 1923 245,'10'10'189,"-10"1"-122,0-5-45,0-2 14,0 4-4,0 0-18,0 4-9,0 4-2,0-4-1,-6 0-2,2 2 0,4-10 1,0-1-2,0-3-2,0 0-15,0 0-12,0-18 6,4-4 5,7-8-11,4 4 4,-2 5 11,1 9 10,-7 12 6,-4 0 2,2 0 28,-3 0 10,4 3-9,1 23-2,-1-1-16,1-1 3,4 2-4,-3-5 2,2-2-8,-1-5-4,-2-10-3,-2-2-2,2-2-24,4 0-21,0-2-7,1-20-38,1-3-55</inkml:trace>
          <inkml:trace contextRef="#ctx0" brushRef="#br0" timeOffset="257158.3464">7548 1883 327,'0'0'151,"2"0"-75,-2 0-19,3 0 1,-3 6-24,0 5-6,0 6-8,0 9-12,-5 4-5,-14 0-3,4-2 0,-1 6 0,-2-6-2,12-7-22,2-4-30,4-6-24,0-7-35,10-4-98</inkml:trace>
          <inkml:trace contextRef="#ctx0" brushRef="#br0" timeOffset="257423.5651">7683 1893 318,'0'5'79,"3"-1"-57,-3 1-10,0 0 20,0 2-4,0 2-11,0 13-1,0-2 13,0 6-8,0 0-10,0 2-7,0-6-4,0-1-11,0-8-33,0-5-43,13-8-155</inkml:trace>
          <inkml:trace contextRef="#ctx0" brushRef="#br0" timeOffset="258578.0465">7889 1898 179,'0'0'111,"0"0"-64,0 0-25,0 0-3,0 0-3,0 0-9,0 0-4,0 0 0,0 0-1,0 0 2,0 0 8,0 0 3,0 0 3,0 0 1,0 0-4,0 0 0,0 0-4,0 0-3,0 0-4,0 0-1,0 0-2,0 0 0,0 0-1,0 0 1,0 0 1,0 0 0,0 0 2,0 0 2,0 0-2,0 0 0,0 0-1,0 0 1,0 0-1,0 0 1,0 0 0,0 0-1,0 0 1,0 0-3,0 0 0,0 0-1,0 0 2,0 0 2,0 0 4,0 0 4,0 0-1,0 0-1,0 0-3,0 0-1,0 0 1,0 0-4,0 0-1,0 0-1,0 0-1,0 0 2,0 0-1,0 0-1,0 0 2,0 0 0,0 0 4,0 0 2,3 4-6,-1 6 4,-2 1 5,0 13-5,0 4 0,0 3-6,-8-6 6,-2-2-5,2-5 0,3-9 1,5-7-2,0-2 0,0 0-3,0-18-15,19-29 8,9-5-1,-3-4 3,-1 10-2,-8 19 6,-3 7 3,-8 13 3,-5 2-2,0 5 10,3 0 20,-3 0 0,5 6-9,3 13-10,-3 2-6,1-1-2,1-2-1,1 0-1,5-6 0,-3 9 0,1-5-1,-3-2 0,-3-3 1,3-4-1,-3-6-1,-3-1-1,6 0-2,3 0-11,1 0-3,1-7-6,0-7-9,-5 8 10,-3 0 4,1 2 9,-4 2 1,1 2 6,0 0 3,-1 0 3,3 0 6,3 4 8,-5 12 0,-1 3-1,-2 2-4,0 0-2,0-2-7,0-4-1,0-8-2,0-6 0,0-1-41,16 0-61,12 0-126</inkml:trace>
          <inkml:trace contextRef="#ctx0" brushRef="#br0" timeOffset="258999.2762">8360 1893 304,'0'0'139,"0"0"-67,0 0-35,0 0 8,0 5-12,0 11-21,-7 13-7,-1-2-1,0-3-2,5 0 0,3-3-3,0-7 4,0-2-2,0-8-1,13-1-7,8-3 1,-3 0-6,5-10 6,-2-12-2,-4-5 6,-7 8-6,-5 2-3,-3 3 2,-2 10 0,0 4 6,0 0 1,0 0 1,0 0-1,0 0 0,0 16 5,0 3 3,0 2-2,3 0 0,5-4 8,7-2-9,-1-7 1,4-3-5,0-5 0,-2 0-16,2 0-26,-3-19-38,4 0-81</inkml:trace>
          <inkml:trace contextRef="#ctx0" brushRef="#br0" timeOffset="259482.9103">8676 1981 330,'0'7'178,"0"8"-113,0-5-25,0 4-10,0-5-8,0-5-18,0-4-3,0 0-5,0 0-29,7-25-17,6-8 6,0-5-12,3 6 3,-3 11 28,-5 9 23,-3 8 4,-5 4 15,0 0 44,0 16-31,0 16 5,0 7-7,0 0 3,0-9-5,0-3-11,0-12-7,0-10-2,0-5-3,8 0-7,20-6-9,6-27-10,2-10 2,-12 6-8,-8 6-2,-9 17 11,-3 10 10,-2 4 11,-2 0 5,2 0 19,-2 4-5,0 13-1,0 8-4,0 0 5,3-3 0,-3 0-5,3 3-7,4-2 0,1 3-2,5-9-3,-7-2-2,-3-7-4,-1-8-33,3 0-52,0 0-126</inkml:trace>
          <inkml:trace contextRef="#ctx0" brushRef="#br0" timeOffset="259888.5389">9048 1741 342,'8'0'125,"-1"0"-43,2 5-14,1 6-20,1-1-15,-1-1-9,3 0-1,0 0-9,2 2-5,-2 5-6,0 0 1,6 7 0,-4 15 1,-15 11 1,0 14-2,-10 20-4,-34 3-1,-11 1 1,-7-12-1,12-22-45,29-28-123,21-25-271</inkml:trace>
        </inkml:traceGroup>
        <inkml:traceGroup>
          <inkml:annotationXML>
            <emma:emma xmlns:emma="http://www.w3.org/2003/04/emma" version="1.0">
              <emma:interpretation id="{BB758BB4-4E45-43B7-B8AF-955ED3CB0579}" emma:medium="tactile" emma:mode="ink">
                <msink:context xmlns:msink="http://schemas.microsoft.com/ink/2010/main" type="inkWord" rotatedBoundingBox="13606,2796 14814,2782 14818,3125 13610,3140">
                  <msink:destinationLink direction="with" ref="{862AFA13-7C67-4A34-848F-5B3E0FE3C5C0}"/>
                </msink:context>
              </emma:interpretation>
              <emma:one-of disjunction-type="recognition" id="oneOf12">
                <emma:interpretation id="interp60" emma:lang="en-US" emma:confidence="0">
                  <emma:literal>MIC</emma:literal>
                </emma:interpretation>
                <emma:interpretation id="interp61" emma:lang="en-US" emma:confidence="0">
                  <emma:literal>Ink</emma:literal>
                </emma:interpretation>
                <emma:interpretation id="interp62" emma:lang="en-US" emma:confidence="0">
                  <emma:literal>me</emma:literal>
                </emma:interpretation>
                <emma:interpretation id="interp63" emma:lang="en-US" emma:confidence="0">
                  <emma:literal>ink</emma:literal>
                </emma:interpretation>
                <emma:interpretation id="interp64" emma:lang="en-US" emma:confidence="0">
                  <emma:literal>Mie</emma:literal>
                </emma:interpretation>
              </emma:one-of>
            </emma:emma>
          </inkml:annotationXML>
          <inkml:trace contextRef="#ctx0" brushRef="#br0" timeOffset="260762.2005">10446 1794 87,'11'-4'163,"-3"1"-27,-6 1-20,-2 2-23,0 0-9,0 0-18,0 0-15,0 0-17,0 14-15,-2 14-10,-11 3-7,-3 4 0,-2 0-2,5 5 1,5-5 0,2-11-2,6-5 0,0-11-3,0-2-9,0-6-10,0 0-15,0 0-27,0-14-31,0-19-10,6-3-30,2-1-137</inkml:trace>
          <inkml:trace contextRef="#ctx0" brushRef="#br0" timeOffset="261230.2335">10446 1794 231,'71'36'189,"-55"-36"-93,-6 0-41,6 14-3,-6-2-11,-5-1-25,3 1-5,-6-5-3,9 5-5,-5 0-2,-4-3-2,3 5 2,-3 7 0,2-7-2,0-1-9,-4-5-4,3-8-1,-3 0-13,0 0-13,0 0-9,3-21 5,0-7 4,5 2 11,-1 3-2,1 7 26,0 1 4,-1 6 9,6 4 24,0 3 19,-3 0-6,-1-1-6,1 3-11,-2 0-7,-1 0-9,2 0-4,-5 0 3,-4 0 2,4 0 0,-2 5-1,-2 9-3,0-1 0,0 2-3,0-5-2,0-1-3,5 0 4,3-2 0,2 3-3,1 2 1,4-5 0,-4 5-1,-3-1-1,-6 5-10,-2 3-17,0 0-33,0 1-62,0-5-106</inkml:trace>
          <inkml:trace contextRef="#ctx0" brushRef="#br0" timeOffset="261916.6819">11071 1876 316,'0'7'121,"-2"8"-67,0-3-5,-1 1-16,3 11-10,-2-8-6,2 6 2,0-1 2,0-2-10,0 6 4,0 1-5,0-3-10,0-8 1,0-8-37,9-7-44,8-3-127</inkml:trace>
          <inkml:trace contextRef="#ctx0" brushRef="#br0" timeOffset="262337.9116">11439 1811 310,'0'0'156,"-13"10"-84,-15 13-32,-2 8 2,2 1-17,3 4-19,3-9-5,10-3 0,6-8 1,6-8-1,0-1 4,13 4-2,21-4 0,8 0 10,-4-4 10,2-3 0,-9 0-5,-8 0-7,0 0-4,-4 0-5,0-10-1,-4-4-1,-2 3-2,-5 3-16,-8 8-48,2 0-55,1 0-107</inkml:trace>
        </inkml:traceGroup>
        <inkml:traceGroup>
          <inkml:annotationXML>
            <emma:emma xmlns:emma="http://www.w3.org/2003/04/emma" version="1.0">
              <emma:interpretation id="{ABC82ACC-3524-4E46-8B4A-0ABBC75CB90C}" emma:medium="tactile" emma:mode="ink">
                <msink:context xmlns:msink="http://schemas.microsoft.com/ink/2010/main" type="inkWord" rotatedBoundingBox="15342,2777 16512,2763 16519,3313 15348,3327"/>
              </emma:interpretation>
              <emma:one-of disjunction-type="recognition" id="oneOf13">
                <emma:interpretation id="interp65" emma:lang="en-US" emma:confidence="1">
                  <emma:literal>von,</emma:literal>
                </emma:interpretation>
                <emma:interpretation id="interp66" emma:lang="en-US" emma:confidence="0">
                  <emma:literal>voy</emma:literal>
                </emma:interpretation>
                <emma:interpretation id="interp67" emma:lang="en-US" emma:confidence="0">
                  <emma:literal>voc,</emma:literal>
                </emma:interpretation>
                <emma:interpretation id="interp68" emma:lang="en-US" emma:confidence="0">
                  <emma:literal>Voy</emma:literal>
                </emma:interpretation>
                <emma:interpretation id="interp69" emma:lang="en-US" emma:confidence="0">
                  <emma:literal>vow,</emma:literal>
                </emma:interpretation>
              </emma:one-of>
            </emma:emma>
          </inkml:annotationXML>
          <inkml:trace contextRef="#ctx0" brushRef="#br0" timeOffset="263086.7644">12124 1832 378,'24'0'144,"-3"10"-76,-11 8-24,-3 5-6,-1 4-10,-4 7-12,-2-1-1,3 0-2,3-3-8,-2-10-1,1-8-2,1-11-1,9-1 2,14-1-9,5-32 9,15-14-3,-4-12-2,-14 9 2,0 9 1,-12 4-2,-9 15 1,-3 8 0,-3 7-5,-2 7-9,-2 0-5,0 0-15,2 17-54,-2 3-52,11 6-173</inkml:trace>
          <inkml:trace contextRef="#ctx0" brushRef="#br0" timeOffset="263383.1853">12617 1830 431,'0'0'114,"-4"0"-76,-11 0 2,-6 16 0,4 5-23,0 3-12,7-3-1,5-5-3,5 8-1,0-10 0,17-3-7,21-6 3,-4-5 3,-1 0 5,-4-9-3,-6-12-2,-8-5 1,-6 5-1,-7-1 1,-2 2-3,0 3 0,-2 6 2,-17 6-1,1 2-13,-3 3-24,11 0-50,7 8-83</inkml:trace>
          <inkml:trace contextRef="#ctx0" brushRef="#br0" timeOffset="263695.2073">12919 1764 363,'0'16'125,"-17"2"-77,0 11-9,-7 2 4,8-3-15,5-7-16,11-9-8,0-3 20,9-2 13,20 2-22,7-6-2,9 0 1,-7-3-2,-6 0 1,-6 0 4,-11 2-1,-7 0-7,0 3-1,-5-2-3,-1 1-5,0 0 0,2 1-17,-4 2-36,0 0-54,4 2-93</inkml:trace>
          <inkml:trace contextRef="#ctx0" brushRef="#br0" timeOffset="263929.2238">13257 2020 350,'8'0'107,"-3"0"-48,5 0 5,-2 0 0,-3 0 0,-1 16-28,-4 17-10,0 7-12,-14 16-13,-14-7-1,2-7-22,18-13-110,8-11-219</inkml:trace>
        </inkml:traceGroup>
        <inkml:traceGroup>
          <inkml:annotationXML>
            <emma:emma xmlns:emma="http://www.w3.org/2003/04/emma" version="1.0">
              <emma:interpretation id="{B208C8B3-A30E-4512-8E38-26603379E6BA}" emma:medium="tactile" emma:mode="ink">
                <msink:context xmlns:msink="http://schemas.microsoft.com/ink/2010/main" type="inkWord" rotatedBoundingBox="17472,2680 19831,2652 19836,3039 17477,3068"/>
              </emma:interpretation>
              <emma:one-of disjunction-type="recognition" id="oneOf14">
                <emma:interpretation id="interp70" emma:lang="en-US" emma:confidence="0">
                  <emma:literal>recordset</emma:literal>
                </emma:interpretation>
                <emma:interpretation id="interp71" emma:lang="en-US" emma:confidence="0">
                  <emma:literal>Recordset,</emma:literal>
                </emma:interpretation>
                <emma:interpretation id="interp72" emma:lang="en-US" emma:confidence="0">
                  <emma:literal>Recorder.</emma:literal>
                </emma:interpretation>
                <emma:interpretation id="interp73" emma:lang="en-US" emma:confidence="0">
                  <emma:literal>Recorders.</emma:literal>
                </emma:interpretation>
                <emma:interpretation id="interp74" emma:lang="en-US" emma:confidence="0">
                  <emma:literal>Recordset.</emma:literal>
                </emma:interpretation>
              </emma:one-of>
            </emma:emma>
          </inkml:annotationXML>
          <inkml:trace contextRef="#ctx0" brushRef="#br0" timeOffset="267283.4603">14260 1750 511,'5'0'138,"-5"7"-89,0 7-14,0 0 14,0 3-25,0 4-16,0 0-5,0 2-2,0 3 0,0-5-1,0 5 2,0-4 2,0-7-1,0-4 1,0-10 0,0 2-2,0-3-2,0 0-3,0 0-3,-3-15-1,1-10 5,-1-6-2,3 6-5,0-2-3,0 2-2,0-2 3,0 2-4,5 2-2,14 0 7,2 2 9,2 2 0,1 9 2,-3 2-1,-6 7 2,-7 1 0,-1 0 1,-3 0 5,-2 0-1,3 0-2,0 0 0,0 0-5,-3 0 1,4 5-1,-3 2-1,-3-2 1,0 9-3,0 6 3,0 2 3,-3 1 1,-13-1-1,3 0 0,0-3 0,0-2 0,0-5-1,5-4-1,1-5-1,7 0-1,0-3 2,0 0 4,0 0 4,0 2 1,3 0 4,9 3-8,-1 7 0,-3-5 0,-1 7-4,-1 7 1,1-3-2,-1 1-1,4-2 0,8-8-1,9 1-23,3-8-58,15-2-79,-3 0-222</inkml:trace>
          <inkml:trace contextRef="#ctx0" brushRef="#br0" timeOffset="268344.3351">14700 1752 199,'5'0'200,"-2"0"-107,1 0-30,0 0-11,-2 5-21,-2 0-11,0-3-9,0-2-9,0 0-2,0 0-1,0 0 0,0 0 0,0 0-1,0 0 3,0 0 0,0 0 4,3 0 15,-3 0 1,0 0-4,0 0-1,0 0-4,0 0-7,0 0-3,0 0-1,0 0-1,0 0 2,0 0 0,0 3 0,0 3 1,0 6-2,0-3-1,0 8 1,0 2 3,0-1 2,0 3 0,0 6-3,0-4 0,0 8-4,0-6 3,0-11-3,0-5 0,0-9-13,-5 0-37,-1-36-58,-4-16 4,5-7-87</inkml:trace>
          <inkml:trace contextRef="#ctx0" brushRef="#br0" timeOffset="268562.7505">14700 1752 61,'-3'-75'456,"11"86"-372,-1 1-52,2-4 8,1-1-29,1-7-8,2 0-5,2 0-12,-1 0-3,1 0 6,-2 0 1,2-4 2,4-1 1,-6-1 2,2 6-6,1 0-1,-8 0-12,-8 0-26,0 15-37,0 8-74</inkml:trace>
          <inkml:trace contextRef="#ctx0" brushRef="#br0" timeOffset="268968.3791">14760 1839 401,'-21'167'119,"37"-167"-70,-1 0 13,6 0-15,-8 0-16,3 0-17,2 0-6,-2 0-6,-1 0-2,0 0-18,4 0-37,-4 0-31,4 0-84</inkml:trace>
          <inkml:trace contextRef="#ctx0" brushRef="#br0" timeOffset="268765.5648">14760 1839 376,'7'3'193,"-1"1"-130,-3-2-26,-1-2 4,-2 0-31,6 0-10,7 0 0,-6 0-9,11 0-19,-5 0-5,3 0-37,-8 0-25,-8 8-36,0 3-118</inkml:trace>
          <inkml:trace contextRef="#ctx0" brushRef="#br0" timeOffset="269311.6033">15203 1706 194,'0'-2'75,"0"-2"-21,0 4 27,-11 0-10,-10 0-16,-7 11-12,-6 16-2,2 4-17,1-1-6,3 3-9,7-5-4,16 1-1,5-8-3,0-5 2,31 1-2,13-8 0,-2 1 0,7-6 5,-7 0 3,-14-1-9,-7-1-3,-2-2-19,-12 0-32,6 0-80,6 0-174</inkml:trace>
          <inkml:trace contextRef="#ctx0" brushRef="#br0" timeOffset="269654.8275">15379 1854 191,'0'22'381,"0"4"-321,-15-5-54,0 0 0,7-11-4,5-5-3,3-2-7,0-3-13,0 0-9,29 0 13,2 0 17,3 0 6,0-3 15,-4-9 0,-3-2 2,-11 2-5,-8 1-4,-8 1-6,0-4-9,0-1 0,-17 2 1,0-1 0,-4 5 4,2 1-12,4 2-22,4 6-6,9-4 0,2 4 3,0 0-3,0 0-21,26 0-26,5 0-89</inkml:trace>
          <inkml:trace contextRef="#ctx0" brushRef="#br0" timeOffset="270169.6638">15627 1912 404,'0'19'117,"5"4"-72,-5-7-10,2-5 9,-2-7-16,0-4-21,0 0-10,4-19-5,-2-16 7,9 0 1,4-7 2,-2-1-2,10 8-8,-6 7-1,-2 7 7,-2 2 4,0 10-1,0 2-1,5-2 2,3-1-2,0 0 1,7 3 0,-6 1 1,-1 6-2,-9 0 1,-7 0-1,-5 0 0,0 16-3,-13 5 3,-23 5-1,-6 9 2,1-4 4,1-5 0,14-4 3,5-7-4,11-9 3,10-6 4,0 0 6,3 0 12,25 0 5,9 0-17,2 0-5,-5 0 7,0 0-3,-10 10-5,-7 1-6,-11 2-3,-6 1-1,0 2-3,0 0-8,-6-1-30,-7-11-51,11-4-113,2 0-205</inkml:trace>
          <inkml:trace contextRef="#ctx0" brushRef="#br0" timeOffset="270637.6968">16086 1746 342,'-6'23'200,"-7"2"-144,-2 8-4,-4-4 2,7-3-31,1-3-19,3-9-2,6-2 0,2-3-2,0-6-3,0-3-8,0 0-7,8 0-9,2-12 12,3-9 1,-6-7-2,1-6 0,-2 3 5,-3 4 2,-1 1 5,-2 5 1,2 5 2,2 2 2,0 7-2,5 1 1,1 5-1,3 1 7,2 0-3,4 0 7,-6 0 2,-3 5 2,-3 16-6,-1-3 4,-6 8 5,0 3-6,0 8 1,-21 4-5,-13 2 6,-4 1-2,-2-11-3,6-9-7,10-15-1,3-7 0,19-2-19,2 0-48,11-16-30,33-11-42,11-5-137</inkml:trace>
          <inkml:trace contextRef="#ctx0" brushRef="#br0" timeOffset="271012.1232">16278 1769 405,'-7'18'100,"-4"1"-43,-1 7-1,1 2-24,3 3-13,3-8-15,2 6-3,3-9 1,0-8-2,0-5-9,3-7-17,2 0-20,0-28 4,0-9 6,-2 2 8,-3 1-13,2 7 20,-2 5 16,6 13 6,-1 2-1,3 0 12,2-2 19,11 2 8,7 2-3,2 2-7,-7 3-9,1 0-10,-12-2-6,-5 2-4,-3 0 1,-4 0-7,0 0-23,0 0-29,-21 14-58,-11 7-178</inkml:trace>
          <inkml:trace contextRef="#ctx0" brushRef="#br0" timeOffset="271355.3474">16281 1975 367,'0'0'175,"8"-5"-115,13-2-17,2-4 9,0-1-28,-2-2-11,3 5-6,-7 4-6,4 3-4,1-1-39,-4 3-38,-3 0-52,-2 0-75</inkml:trace>
          <inkml:trace contextRef="#ctx0" brushRef="#br0" timeOffset="271183.7353">16278 1769 425,'99'70'175,"-88"-70"-110,0 0-8,-9 0-17,0 0-29,1 0-10,-3 0-1,0 0-15,0 0-54,-11 0-51,-15 21-23,3 8-258</inkml:trace>
          <inkml:trace contextRef="#ctx0" brushRef="#br0" timeOffset="271698.5716">16524 1943 297,'0'7'129,"0"-3"-78,-6-2-11,4-2-11,-1 0-14,3 0-14,0-12-4,0-18 3,0-2 6,7-6-10,4-4 1,-3 7-14,-3 4-9,0 6 2,-5 13 13,3 6 9,-1 5 1,0 1 1,2 0 9,1 0 8,1 0 3,1 0 1,1 0 7,2 12-4,-2 3 2,-3 7-1,0-1-6,-5 2 1,0 3-6,-3 9 0,-25 5-2,-11 0-6,-2 0-4,9-12-2,11-12-31,21-4-115,0-3-184</inkml:trace>
        </inkml:traceGroup>
        <inkml:traceGroup>
          <inkml:annotationXML>
            <emma:emma xmlns:emma="http://www.w3.org/2003/04/emma" version="1.0">
              <emma:interpretation id="{99785F04-A5AA-4B4C-802D-FF0064021711}" emma:medium="tactile" emma:mode="ink">
                <msink:context xmlns:msink="http://schemas.microsoft.com/ink/2010/main" type="inkWord" rotatedBoundingBox="20380,2647 22229,2625 22233,2989 20385,3011"/>
              </emma:interpretation>
              <emma:one-of disjunction-type="recognition" id="oneOf15">
                <emma:interpretation id="interp75" emma:lang="en-US" emma:confidence="0">
                  <emma:literal>sources</emma:literal>
                </emma:interpretation>
                <emma:interpretation id="interp76" emma:lang="en-US" emma:confidence="0">
                  <emma:literal>source.</emma:literal>
                </emma:interpretation>
                <emma:interpretation id="interp77" emma:lang="en-US" emma:confidence="0">
                  <emma:literal>source,</emma:literal>
                </emma:interpretation>
                <emma:interpretation id="interp78" emma:lang="en-US" emma:confidence="0">
                  <emma:literal>source</emma:literal>
                </emma:interpretation>
                <emma:interpretation id="interp79" emma:lang="en-US" emma:confidence="0">
                  <emma:literal>Sources</emma:literal>
                </emma:interpretation>
              </emma:one-of>
            </emma:emma>
          </inkml:annotationXML>
          <inkml:trace contextRef="#ctx0" brushRef="#br0" timeOffset="272572.2332">17354 1638 421,'3'0'115,"-3"0"-57,0 0-6,0 0-14,-15 9-13,-10 5-15,5 2-3,-7-1-6,10-3 1,0 2-1,8 2 0,3-4 0,6-1 2,0 1 3,0-1 6,19-1-1,2-1 0,5 3-1,-5 2 2,-6 3-2,-7-1-3,-8 2 2,0 6-5,-27-1-4,-7 1-2,0-3-1,4-12-4,6-9-24,12 0-26,8-2-69,4-17-28,16-6-191</inkml:trace>
          <inkml:trace contextRef="#ctx0" brushRef="#br0" timeOffset="272915.4574">17497 1767 359,'0'0'121,"0"0"-75,-10 2 13,-6 14-17,0 4-22,3 7-11,3 4-5,5 2-3,5-3-2,0 0-2,11-9 2,20-4 1,0-15 0,-2-2 1,-1 0 6,-5-19-9,-10-11 2,-5-7-2,-2 2-1,-6 2 3,0 2-1,0 14 1,0 6-2,0 1-6,-8 10-7,-5 0 0,0 0-10,7 3-9,4 15-44,2-1-88</inkml:trace>
          <inkml:trace contextRef="#ctx0" brushRef="#br0" timeOffset="273352.2882">17701 1746 274,'-6'11'194,"1"3"-124,-1 0-28,4-5 5,2 8-28,0-1-14,0 5-1,13-2-3,3 3 5,2-4-2,1-8-1,-7-4 1,1-6-3,-8 0-2,1 0 4,2-11-6,3-18 0,-2 0-10,-1 0-4,-2 2-9,-1 8-3,3 4 8,-3 8 13,3 2 8,-1 5 3,1 0 9,2 0 19,-4 21-9,-3 4-3,-3 7-4,0-2-3,0 3-8,0-9 0,0-1-2,0-9-3,10-6 2,3-8-8,10 0-25,9-10-26,-2-21-44,-3 8-115</inkml:trace>
          <inkml:trace contextRef="#ctx0" brushRef="#br0" timeOffset="273882.7256">18060 1773 455,'2'0'128,"1"0"-82,0 10 12,-3 1-28,0 6-23,0 9-5,0 0-1,0-6 0,0-1-3,0-9-9,-3-5 4,3-5 2,0 0 2,0 0-3,0-12-8,0-22 15,0-5 0,0-6-4,10 8-18,1 2 2,-1 12 0,1 4 4,-1 7 4,1 3 5,12-1 4,-2 6 4,5 0-1,6 1-1,-7-1 1,1 0 3,-5 4 4,-10 0 11,-9 0 5,-2 6-13,0 15 6,-21 4-9,-15 6-5,2 1-2,0-3 3,13-13-3,8-5-2,11-7 2,2-4 7,0 0 29,23 0 3,13 0-18,4 0-11,7 0 13,-11 0-10,-8 4-2,-1 4-9,-12-1 1,-10 3-2,-1 2-2,-4-5-7,0-2-21,0-2-35,0-3-93,0 0-87</inkml:trace>
          <inkml:trace contextRef="#ctx0" brushRef="#br0" timeOffset="274210.3487">18570 1631 345,'0'0'152,"0"0"-111,0 0-8,-2 0 11,-17 0 7,-7 4-9,3 11-17,2 3-11,6 6-5,2-1 1,5 0-2,8 3 0,0-5-3,0-7 1,10 10 1,14-10-3,-1 0 0,9-2-3,-9-6 1,-2 1-3,-6-4 2,-4-3-2,-1 0-2,3 0-31,-8 0-33,1-3-48,2-9-74</inkml:trace>
          <inkml:trace contextRef="#ctx0" brushRef="#br0" timeOffset="274444.3652">18719 1713 5,'0'16'547,"0"10"-475,0-1-30,-11 1 6,-4 5-31,-1-8-16,9-4 1,1-5-6,6-5-16,0-4-22,3-5-15,21 0 2,-4-2 0,-2-27 0,-5-3 0,-11-6-26,-2 8-31,0 0-62</inkml:trace>
          <inkml:trace contextRef="#ctx0" brushRef="#br0" timeOffset="274912.3982">18672 1956 538,'32'-4'129,"4"-5"-67,2-3-3,2 2-28,7 3-13,-8 0-11,-8 2-6,-3 1-1,-15 2-26,-2 2-61,-1 0-93,7 0-197</inkml:trace>
          <inkml:trace contextRef="#ctx0" brushRef="#br0" timeOffset="274740.7861">18719 1713 456,'65'74'134,"-50"-74"-82,-4 0-12,0 0-6,-7 0-21,0 0-12,-4 0-3,0 0-42,0 3-57,-17 13-60,-11 13-184</inkml:trace>
          <inkml:trace contextRef="#ctx0" brushRef="#br0" timeOffset="274584.7751">18719 1713 82,'18'-52'183,"-2"47"-52,12-1-36,6 1-14,-7 5-23,3 0-24,-3 0-14,-10 0-11,-6 0-7,-11 0-1,0 2-19,-5 12-47,-22 2-47,-9 3-106</inkml:trace>
        </inkml:traceGroup>
        <inkml:traceGroup>
          <inkml:annotationXML>
            <emma:emma xmlns:emma="http://www.w3.org/2003/04/emma" version="1.0">
              <emma:interpretation id="{3F265590-DCF8-47EE-A0D7-1A5D1445AB54}" emma:medium="tactile" emma:mode="ink">
                <msink:context xmlns:msink="http://schemas.microsoft.com/ink/2010/main" type="inkWord" rotatedBoundingBox="22536,2705 24853,2677 24859,3199 22542,3227"/>
              </emma:interpretation>
              <emma:one-of disjunction-type="recognition" id="oneOf16">
                <emma:interpretation id="interp80" emma:lang="en-US" emma:confidence="0">
                  <emma:literal>volume,</emma:literal>
                </emma:interpretation>
                <emma:interpretation id="interp81" emma:lang="en-US" emma:confidence="0">
                  <emma:literal>volume.</emma:literal>
                </emma:interpretation>
                <emma:interpretation id="interp82" emma:lang="en-US" emma:confidence="0">
                  <emma:literal>Volume,</emma:literal>
                </emma:interpretation>
                <emma:interpretation id="interp83" emma:lang="en-US" emma:confidence="0">
                  <emma:literal>volumes,</emma:literal>
                </emma:interpretation>
                <emma:interpretation id="interp84" emma:lang="en-US" emma:confidence="0">
                  <emma:literal>volumes</emma:literal>
                </emma:interpretation>
              </emma:one-of>
            </emma:emma>
          </inkml:annotationXML>
          <inkml:trace contextRef="#ctx0" brushRef="#br0" timeOffset="275333.6279">19326 1718 394,'7'28'117,"-7"2"-52,0 4-12,0 2-14,0-3-14,-7-2-15,1-15-9,6-2 1,0-10-4,0-4 1,11 0-8,18 0 8,1-4 2,0-15 1,-5 5-1,1 0 6,-7-3 3,-6 1-3,-5 0-2,-3-1-5,-3 0-2,1-3 1,0-3 2,-3 2-22,0 0-19,4 2-24,2 12-13,5 0-18,10 7-8,2 0-69</inkml:trace>
          <inkml:trace contextRef="#ctx0" brushRef="#br0" timeOffset="275708.0543">19677 1785 409,'8'0'101,"-8"0"-63,0 0 15,0 0-14,0 0-15,0 0-3,-18 20-6,-6 7-9,7 4-5,4-5 0,13-5-1,0-8-4,13-5-5,31-6-3,3-2 8,2 0 7,0 0-2,-13 0 0,-9-10 0,-9-1 3,-16-3-2,-2-8-3,0 0-3,-26 0 3,-2 1 0,-1 9 0,-7 5 0,10 2-26,7 5-10,12 0-11,7 0 2,3 0 0,27 0-99</inkml:trace>
          <inkml:trace contextRef="#ctx0" brushRef="#br0" timeOffset="276113.6829">19970 1729 224,'0'12'92,"2"-3"-51,11 1 4,-9-1 5,10 2-5,-1 3-5,-6 3-11,2 14-5,-7-2 13,-2 0-12,0-1-8,0 0-5,0-11-4,0-5-4,0-8 0,0-4 3,0 0 1,16 0-2,8 0 2,4 0-3,1-7-4,-1 0 6,-7 5 6,-6 2 0,-4 0 2,-3 0-7,-3 0-4,-5 0-3,2 0-1,2 0 0,-4 0-13,4 0-19,2 0-22,1 0-42,1-5-35,3 0-127</inkml:trace>
          <inkml:trace contextRef="#ctx0" brushRef="#br0" timeOffset="276566.1148">20269 1757 43,'0'-5'237,"0"5"-162,0 0-17,0 3 17,0 18-40,0 8-4,-10 3-1,-1 2-5,5 0-7,6-13-9,0-3-6,0-8 2,27-10-3,1 0-2,6 0 2,0-11-5,2-11 5,-4 6-4,-9-6 0,-7-1 1,-8-5-1,-8 1 0,0 2-11,0 5-5,0 6 5,0 4 7,0 8 4,0 2 2,0 0 5,0 4 18,2 18-15,4 5-7,-1 0 1,-1 5-2,7-3 0,-1-6 0,3-7-2,-2-7-7,-1-9-9,-2 0-30,1-2-50,6-21-50</inkml:trace>
          <inkml:trace contextRef="#ctx0" brushRef="#br0" timeOffset="277034.1478">20722 1743 35,'5'17'415,"-5"13"-337,0 7-27,-5 5-7,-18 1-18,4-8-9,8-14-13,4-14-4,7-7-2,0-5-13,5-32-14,18-7 18,11-8-14,3 2 10,-11 13 13,-8 14 2,-7 11 1,-9 12 0,0 0 4,-2 12 16,0 21-13,-2 5 1,-16 10 4,0-3-5,2-5-4,8-8-2,8-13-1,0-13 1,3-6-1,26-20-5,1-27-21,8-3 2,-10 4 1,-3 8-2,-11 18 3,-6 8 7,-6 12 12,-2 0 5,0 5-2,0 18 0,0 5 15,-7 7 4,4-2 3,-2-2 3,5 2-1,-3-8-9,3-4-11,-2-9-1,2-7-3,0-5-1,0 0-26,0 0-56,0-18-43,18 0-220</inkml:trace>
          <inkml:trace contextRef="#ctx0" brushRef="#br0" timeOffset="277876.6072">21016 2054 217,'0'0'146,"0"0"-87,14 0 3,16-15-8,10-11 3,-2 9 4,-8 3-7,-2 9-23,3 5-19,-7 0-9,-7 17-3,-8 2-15,-9 8-61,0 5-60,-9-2-286</inkml:trace>
          <inkml:trace contextRef="#ctx0" brushRef="#br0" timeOffset="277517.7819">21083 1802 283,'0'4'104,"0"20"-51,-2 0 7,-13 4-17,2-3-24,3-4-11,1 1-6,5-9-2,4-6 1,0-7-2,0 0-13,0 0-20,2-4 13,11-12 5,2-8 6,4 0-3,-9-7 3,-5 2 3,1-7-1,1 13-4,-4 0 7,4 4 5,4 7 3,2 1 1,3 4 22,-3 7 15,2 0-14,-2 0-1,-2 0-13,-3 4-11,-8 12-4,0-1-1,0-4-19,-8-1-31,-8-1-56,0 0-87</inkml:trace>
          <inkml:trace contextRef="#ctx0" brushRef="#br0" timeOffset="277689.394">21083 1802 331,'51'73'62,"-51"-73"-25,0 0-5,0 0-15,0 0-6,0 0-9,0 0-1,0 0-8,0 4-44,0 6-69,0 6-131</inkml:trace>
          <inkml:trace contextRef="#ctx0" brushRef="#br0" timeOffset="279109.0941">21638 1977 217,'0'0'256,"0"0"-200,0 0-19,0 0 12,-5 4-14,-3 0-6,4 0 6,-5 5 1,-1 3-4,-3 5-1,-2 6-8,-6 8-6,-9-3-11,7 5-3,0-7-4,7-10-16,16-9-72,0-7-217</inkml:trace>
        </inkml:traceGroup>
        <inkml:traceGroup>
          <inkml:annotationXML>
            <emma:emma xmlns:emma="http://www.w3.org/2003/04/emma" version="1.0">
              <emma:interpretation id="{5D904B59-B9D5-4909-9911-9E5E35C6ED6B}" emma:medium="tactile" emma:mode="ink">
                <msink:context xmlns:msink="http://schemas.microsoft.com/ink/2010/main" type="inkWord" rotatedBoundingBox="25421,2661 27424,2637 27429,3000 25426,3024"/>
              </emma:interpretation>
              <emma:one-of disjunction-type="recognition" id="oneOf17">
                <emma:interpretation id="interp85" emma:lang="en-US" emma:confidence="0">
                  <emma:literal>mason</emma:literal>
                </emma:interpretation>
                <emma:interpretation id="interp86" emma:lang="en-US" emma:confidence="0">
                  <emma:literal>MAs miss</emma:literal>
                </emma:interpretation>
                <emma:interpretation id="interp87" emma:lang="en-US" emma:confidence="0">
                  <emma:literal>MAs NR</emma:literal>
                </emma:interpretation>
                <emma:interpretation id="interp88" emma:lang="en-US" emma:confidence="0">
                  <emma:literal>Ana-sirs</emma:literal>
                </emma:interpretation>
                <emma:interpretation id="interp89" emma:lang="en-US" emma:confidence="0">
                  <emma:literal>MAs NVR</emma:literal>
                </emma:interpretation>
              </emma:one-of>
            </emma:emma>
          </inkml:annotationXML>
          <inkml:trace contextRef="#ctx0" brushRef="#br0" timeOffset="280372.7832">22349 1675 444,'0'0'101,"0"0"-54,0 0 4,0 0-19,0 0-20,0 0 0,0 2-4,0 14 1,0 4 3,-8 10 10,-12 6 5,-1-1-1,-4 7-6,-2 0-7,9-5-3,5-4-6,5-13-3,6-12 0,2-8-3,0 0-10,0-8-38,4-30-25,20-12-11,2 1-4,-3 3-36,-2 12 3,-10 9 88,-3 8 38,-6 6 50,0 11 25,-2 0 10,0 0 1,4 0-17,5 0-23,-3 0-21,7 0-12,-2 11-1,-1 3-10,5 3-3,-2 3 1,-2 5 3,-5 5-3,-2-1-3,-4-2-3,0-6-11,0-10-45,6-3-66,-1-8-96</inkml:trace>
          <inkml:trace contextRef="#ctx0" brushRef="#br0" timeOffset="280731.6085">22503 1790 575,'0'20'81,"-15"0"-44,-9-6-1,7-7-24,6-2-12,5-5-3,6 0-9,0-14-29,11-14 4,23-1 10,8-1 16,-8 4 2,-11 3 10,-5 16 1,-10 0 12,-3 7 12,-5 0 7,0 0 0,0 7-17,0 19 3,0 1-12,-5 6-2,-6 5 2,3-5-4,3 2 0,5-9 0,0 0 3,0-10-2,16-7-7,0-7-20,-1-2-41,3 0-72,-4 0-233</inkml:trace>
          <inkml:trace contextRef="#ctx0" brushRef="#br0" timeOffset="281823.6855">22904 1699 346,'0'0'149,"0"0"-91,0 0-10,0 0-8,-7 9-17,-9 17-8,-5 2-1,1 8-1,-4 3-3,3-1 2,8-3-5,5-10-4,8-6 0,0-14-1,0-5-4,21-7-16,11-35-10,-4-10-5,-2-8-24,-8 10-24,-5 2-22,-2 19 8,-9 10 36,-2 9 50,2 10 28,-2 0 84,0 0 0,0 10-38,0 9-16,0 3 5,0 3-11,0 5-13,0-2-10,0 2-3,0 3-8,0-5-4,0-2-4,6-9 0,-6-10-4,0-3-29,0-4-68,0 0-96,-6 0-250</inkml:trace>
          <inkml:trace contextRef="#ctx0" brushRef="#br0" timeOffset="281979.6965">22874 1830 408,'17'-3'154,"7"-1"-118,-1-2-11,0-5 2,7-1-24,-2 5-4,-7-4-34,2 4-54,-4 7-87</inkml:trace>
          <inkml:trace contextRef="#ctx0" brushRef="#br0" timeOffset="282307.3196">23214 1680 308,'0'0'258,"0"0"-185,0 0-44,-17 0 20,-7 5-22,8 6-16,-5 1-2,8 5-5,8-4-2,-1 1-1,6 1 1,0-2 0,0 1 0,4-2-1,9 3 1,-9-4-2,5-1 3,-7-1 1,-2 4 1,0-1-1,0 8-2,0-4-3,-11 0 0,1 6 2,-1-9-3,4-3-1,4-2-20,3-8-17,0 0-58,19 0-69</inkml:trace>
          <inkml:trace contextRef="#ctx0" brushRef="#br0" timeOffset="282556.9372">23428 1693 448,'-3'3'111,"3"0"-70,0 4 13,0 0-11,0 5-29,0 1 6,0 6-4,0 3-12,0 1-1,0 10-3,0-8 0,-5-3-2,-3-8-6,-5-8-37,-5-6-35,8 0-46,2 0-109</inkml:trace>
          <inkml:trace contextRef="#ctx0" brushRef="#br0" timeOffset="283024.9702">23418 1654 523,'15'-2'101,"-2"0"-58,3-1 11,2-2-31,3 3-17,0 0-4,0 2-2,-4 0 1,0 0-2,3 0-7,-4 9-10,-3 12 9,0 3 5,-13-1 1,0 5 6,0-2 1,-8-1-3,-5 2 3,2 0 1,7-4 5,-2 2-8,1-9 4,5-7-3,0 1-2,0-8 0,0-2-4,0 0-21,13-10-3,-3-15-8,6-9 5,-6 0-24,1-4-19,-3 1-18,0 1-20,-1 9-3,1 6 59,3 6 54,-1 9 40,3 3 58,0 3 6,-2 0-21,2 0-22,-3 0-21,1 3-16,-7 6-11,2-5-10,-4 4-7,-2 1-40,0 3-38,0 0-83</inkml:trace>
          <inkml:trace contextRef="#ctx0" brushRef="#br0" timeOffset="283851.8285">23641 1921 452,'3'0'116,"11"0"-60,1 0 6,0 0-29,4 0-18,-2 0-1,4-7-9,0 3-5,3-6-7,-5 3-27,-4 0-35,-7 0-13,-6 4-24,1 3-12,-3 0-29,0 0 5,2 3 97,-2 11 127,0-2 21,0 0-9,0 2-3,0-1-17,0-5-16,-13-4-20,3-4-12,3 0-19,-2 0-5,7-2-2,2-21-2,0-1 3,2-4-5,17 0 3,1 2-12,3 3 7,-4 4 6,2 5 0,-8 2 1,-5 1 1,-3 1 3,3 1 2,-3-3-3,1 3-1,-2 2-2,2 1-1,1 5 0,-1 1 1,1 0 1,1 0 3,3 0-4,-1 7 2,-2 13 11,-5 7 9,-3-4-3,0 2-7,0 2-1,-17 0 1,-2-4 2,2-3-3,7-9-5,3-6-3,7 0-1,0-5 1,0 0 9,0 0 10,2 0 2,26 0-4,9 0-19,0 0 1,-7 2-1,-1 5-2,-3 3 0,-5 3-2,-6-1-17,-4 2-40,2-3-78,1-3-100</inkml:trace>
          <inkml:trace contextRef="#ctx0" brushRef="#br0" timeOffset="283212.1834">23732 1738 473,'0'0'125,"0"0"-57,0 0 1,0 3-38,0-1-20,0 1-7,9-1-4,1 0-7,-3 3-30,1 7-30,-8 1-25,0 5-55,0 9-119</inkml:trace>
        </inkml:traceGroup>
        <inkml:traceGroup>
          <inkml:annotationXML>
            <emma:emma xmlns:emma="http://www.w3.org/2003/04/emma" version="1.0">
              <emma:interpretation id="{965044F7-EE0D-4BEE-B0E0-71356942EAB6}" emma:medium="tactile" emma:mode="ink">
                <msink:context xmlns:msink="http://schemas.microsoft.com/ink/2010/main" type="inkWord" rotatedBoundingBox="27692,2714 29729,2689 29734,3055 27697,3079"/>
              </emma:interpretation>
              <emma:one-of disjunction-type="recognition" id="oneOf18">
                <emma:interpretation id="interp90" emma:lang="en-US" emma:confidence="0">
                  <emma:literal>volume</emma:literal>
                </emma:interpretation>
                <emma:interpretation id="interp91" emma:lang="en-US" emma:confidence="0">
                  <emma:literal>Volume</emma:literal>
                </emma:interpretation>
                <emma:interpretation id="interp92" emma:lang="en-US" emma:confidence="0">
                  <emma:literal>volume.</emma:literal>
                </emma:interpretation>
                <emma:interpretation id="interp93" emma:lang="en-US" emma:confidence="0">
                  <emma:literal>volume'</emma:literal>
                </emma:interpretation>
                <emma:interpretation id="interp94" emma:lang="en-US" emma:confidence="0">
                  <emma:literal>volumes</emma:literal>
                </emma:interpretation>
              </emma:one-of>
            </emma:emma>
          </inkml:annotationXML>
          <inkml:trace contextRef="#ctx0" brushRef="#br0" timeOffset="284397.867">24485 1718 35,'0'9'189,"0"-7"-135,0 0 13,0 1-2,0 1-10,0 4 10,0-2-9,0 9-18,0 3 6,0 8-13,0 17-7,0 5-10,-5 0-4,3-6-8,2-9 2,0-11-1,0-7-2,15-9 1,4-6-2,4 0-2,-2-14 1,5-22-2,-8-5 1,-2-3 1,-3 7-1,-9 4-5,5 2-6,-1 9-2,-3 4-5,5 2 0,3 4 2,3 0-6,8 1-7,-1-1-3,0-2-7,1 5-36,4 2-44,-9 7-119</inkml:trace>
          <inkml:trace contextRef="#ctx0" brushRef="#br0" timeOffset="284787.8945">24835 1806 396,'0'0'71,"0"0"-63,0 0 4,0-1-2,0 1 7,0 0 12,0 0-5,0 0-4,-11 16 0,-2 7-9,0 4-6,5 4-4,8-2 4,0-1 8,0-6 8,5-11-6,18-7 4,1-4-12,5 0 0,-8-7-5,2-23-3,-5-10-1,-5 3 0,-5 1 1,-2 4 0,-6 10-11,0 9-5,0 3-7,0 8 7,0 2 3,0 0-7,0 2-29,-6 14-52,6-3-131</inkml:trace>
          <inkml:trace contextRef="#ctx0" brushRef="#br0" timeOffset="285115.5176">25071 1734 254,'0'18'113,"-5"6"-57,3-1 16,-1 3-16,3-3-17,0-2 0,0 1-3,3-3-2,10-6-7,2 4-3,0-10-13,-4-2-3,-3-3 1,3-2-5,1 0-1,-3 0-3,-2 0 3,-1 0-2,2 0-1,2 0 0,0 0 1,6 0-1,-1 0-11,4 5-24,-2 2-16,0 0-19,-4-5-23,-6-2-80</inkml:trace>
          <inkml:trace contextRef="#ctx0" brushRef="#br0" timeOffset="285567.9495">25360 1794 261,'4'0'116,"-4"0"-61,0 0 0,0 0 4,0 0-16,0 12-9,-4 14-13,-9 2-5,6 3-4,1-5-8,6 0 0,0-10-3,0-5 3,11-4 1,8-3-2,6-4-1,7 0-1,-6-11 0,5-9-1,-13-9 0,8 1-3,-10-1 2,-6 4 1,-5 7-3,-5 3-6,0 8-6,0 6 4,0 1 5,0 0 7,0 0 3,0 0 8,0 12-3,0 13-3,0-2-5,6 2 1,-1-1-1,8-8 1,-3 1 0,1-10-2,4-7-6,-2 0-27,-3 0-33,7-14-37,0-5-43</inkml:trace>
          <inkml:trace contextRef="#ctx0" brushRef="#br0" timeOffset="286098.3869">25785 1805 317,'0'0'90,"0"0"-58,0 0 10,-13 16-18,-2 2 5,-4 6-6,4-1-7,2 1-2,7-8-7,4-2-1,2-11-2,0-3-3,15 0-7,19-15-3,-3-11-7,1-5 6,-9 4-5,-1 4 3,-10 1 10,-1 13-2,-9-1-3,1 9 3,-3 1 6,0 0 1,0 0 12,0 6-1,0 8-1,0 12-4,0-5 0,5 2-2,0-9-2,0-1 3,5-9 2,3-4-7,1 0-5,6 0-1,-1-14-10,4-8-10,-2-5 4,0 1-6,-3 5 4,5 2 6,-6 10 10,-4 4 8,-1 5 5,1 0 27,-2 5-1,-1 13-5,-3 0-8,-3 7-3,-4 0-6,0-2-1,0 2-4,0-9-5,0-7-6,-4-2-6,4-4-31,0-3-20,0 0-61,21 0-127</inkml:trace>
          <inkml:trace contextRef="#ctx0" brushRef="#br0" timeOffset="286831.6386">26262 2020 460,'0'0'81,"0"0"-26,15 0 13,4 0-42,1 0-19,7-5 5,-4 0-1,-3 5-7,1-2-4,6 2-10,-7 0-39,-4 0-27,-5 0-49,-9 14-140</inkml:trace>
          <inkml:trace contextRef="#ctx0" brushRef="#br0" timeOffset="286472.8133">26293 1830 368,'0'0'78,"0"0"-17,0 0-4,0 14-25,0 6-13,0 5-13,0 0-4,-5 4-1,-3-9-2,3-8 1,3-12-3,2 0-38,0-9-3,0-29 12,0-1 6,17-6 1,-2-5-1,7 16 8,-6 3 18,-3 8 0,0 16 5,-3 1 31,1 6 23,-1 0-6,1 0-15,9 0-12,1 0-11,0 0-10,-2 0-4,-7 0 0,-5 0-3,-7 0-10,0 0-30,0 0-34,-19 6-37,-11 13-64</inkml:trace>
          <inkml:trace contextRef="#ctx0" brushRef="#br0" timeOffset="286644.4254">26293 1830 421,'84'0'75,"-71"5"-19,-3-5-10,1 0-22,-4 0-4,-5 0-6,2 2-12,-4-2-2,0 5-22,0-1-52,-21 8-53,2 9-87</inkml:trace>
        </inkml:traceGroup>
        <inkml:traceGroup>
          <inkml:annotationXML>
            <emma:emma xmlns:emma="http://www.w3.org/2003/04/emma" version="1.0">
              <emma:interpretation id="{F6736BE1-218C-4DD9-861B-4E523C5D53DA}" emma:medium="tactile" emma:mode="ink">
                <msink:context xmlns:msink="http://schemas.microsoft.com/ink/2010/main" type="inkWord" rotatedBoundingBox="30860,2181 31231,2177 31235,2508 30864,2513"/>
              </emma:interpretation>
              <emma:one-of disjunction-type="recognition" id="oneOf19">
                <emma:interpretation id="interp95" emma:lang="en-US" emma:confidence="0">
                  <emma:literal>q</emma:literal>
                </emma:interpretation>
                <emma:interpretation id="interp96" emma:lang="en-US" emma:confidence="0">
                  <emma:literal>8</emma:literal>
                </emma:interpretation>
                <emma:interpretation id="interp97" emma:lang="en-US" emma:confidence="0">
                  <emma:literal>J</emma:literal>
                </emma:interpretation>
                <emma:interpretation id="interp98" emma:lang="en-US" emma:confidence="0">
                  <emma:literal>7</emma:literal>
                </emma:interpretation>
                <emma:interpretation id="interp99" emma:lang="en-US" emma:confidence="0">
                  <emma:literal>g</emma:literal>
                </emma:interpretation>
              </emma:one-of>
            </emma:emma>
          </inkml:annotationXML>
          <inkml:trace contextRef="#ctx0" brushRef="#br1" timeOffset="3.1835E6">27947 1170 378,'0'0'88,"0"0"-62,0 0 11,2 0-5,-2 0-22,0 0-1,0 0 7,0 0-6,0 0 0,0 0 6,0 0 1,-8 0-5,-7 0-4,-6 0-4,3 0-1,-5 0-2,-4 0-1,-3 0 1,0 0-1,2 0 0,-3 0-2,10 0-1,0 11 3,5-1-1,6-9 3,5 2-2,2-3 2,3 0 2,0 0 2,0 2 10,14 5-2,6 0-10,3 2 0,-2-4-1,5 7 1,-10-3 1,-3 2 7,0 4 0,-7 1 3,-4 1-8,3 8-1,-5 6-6,0-3 2,2 5-2,-2-4 2,4-9 1,-2-8-1,3-3 3,-2-4 1,2-2 6,-3-3-5,-2 0-6,8 0-1,1 0-3,0-10 1,7-11 1,0-8 0,2-6 0,0 7 2,-2-3 0,-5 6-1,-1-3-2,-3 0-10,4 6-16,-5 7-7,3 7-49,5 6-53,-3 2-204</inkml:trace>
        </inkml:traceGroup>
      </inkml:traceGroup>
    </inkml:traceGroup>
    <inkml:traceGroup>
      <inkml:annotationXML>
        <emma:emma xmlns:emma="http://www.w3.org/2003/04/emma" version="1.0">
          <emma:interpretation id="{E11C656A-5CA0-4404-91CC-6971A7B5EB64}" emma:medium="tactile" emma:mode="ink">
            <msink:context xmlns:msink="http://schemas.microsoft.com/ink/2010/main" type="paragraph" rotatedBoundingBox="1606,3327 7145,3579 7124,4053 1584,38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75AB10-F798-4110-8D76-23736E7711C6}" emma:medium="tactile" emma:mode="ink">
              <msink:context xmlns:msink="http://schemas.microsoft.com/ink/2010/main" type="line" rotatedBoundingBox="1606,3327 7145,3579 7124,4053 1584,3802"/>
            </emma:interpretation>
          </emma:emma>
        </inkml:annotationXML>
        <inkml:traceGroup>
          <inkml:annotationXML>
            <emma:emma xmlns:emma="http://www.w3.org/2003/04/emma" version="1.0">
              <emma:interpretation id="{848836BB-CAD2-4407-A309-F32F9E68F558}" emma:medium="tactile" emma:mode="ink">
                <msink:context xmlns:msink="http://schemas.microsoft.com/ink/2010/main" type="inkWord" rotatedBoundingBox="1605,3339 4594,3475 4575,3913 1586,3778"/>
              </emma:interpretation>
              <emma:one-of disjunction-type="recognition" id="oneOf20">
                <emma:interpretation id="interp100" emma:lang="en-US" emma:confidence="0">
                  <emma:literal>PHANTOM</emma:literal>
                </emma:interpretation>
                <emma:interpretation id="interp101" emma:lang="en-US" emma:confidence="0">
                  <emma:literal>phantom</emma:literal>
                </emma:interpretation>
                <emma:interpretation id="interp102" emma:lang="en-US" emma:confidence="0">
                  <emma:literal>Phantom</emma:literal>
                </emma:interpretation>
                <emma:interpretation id="interp103" emma:lang="en-US" emma:confidence="0">
                  <emma:literal>PHANTom</emma:literal>
                </emma:interpretation>
                <emma:interpretation id="interp104" emma:lang="en-US" emma:confidence="0">
                  <emma:literal>PHANT0M</emma:literal>
                </emma:interpretation>
              </emma:one-of>
            </emma:emma>
          </inkml:annotationXML>
          <inkml:trace contextRef="#ctx0" brushRef="#br0" timeOffset="2.43402E6">-1544 2378 248,'0'0'272,"0"0"-219,0 0-48,0 0 16,0 0 10,0 0-18,0 0-8,0 0-4,0 0-1,0 0-1,0 0 3,0 0-1,0 0 8,0 0 11,0 0 9,0 0-4,0 3-7,0 10-11,0 6-5,0 3-1,0-1 1,-6 7-2,-10 4 1,6 6 1,-3 5-1,0-4 8,5-1 1,3-8-2,2-6-4,0-8 0,3-5-4,0-7 1,0-4-1,0 0-6,0 0-16,0 0-15,-2 0-27,2 0-15,-6 4-30,2 0-52</inkml:trace>
          <inkml:trace contextRef="#ctx0" brushRef="#br0" timeOffset="2.43468E6">-1525 2439 158,'0'0'125,"0"-4"-86,0-5-27,0-1 13,6 2 7,-1 0-7,1 2-5,-4 5 7,-2-2-2,2 3-6,1-2-8,3 2 4,2-5-6,2 3 1,6-3-1,5-2-3,2 2-1,0 1 3,1-1 4,4 1 4,-5-2-1,4 6-2,-9 0-4,-8 0 1,-1 0 4,-5 0-1,-1 10-6,-3 4-2,0 5-5,0-1 3,0 4-2,0-1 1,-5-7-3,-3 0 2,1-6-1,-4 0-1,-2-2 1,-3-2-2,1-1 1,-4-2 0,-2-1 1,-5 0 0,0 0-2,3 0 3,8 0-1,4 0 1,5 0-2,6 0-2,0 0-9,0 0-9,0 0-10,11 0-19,15 0-32,5 0-122</inkml:trace>
          <inkml:trace contextRef="#ctx0" brushRef="#br0" timeOffset="2.43512E6">-1034 2364 255,'2'0'134,"0"0"-84,-2 0-12,0 8 23,0 10-8,0 8-8,-4 7-15,-15 7 0,-4 4-6,3 3-5,6-3-7,-2-4-4,6-7-8,2-10 0,8-8-13,0-9-44,0-6-57,27 0-120</inkml:trace>
          <inkml:trace contextRef="#ctx0" brushRef="#br0" timeOffset="2.43559E6">-996 2613 54,'0'0'200,"0"0"-109,8 0-23,18 0-23,6-2 6,2-6-20,4-5-9,-1-1-7,-6-3-7,-5 7-5,-10 4-3,-3 0 0,2 2-24,-4 4-23,-1-2-14,-1 2-26,-2 0-78</inkml:trace>
          <inkml:trace contextRef="#ctx0" brushRef="#br0" timeOffset="2.43554E6">-790 2405 349,'3'0'101,"-3"7"-66,0 13 6,0 6 4,-7 5-10,-10 8-14,2 1-4,2 3-9,5-6 0,-3-9-7,9-9 2,0-10-4,2-6 2,-3-3-11,-7 0-27,-7-5-21,-2-11 13,-5-6-25,5 6-58,-2 2-51</inkml:trace>
          <inkml:trace contextRef="#ctx0" brushRef="#br0" timeOffset="2.43602E6">-535 2519 228,'6'0'124,"-6"0"-50,0 0-42,0 9 25,0 12-16,-19 7-19,-6 6 2,-5 0 1,2 0-6,7-11-13,8-9-4,9-7-1,4-7-2,0 0-6,0 0-19,23-24 4,8-8 10,5-11-1,1 7-4,-11 0-5,-7 8 11,-6 4 1,-6 9 1,1 4 6,-6 5 5,4 1-1,-4 2-1,1 3 6,-1 0 13,4 0 2,1 0 0,3 0 1,4 5-1,-1 14-3,0 9-11,-2 7 1,-4 6-3,1 3-1,-8-5-1,0-6-3,0-5 1,0-7-8,0-8-33,-13-9-26,-2-4-59,-4 0-76</inkml:trace>
          <inkml:trace contextRef="#ctx0" brushRef="#br0" timeOffset="2.43646E6">-531 2622 326,'2'2'118,"11"3"-60,-2-2-21,4-3 11,8 0-27,6 0-12,2 0-9,-2-12 1,-1-2-7,-9-1-32,-4 7-10,-7 1-21,-8 1-53,0 6-132</inkml:trace>
          <inkml:trace contextRef="#ctx0" brushRef="#br0" timeOffset="2.43655E6">-253 2580 370,'5'28'116,"-5"7"-64,0 5-7,0 0 11,0-3-13,-5-6-16,-1-12-17,6-12-9,0-7-2,0-5-25,0-30-25,0-12 20,4-4-6,3 6-4,-5 13-8,-2 10 17,0 8 23,0 12 6,0 2 0,4 0 42,-2 2 28,-2 15-31,2 3-3,4 1 1,1-2-11,6-1-5,0 0 5,3-2-15,-3-2-7,3-3 3,-4-3-4,-1-4-2,5-4-21,-5 0-24,-1 0-15,3 0-24,0 0-25,0-2-113</inkml:trace>
          <inkml:trace contextRef="#ctx0" brushRef="#br0" timeOffset="2.43697E6">64 2449 349,'4'0'99,"-4"14"-40,0 5 8,0 11-9,0 3-25,0 6-5,-8 1-13,-1-7-5,-1-2-6,5-8-3,-1-9-1,4-7-17,0-4-50,2-3-37,0 0-99</inkml:trace>
          <inkml:trace contextRef="#ctx0" brushRef="#br0" timeOffset="2.43745E6">312 2514 348,'-89'-30'116,"115"30"-41,6 0-25,2 0 8,0 0-25,4 0-11,0 0-12,-8 0-9,-4 0 0,-10 0-4,-8 0-32,2-6-29,-7 5-24,0-2-27,7 3-67</inkml:trace>
          <inkml:trace contextRef="#ctx0" brushRef="#br0" timeOffset="2.43702E6">312 2514 124,'0'0'305,"0"10"-239,0 11-41,0 2 23,0 8-2,0 6-6,-5 1-18,0 4-16,3-13-4,2-4-2,0-13 1,0-10-24,-4-2-43,-3-11-61,-6-27 0,0-7-70</inkml:trace>
          <inkml:trace contextRef="#ctx0" brushRef="#br0" timeOffset="2.43753E6">583 2566 244,'-16'22'104,"-5"5"-39,-2-1-33,10 4 21,3-6-26,7-5-7,3-3 4,0-5-5,13-1-8,21-2-3,8-4-3,7-4 3,-4 0 4,-1 0-1,-11-10-5,-12-2-3,-8-4-2,-7-2-2,-6-1-2,0-8 2,0 5-1,-6-6 1,-17-3-5,3 8-16,-4-1-1,8 10-13,8 7-11,8 5-1,0 2-12,8 0-5,21 14-121</inkml:trace>
          <inkml:trace contextRef="#ctx0" brushRef="#br0" timeOffset="2.43814E6">1007 2602 315,'0'20'48,"-8"1"-24,-9 0 29,-7 1-9,3-1-14,8-3-5,3-3-3,7-10-8,1-5-4,2 0-4,0 0-2,7 0 0,22-17 1,-1-12-4,-2-3 0,-9 1-1,-7 8-1,-3 5 0,-3 7-4,-4 7 0,0 4-1,0 0 2,0 0-1,0 15 10,0 10-4,0 4 4,0 4 4,0-8 0,0 0-1,7-6-3,14-10 1,10-9 4,3 0-8,7-19 0,1-23-6,-10-4-18,-14 4-5,0 4 6,-10 14 5,-5 12 1,-3 11 3,0 1 9,0 0-3,0 11 14,0 15 15,0 9 8,0 5-1,0 2 4,2 5-11,3 2-3,-2-9 6,2-5-12,3-11-8,-1-17-1,4-7-4,-3 0-22,0-31-74,3-15-62</inkml:trace>
        </inkml:traceGroup>
        <inkml:traceGroup>
          <inkml:annotationXML>
            <emma:emma xmlns:emma="http://www.w3.org/2003/04/emma" version="1.0">
              <emma:interpretation id="{1C33C854-8005-4B6B-A943-AF251169FB3D}" emma:medium="tactile" emma:mode="ink">
                <msink:context xmlns:msink="http://schemas.microsoft.com/ink/2010/main" type="inkWord" rotatedBoundingBox="5250,3493 7145,3579 7124,4053 5228,3967"/>
              </emma:interpretation>
              <emma:one-of disjunction-type="recognition" id="oneOf21">
                <emma:interpretation id="interp105" emma:lang="en-US" emma:confidence="0">
                  <emma:literal>power</emma:literal>
                </emma:interpretation>
                <emma:interpretation id="interp106" emma:lang="en-US" emma:confidence="0">
                  <emma:literal>Power</emma:literal>
                </emma:interpretation>
                <emma:interpretation id="interp107" emma:lang="en-US" emma:confidence="0">
                  <emma:literal>powers</emma:literal>
                </emma:interpretation>
                <emma:interpretation id="interp108" emma:lang="en-US" emma:confidence="0">
                  <emma:literal>Powers</emma:literal>
                </emma:interpretation>
                <emma:interpretation id="interp109" emma:lang="en-US" emma:confidence="0">
                  <emma:literal>pourer</emma:literal>
                </emma:interpretation>
              </emma:one-of>
            </emma:emma>
          </inkml:annotationXML>
          <inkml:trace contextRef="#ctx0" brushRef="#br0" timeOffset="2.43946E6">2091 2597 179,'0'-6'129,"0"5"-38,2 1-13,-2 0 10,0 0-21,0 16-17,0 10-12,0 16-15,0 7 2,-20 12-4,-1-5-1,3-4-4,5-14-4,5-18-7,8-13-5,0-7-1,0 0-14,0-33-9,0-11 1,14-10 4,5 1-11,0 5 4,-1 5 13,-4 4 11,-4 9 0,3 7 4,-2 6-1,-2 3 0,5 4 4,-1 4 6,0 0-5,8 2-4,-8 2 0,-3 2-1,-3 0 0,2 0 1,-9 2-1,0 22-7,0 3 8,-13 7 2,-13-3 0,-3 2 0,1-6 4,4-4 1,5-10-2,7-3-1,3-5-4,7-5-2,2 0-2,0 0-1,0-15-6,2-2-15,19 3-36,3 2-35,-1 9-62</inkml:trace>
          <inkml:trace contextRef="#ctx0" brushRef="#br0" timeOffset="2.43991E6">2407 2645 195,'2'-6'169,"5"3"-107,-7-1-20,0 4 21,0 0-20,0 0 3,0 0 6,0 2-11,-20 21-20,-1 10-9,-2 9-9,2 5-3,6-5 1,9-4 0,3-10-1,3-9 3,0-12-1,21-7-3,13 0 0,0-23 3,7-16-2,-11 0-1,-7-6 0,-10 8 0,-9 2 0,-4 4 0,0 12-1,0 8-3,-7 11-15,-11 0-7,-6 2-5,1 23-43,10 4-51,7 1-150</inkml:trace>
          <inkml:trace contextRef="#ctx0" brushRef="#br0" timeOffset="2.44112E6">2407 2645 448,'185'38'75,"-181"-38"-55,1 0 12,3 7 0,0 2-10,1 6-2,-5 1-4,7 5-5,-9 5-3,-2 7-1,0-6 8,0 1 0,0-11-2,0-12-5,3-5-4,2 0-2,13-7-8,3-19 8,8-7-1,-1 3-1,-7 6 0,-5 5 1,-6 8-3,1 6 3,-5 3-1,-6 2 0,2 0 0,0 0 0,-2 0-2,3 0-3,-1 0 3,1 0 1,0 0 1,1 2 1,2-2-1,1 0 0,-1 0 1,-1 0-1,1 0 1,-4 0-1,4 0-1,-4 0 0,-2-7 0,0-2 0,0 2 2,0 0-2,3 2 2,-1 3-2,0 2 3,2 0-1,-4 0-1,0 0 0,0 0 1,0 0-1,0 0 1,0 0-1,0 0 0,0 0-1,0 0 2,0 0-1,0 0 0,0 0 3,0 0-6,0 0 3,0 0-1,0 0 0,0 0 1,0-2 1,0 2 0,0 0 1,0 0-1,0 0 1,0 0-2,0 0 2,0 2 1,0 10-3,0 1 2,0 2-2,0-5 2,2 4 2,6-6 2,5 2 2,-2-1 0,2-1 3,-3-2-4,-3-1 2,-1 0-7,-4-5 1,-2 2-1,0-2-1,0 0-2,0 3 2,0-3-1,0 0-1,3 0 1,-3 0-1,0 0 0,2 0-1,1 0 2,2 0 0,1 0-1,-4 0 1,3 0 0,1 2 0,-6 0 1,2-2-1,-2 0 0,0 0 0,0 0-2,0 0-3,0 0 2,3 0-4,2 0 0,2 0 4,2 0 5,-1 0-1,-1-2-1,3-5 0,-1 0 0,-1 2 3,-4 1-4,1-4 1,1-1 0,-4 5-2,1-3 2,-3 0-2,3-1 1,-3-2 2,2-6-2,3-2 0,1-3 2,7-1-1,0 1 0,0 7 0,-3 3 0,1 4 0,-9 4 1,0 3-1,2 0-2,-4 0-18,0 12-69,0 11-35,0 5-142</inkml:trace>
          <inkml:trace contextRef="#ctx0" brushRef="#br0" timeOffset="2.44217E6">3325 2641 404,'11'79'133,"-9"-79"-76,6 3-13,1-3 4,6 0-24,4 0-19,-4 0-3,0 0-3,-5 0-3,-1 0-30,-5 5-11,0 8-31,-4 6-8,0 5 0,-17 2-51</inkml:trace>
          <inkml:trace contextRef="#ctx0" brushRef="#br0" timeOffset="2.44206E6">3325 2641 178,'4'0'206,"-2"0"-94,1 0-47,-3 0-2,0 0-19,0 12-18,0 6-9,0 6-6,0 4-6,-3 2-4,-3-6 0,2-1 0,4-8-1,0-4 2,0-9-4,4-2-19,5 0-16,6 0-3,-5-18-3,-2-10-11,-5-9-2,-3 10 6,0-1-9,0 6 24,0 9 25,0 1 9,-3 10 18,3 0 31,0 2 19,0-5 5,0-2-16,26-2-19,3-3-18,-5-3-2,4 8-1,-5 3-5,-4 1-6,-6 3-4,-8 0-2,-5 0-19,0 6-28,-13 10-28,-15 5-56,2 0-207</inkml:trace>
          <inkml:trace contextRef="#ctx0" brushRef="#br0" timeOffset="2.44237E6">3346 2885 287,'0'0'122,"0"0"-50,6 0-2,7 0-23,2 0-12,1 0-11,0 0-1,-3 0-12,0 0-6,0 0-3,-1 0-3,5 2-24,-2-2-24,0 0-36,2 0-84</inkml:trace>
          <inkml:trace contextRef="#ctx0" brushRef="#br0" timeOffset="2.44288E6">3628 2840 466,'0'40'85,"0"-7"-66,0-9 6,0-6-2,0-13-16,0-5-7,0 0-5,0-16-1,0-15 5,0-13-2,0-1-6,3 5 5,1 7 6,2 7-2,-3 8 0,1 1 0,2 1 0,5 2 1,2-1-1,4 2 11,10 1 2,-4-5-3,3 4-1,6 0 3,-7 4 1,-1 7 0,-9 2 5,-4 0-4,-9 0-6,-2 11-2,0 14-6,-9 2 0,-15 1 0,-5-2 1,6-2-1,7-8-1,8-9 2,6-2-2,2-5 1,0 0 2,0 0 11,0 0 14,0 5 11,4 3-25,13 3-5,0 0 6,-1 3-2,0-3-4,-3 9-4,-5-9-2,5 3-2,0 3 1,-3-8-2,-3 0-17,-3-2-31,-2-2-77,1-2-108</inkml:trace>
        </inkml:traceGroup>
      </inkml:traceGroup>
    </inkml:traceGroup>
    <inkml:traceGroup>
      <inkml:annotationXML>
        <emma:emma xmlns:emma="http://www.w3.org/2003/04/emma" version="1.0">
          <emma:interpretation id="{1E50233F-80CF-42FC-8014-5D9C2DE41242}" emma:medium="tactile" emma:mode="ink">
            <msink:context xmlns:msink="http://schemas.microsoft.com/ink/2010/main" type="paragraph" rotatedBoundingBox="1499,4182 10852,4030 10859,4505 1507,46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F42DC1-A9B4-4DF9-A923-58AFA4FC34F2}" emma:medium="tactile" emma:mode="ink">
              <msink:context xmlns:msink="http://schemas.microsoft.com/ink/2010/main" type="line" rotatedBoundingBox="1499,4182 10852,4030 10859,4505 1507,4656"/>
            </emma:interpretation>
          </emma:emma>
        </inkml:annotationXML>
        <inkml:traceGroup>
          <inkml:annotationXML>
            <emma:emma xmlns:emma="http://www.w3.org/2003/04/emma" version="1.0">
              <emma:interpretation id="{D0864599-9D5F-469E-A34D-95C1E5ACBACC}" emma:medium="tactile" emma:mode="ink">
                <msink:context xmlns:msink="http://schemas.microsoft.com/ink/2010/main" type="inkWord" rotatedBoundingBox="1499,4186 5752,4117 5758,4460 1505,4529"/>
              </emma:interpretation>
              <emma:one-of disjunction-type="recognition" id="oneOf22">
                <emma:interpretation id="interp110" emma:lang="en-US" emma:confidence="0">
                  <emma:literal>Microphones</emma:literal>
                </emma:interpretation>
                <emma:interpretation id="interp111" emma:lang="en-US" emma:confidence="0">
                  <emma:literal>Microtones</emma:literal>
                </emma:interpretation>
                <emma:interpretation id="interp112" emma:lang="en-US" emma:confidence="0">
                  <emma:literal>Microtone</emma:literal>
                </emma:interpretation>
                <emma:interpretation id="interp113" emma:lang="en-US" emma:confidence="0">
                  <emma:literal>Microtone.</emma:literal>
                </emma:interpretation>
                <emma:interpretation id="interp114" emma:lang="en-US" emma:confidence="0">
                  <emma:literal>Microtones.</emma:literal>
                </emma:interpretation>
              </emma:one-of>
            </emma:emma>
          </inkml:annotationXML>
          <inkml:trace contextRef="#ctx0" brushRef="#br0" timeOffset="2.21571E6">-1544 3209 88,'0'0'366,"0"-2"-347,0-5-18,0 0 23,0 1 15,0 1-8,0 4 12,0 1 2,0 0-6,0 0 0,0 0 0,0 0-3,0 0-7,0 0-5,0 0-5,0 0-7,0 16-7,-19 12-4,0 2-1,-9 8 1,5 2-1,-1-4 0,5 1 2,9-7-4,-3-9 3,3-2-2,7-9-2,1-6-5,2-2-3,0-2-11,0 0-18,5-6-42,13-24-30,1-1-63,1-5-107</inkml:trace>
          <inkml:trace contextRef="#ctx0" brushRef="#br0" timeOffset="2.21609E6">-1544 3209 119,'38'-12'212,"-33"12"-172,1-3-35,2-1-1,-3 0 0,0-1-2,-2 5 4,-3-3 4,0 3 17,0 0 31,0 0 1,0 0-15,0 0-2,0 0-4,0 15-13,0-1-2,0 4 0,2-1-2,9 6-5,-1 4 0,1-2-5,-7 5-1,-1-1-7,-3-4-1,0-1-1,0-11-2,0-5-18,-11-6-63,2-2-119,3 0-305</inkml:trace>
          <inkml:trace contextRef="#ctx0" brushRef="#br0" timeOffset="2.21658E6">-1266 3201 383,'-2'19'135,"-15"-3"-96,-4 7-2,1-1 13,4 0-19,1-4-19,0-4-6,4-5-4,5-4-3,6-5 2,0 0-5,0 0-9,0 0-12,6-5 11,9-11 14,-2-1-2,0 3-4,-3 0-4,-1 2 1,-1 6-3,-1-4-2,1 8 4,-6-1 3,-2 3 3,3 0 6,0 0 0,2 0 3,-3 5 13,4 14 4,-4 4-2,-2 1 14,0 1-3,0 4-3,3 4-8,-3-5-8,6-10-6,-4-1-2,3-3-4,5-7-10,3 0-51,10-5-60,1-2-122</inkml:trace>
          <inkml:trace contextRef="#ctx0" brushRef="#br0" timeOffset="2.21714E6">-943 3232 207,'0'0'146,"0"0"-56,0 0-5,0 9-27,0 9-6,0 6-3,0 0-7,-11 6-15,1 1-5,-1 1-7,7-1-9,0-10-5,4-5 0,0-1-3,0-8-36,6-7-75,17 0-68,3 0-229</inkml:trace>
          <inkml:trace contextRef="#ctx0" brushRef="#br0" timeOffset="2.21751E6">-497 3208 383,'0'0'100,"-14"0"-68,-10 9 10,-6 8-9,-2 4-14,-2 7-13,9-4-4,1-3 0,11 2-1,7-9 0,6 8 0,0-6 4,11-2 5,21 5 13,4-9 0,8-2 1,-5-1-12,-7-7-4,-7 0-3,-1 0-3,-6 0-1,-7 0-4,2 0-31,-3-1-63,-3-13-75</inkml:trace>
          <inkml:trace contextRef="#ctx0" brushRef="#br0" timeOffset="2.21809E6">-250 3309 427,'0'14'132,"0"3"-97,0-1-9,0 3 22,0 2-29,-5 4-13,1-6-4,2-5-2,2 0 2,0-2 0,0-2-1,0-8-5,2 0 5,7-2 0,-5 0-3,4 0 2,-2-9-2,-3-16-3,1-2 6,-1-1-5,3-2-4,-4 4-9,6 2-5,-1-4-5,7 5 0,-3-1 8,6 6 7,7 1 13,1 6 1,7 4 2,-6 0 6,8 3 13,-11 4 0,-4 0-10,-4 0 5,-9 0 16,-6 4-17,0 10-4,0 7-6,-17 2-5,-13 4-1,-4 1 0,7-8-1,7-8 1,7-5-1,10-7 2,3 2-2,0-2 4,0 2 19,8 1 6,15 2-9,14 2-12,-3 5 4,-9 3-3,-1-3-8,-14 0 2,1-3-3,-3 1-3,-6-3-13,-2-5-27,0-2-90,0 0-77</inkml:trace>
          <inkml:trace contextRef="#ctx0" brushRef="#br0" timeOffset="2.21846E6">263 3281 476,'0'0'147,"0"0"-99,0 0 4,0 0-8,0 9-15,-16 14-18,-2 1-9,2-3 1,3-4-4,11-5 1,2-6-5,0-1-3,17 0-12,23-5-6,5 0 18,-1 0 9,-3-19-1,-9-4 0,-15 6-1,2-4 1,-17 2-2,-2 0-1,0 3 2,-13 2-6,-12 5 4,-7 9 5,-2 0-2,6 0-30,12 0-40,13 0-31,3 0-10,24 0-108</inkml:trace>
          <inkml:trace contextRef="#ctx0" brushRef="#br0" timeOffset="2.21888E6">667 3278 4,'-8'7'298,"2"0"-212,1 1-25,3-1 23,0 5-8,2 4-28,0 3 3,0 8-31,0 0-7,0-6-7,0-5-1,0-9-2,0-5-1,0-2-2,0 0-3,0 0-4,0-16-3,0-12 3,0-7 3,0 0-10,12-2 1,4-1 3,7 7 0,3 8-3,-5 3 15,0 7 1,10 1-3,-5-2 2,0 7-2,0 0 1,-8 5-2,6-1 1,-14 3 1,-1 0-3,-9 0 1,0 5 1,-14 20-3,-23 6 6,-1 2 0,-7-5 4,-2 5 5,11-12-6,4-5-1,15-4-3,9-7-4,8-5 1,0 0-24,15 0-38,29-2-62,11-15-38</inkml:trace>
          <inkml:trace contextRef="#ctx0" brushRef="#br0" timeOffset="2.21924E6">1078 3198 195,'0'0'173,"0"0"-96,0 0-1,0 0 0,0 13-34,-3 8-6,-1 2-2,-5 12-13,1 0-14,-2-4-5,3 4 0,1-14-1,3-4-9,3-13-24,0-4-33,0 0-33,11-4-78,23-25-46</inkml:trace>
          <inkml:trace contextRef="#ctx0" brushRef="#br0" timeOffset="2.21972E6">1145 3319 344,'0'0'111,"0"0"-33,30-6-19,8 0-36,12-1-5,2-5-5,0 5-7,-6 1-6,-12 5 0,-15 1-3,-8 0-3,-7 0-5,-4 0 2,0 0-1,0 0-5,0 0 5,0 0 1,-10 0 10,-3 0 3,8 1 18,-5 16 12,2 2-3,5 3-7,1-1-9,2-7-8,0-1-2,7-6-4,22-7 0,10 0-2,-3-8-1,-2-21 3,-13-3-1,-5-4-1,-9-1-2,-7 8 1,0 3-8,0 8-17,-7 8 10,-9 6 9,3 4-12,5 0-39,3 7-23,5 5-85</inkml:trace>
          <inkml:trace contextRef="#ctx0" brushRef="#br0" timeOffset="2.21932E6">1343 3138 498,'0'2'87,"0"17"-53,-4 8 19,-18 9-13,-3-3-21,-1 8-12,7-9-3,1-4-3,11 0-2,3-7-18,4-7-29,0-2-12,0-10-11,0-2-24,0 0-70</inkml:trace>
          <inkml:trace contextRef="#ctx0" brushRef="#br0" timeOffset="2.22008E6">1846 3190 74,'0'0'343,"0"18"-274,-18 6-25,-10 3 15,-2 4-14,2-2-6,7-2-11,6-12-14,9-8-10,6-2-2,0-5-2,16 0-10,28-19-12,6-16-4,5-10 0,-12 0-3,-9 6 0,-7 8 19,-14 14 5,-11 13 7,-2 2-1,0 2 6,0 0 17,0 9 0,-2 19-12,-6 3 7,0-1 5,3-2-14,5 0-3,0-2-4,13-7-2,13 0-2,1-8-6,-2-7-20,1-4-29,-3-1-47,-1-23-146</inkml:trace>
          <inkml:trace contextRef="#ctx0" brushRef="#br0" timeOffset="2.22045E6">2237 3166 386,'8'0'135,"-5"0"-76,-3 0 7,0 3-13,0 6-26,-3 10-14,-24 6-5,-3 1-4,3 7-3,6-3-1,4-4 0,8-7-7,9-6-29,0 2-9,6-6-2,25-9-31,0 0-15,3 0-14,-2-20-74</inkml:trace>
          <inkml:trace contextRef="#ctx0" brushRef="#br0" timeOffset="2.221E6">2331 3296 107,'-107'142'367,"135"-144"-269,2-8-46,6 1 8,-2 4-29,0 3-23,4 2-5,-4 0-3,-2 0-55,-11 16-104,-12 8-274</inkml:trace>
          <inkml:trace contextRef="#ctx0" brushRef="#br0" timeOffset="2.22062E6">2237 3166 211,'86'49'164,"-86"-49"-84,-5 12 3,-8 7-17,-3 6-27,5 4-20,4-6-14,5-4-3,2-7-1,0-10 0,2-2-19,19 0-31,5-2-16,-3-24 19,-2-5 12,-5-4 4,-4 0-2,-3 2 16,-5 8 15,0 4 2,1 11 4,-5 4 13,4 3 12,4 3 20,1 0 10,6 0-35,6 0-17,0 0 0,0 3-8,-8-2-1,-6 4-15,-4-5-16,-3 7-19,-5 5-38,-21 4-93</inkml:trace>
          <inkml:trace contextRef="#ctx0" brushRef="#br0" timeOffset="2.221E6">2331 3296 301,'31'0'124,"-3"0"-69,2 0 4,-7 0-21,-5 0-13,-10 0-14,-6 0-9,-2 0-7,0 0-44,-23 13-49,-13 8-59</inkml:trace>
        </inkml:traceGroup>
        <inkml:traceGroup>
          <inkml:annotationXML>
            <emma:emma xmlns:emma="http://www.w3.org/2003/04/emma" version="1.0">
              <emma:interpretation id="{4D112381-BCF5-48EE-8696-F9E70D6D8266}" emma:medium="tactile" emma:mode="ink">
                <msink:context xmlns:msink="http://schemas.microsoft.com/ink/2010/main" type="inkWord" rotatedBoundingBox="6430,4134 8304,4104 8310,4497 6437,4527"/>
              </emma:interpretation>
              <emma:one-of disjunction-type="recognition" id="oneOf23">
                <emma:interpretation id="interp115" emma:lang="en-US" emma:confidence="0">
                  <emma:literal>Naps</emma:literal>
                </emma:interpretation>
                <emma:interpretation id="interp116" emma:lang="en-US" emma:confidence="0">
                  <emma:literal>NEAPS</emma:literal>
                </emma:interpretation>
                <emma:interpretation id="interp117" emma:lang="en-US" emma:confidence="0">
                  <emma:literal>Neaps</emma:literal>
                </emma:interpretation>
                <emma:interpretation id="interp118" emma:lang="en-US" emma:confidence="0">
                  <emma:literal>Nanas</emma:literal>
                </emma:interpretation>
                <emma:interpretation id="interp119" emma:lang="en-US" emma:confidence="0">
                  <emma:literal>Naiads</emma:literal>
                </emma:interpretation>
              </emma:one-of>
            </emma:emma>
          </inkml:annotationXML>
          <inkml:trace contextRef="#ctx0" brushRef="#br0" timeOffset="2.22172E6">3334 3159 397,'4'0'191,"-4"19"-105,0 1-30,0 7-20,-4 10-17,-12-3-5,-7 7-7,2-5-5,2-6-1,4-2-2,-1-13-7,9-11-29,7-4-47,0-5-44,0-30-55,25-6-150</inkml:trace>
          <inkml:trace contextRef="#ctx0" brushRef="#br0" timeOffset="2.22188E6">3334 3159 411,'-3'32'127,"6"-29"-86,1 11 23,2 5-12,2 0-29,5 4-12,5 4-6,0-4-3,0 0-2,-4-3-2,-1 5-11,-11-12-12,3-8-25,1-5-43,-2 0-76</inkml:trace>
          <inkml:trace contextRef="#ctx0" brushRef="#br0" timeOffset="2.22232E6">3620 3117 567,'0'21'110,"0"0"-61,0 6-5,-6 4-18,-9 0-19,-6 4-4,4-7-2,-2-4-1,4-3-8,6-4-25,7-2-32,2-5-31,0-10-51,15 0-209</inkml:trace>
          <inkml:trace contextRef="#ctx0" brushRef="#br0" timeOffset="2.22247E6">3786 3163 277,'6'12'263,"-6"4"-192,0 8-32,0 2-10,-8 8-21,-11 0-6,-6-1-1,1 0-1,1-5-8,12-7-29,7-9-3,4-10 2,0-2 5,23-9-43,11-24 22,-8-14 22,-3-2 5,0-1-23,-4 13 23,-6 6 30,-5 8 32,-5 6 16,-3 13 17,0 2-5,2 2-5,3 0-8,9 0 1,5 0-17,5 0-22,5 0-8,-3 0-3,0 0-2,-12 0-16,-10 6-8,-4 6-36,0 7-58,-21 2-106</inkml:trace>
          <inkml:trace contextRef="#ctx0" brushRef="#br0" timeOffset="2.22292E6">3786 3163 511,'85'106'97,"-53"-106"-56,6 0 8,-4-10-9,-11-1-17,-10 11-13,-8 0-8,-5 0-1,0 0-32,-18 14-50,-26 14-52,-3 10-84</inkml:trace>
          <inkml:trace contextRef="#ctx0" brushRef="#br0" timeOffset="2.22292E6">3816 3436 556,'36'-5'115,"-2"0"-63,-11 0 4,-4 5-19,-6 0-22,-3 0-11,-5 0-4,3 0-20,-3 3-36,-5 13-97,0-4-108</inkml:trace>
          <inkml:trace contextRef="#ctx0" brushRef="#br0" timeOffset="2.22317E6">4016 3380 511,'0'0'159,"0"0"-111,0 4 4,0 8-17,0-5-27,0 0-7,0-7 0,0 0-7,0 0-22,0 0-21,8-5-27,5-16 24,2-7 26,6 2 17,-2 3 8,-4-1 1,0 0 3,-4-1 15,2 6 8,3-2 1,10 6-4,-3 2-1,3-3 5,3 6-5,5 2-6,5-3-12,-8 10-3,-12 1 1,-6 0-1,-13 0-5,0 0-14,-8 16-19,-26 5-26,-8 4-39,-8-1-57,14-3-111</inkml:trace>
          <inkml:trace contextRef="#ctx0" brushRef="#br0" timeOffset="2.22335E6">4016 3380 280,'216'-125'177,"-180"118"-75,1-3-4,-3 4-17,-13-1-26,-8 7-15,-11 0-8,-2 0-17,0 0-12,0 0-4,0 0-10,-26 4-27,-18 11-32,-5 16-69,-4-2-93</inkml:trace>
          <inkml:trace contextRef="#ctx0" brushRef="#br0" timeOffset="2.22353E6">4092 3369 182,'23'0'445,"-5"0"-337,-2 0-47,10 0-8,-3 0-15,1 0-16,-1 0-13,-8 0-7,6 0-3,9-1-11,-5 1-29,-1 0-40,-3 0-81,-8 0-62</inkml:trace>
          <inkml:trace contextRef="#ctx0" brushRef="#br0" timeOffset="2.2242E6">4394 3381 426,'-13'17'133,"0"6"-72,0-2-6,-1-9-4,9 1-18,5-12-18,0-1-9,0 0-5,21-4-6,16-29-7,18-14-10,-6-9 2,-7-3-9,-6 10 12,-10 8 9,-11 12 1,-7 15 8,-2 7 0,-6 3 0,2 4 1,-2 0 1,5 0 8,3 0 10,-3 0-1,3 0-9,-3 0 8,-2 0-2,0 0-3,-3 0-6,0 0-2,0 0-6,0 0 0,0 0-1,0 0 1,0 0 0,0 0 0,0 0 2,0 0-1,0 0 1,0 0 3,0 0 2,0 0 1,0 0 1,0 0-6,0 0-2,0 0-1,0 0-1,0 0 1,0 0 0,0 0 0,2 0 1,6 0-1,5 0 1,-2 0-1,2 7 1,-1-3-1,4 0 1,-2 6 0,-1 3 0,-6-1-1,-2 4 0,-5 6-1,0-1 0,-12 12-2,-22 0 2,0-5 0,-6-2 0,-1 1-1,9-5 0,7-4-2,9-8 3,8-3 1,2-5 1,2-2-1,-7 0-1,-2 0 0,-5 0 0,0-2-2,-1-12-33,6 2-50,5 5-41,8 0-116</inkml:trace>
          <inkml:trace contextRef="#ctx0" brushRef="#br0" timeOffset="2.22464E6">5086 3132 368,'0'0'154,"0"0"-93,0 0-7,-10 0-5,-18 6-6,-12 15-7,1 2-21,14-4-12,6-7-2,8-3 0,9-4-1,2-3 4,0 3 0,0-1-1,8 8-2,12 5 1,1-3-2,6 2 1,-14 0 1,-3-1-1,-5 3 0,-5 1 0,0 9 0,-23 3-2,-16-5-1,2-5 2,9-7-2,2-9-20,15-5-85,11-7-87</inkml:trace>
        </inkml:traceGroup>
        <inkml:traceGroup>
          <inkml:annotationXML>
            <emma:emma xmlns:emma="http://www.w3.org/2003/04/emma" version="1.0">
              <emma:interpretation id="{FF7CE291-CCE1-4015-AF18-2D51B9133B39}" emma:medium="tactile" emma:mode="ink">
                <msink:context xmlns:msink="http://schemas.microsoft.com/ink/2010/main" type="inkWord" rotatedBoundingBox="8926,4061 10852,4030 10859,4505 8934,4536"/>
              </emma:interpretation>
              <emma:one-of disjunction-type="recognition" id="oneOf24">
                <emma:interpretation id="interp120" emma:lang="en-US" emma:confidence="0">
                  <emma:literal>power.</emma:literal>
                </emma:interpretation>
                <emma:interpretation id="interp121" emma:lang="en-US" emma:confidence="0">
                  <emma:literal>power,</emma:literal>
                </emma:interpretation>
                <emma:interpretation id="interp122" emma:lang="en-US" emma:confidence="0">
                  <emma:literal>powers</emma:literal>
                </emma:interpretation>
                <emma:interpretation id="interp123" emma:lang="en-US" emma:confidence="0">
                  <emma:literal>powers.</emma:literal>
                </emma:interpretation>
                <emma:interpretation id="interp124" emma:lang="en-US" emma:confidence="0">
                  <emma:literal>powers,</emma:literal>
                </emma:interpretation>
              </emma:one-of>
            </emma:emma>
          </inkml:annotationXML>
          <inkml:trace contextRef="#ctx0" brushRef="#br0" timeOffset="2.22578E6">5738 3145 159,'0'-3'200,"5"3"-79,-1 0-26,0 0-13,-4 12-13,0 12-23,0-1-14,0 10-11,0 7-6,-4 7-6,-8 1-5,4 0 1,0-11-5,4-11 1,4-10 0,0-8-1,0-8-2,0 0-17,0-17-14,0-20 11,0-13-1,2 1-7,5 5-14,-1 6 21,2 3 14,-3 7 8,5 1 0,1 7 1,-1 1 0,5 4 1,7-3-2,-1 5 4,4-2-3,1 3 1,1 3 0,3 4-1,-4 3 2,-5 2 0,-10 0-1,-5 0 2,-6 16 1,0 8 3,0-1 1,-11 1 4,-12 1-3,-1-6-6,-5-4-1,3-6 0,5-7-1,0-2-1,8 0-1,9 0-4,1 0-23,3 0 4,0-2-16,5 0-12,16-1-37,2 3-41</inkml:trace>
          <inkml:trace contextRef="#ctx0" brushRef="#br0" timeOffset="2.22622E6">6193 3166 304,'0'0'84,"0"0"-43,0 0 25,-17 3-4,-10 14-19,3 10-11,-1-2-12,1 11-11,11-10-6,5-5-1,8-2 2,0-5-1,21-12 0,11 3 14,-2-5-10,12 0 6,-5-12-10,-8-16 1,-6-3-4,-10-4 2,-13 7-3,0 5-1,0-2 1,-10 12-1,-14 4-13,3 6-25,0 3-20,6 0-39,12 9-95</inkml:trace>
          <inkml:trace contextRef="#ctx0" brushRef="#br0" timeOffset="2.22665E6">6418 3159 344,'0'0'91,"0"0"-50,0 10 20,0 0-12,0 5-8,0 4-10,0 2-11,0 4-11,0-6 1,23-1-3,3-5 2,10-1 0,-2-8-5,-2-1-4,-11-3 3,-4 0 1,-4-12-5,-5-4-1,1-3 1,-9 0-1,0 5 1,0 2 1,0 10-9,0 2 1,0 0 7,0 0 4,-6 12-1,6 7 1,0-1-1,0-4-2,26-2 0,5-8-1,8-1 0,3-3 0,-6 0-4,-4-12 10,-11-9-6,-11 3 1,-7-1-3,-3 7-4,0 3 3,-16 4-6,-13 0-27,3 5-10,5 0-42,6 0-68</inkml:trace>
          <inkml:trace contextRef="#ctx0" brushRef="#br0" timeOffset="2.2271E6">7013 3208 81,'-10'24'342,"-8"-3"-264,3 4-33,5 1 9,-4-5-18,14 0-17,0-6-10,0-1 0,0-1-6,14-5-1,9-6-5,7-2-5,-3 0-13,-3-14 7,-9-16-10,-2-5-10,-7-9 3,-4 3-19,-2 8-4,0 5 11,0 5 25,0 13 19,0 8 16,5 2 52,5 0 17,9 0-24,4 0-29,3 0-3,-3 0-19,-4 0-5,1 0-4,-12 0-3,-5 0-7,-3 0-29,0 0-28,-28 10-28,-9 15-9,-10 3-163</inkml:trace>
          <inkml:trace contextRef="#ctx0" brushRef="#br0" timeOffset="2.22722E6">7013 3208 313,'105'95'83,"-91"-98"-56,-7-1-2,-2 4-11,-2-4-12,-3 4-4,0 0-29,0 0-25,-3 0-31,-9 15-43,1-1 41</inkml:trace>
          <inkml:trace contextRef="#ctx0" brushRef="#br0" timeOffset="2.22782E6">7092 3358 12,'-13'17'76,"5"1"-1,3-3 23,3-4-33,-2-4-8,4-2-2,0-5-13,0 0-7,0 0-6,0 0-5,19 0 5,7 0-14,1-2-10,3-6-1,-1 4 0,-8 2-5,-3 2 1,-8 0 1,-7 0-2,-3 0-10,0 14-4,0 2 2,0-4-1,-7 2 5,-4-2 11,5-5-1,6-3 0,0-2 2,0 3-1,0-5 1,0 0 14,0 0-11,0 0-9,0-14 4,6-23 0,5 2-2,-4-7 2,3 6 0,3 10-2,0 0 1,-2 8-2,5 1 3,4 3-1,9 7 2,3-9 0,2 1-1,7-4-1,-8-3 0,-3 7 2,-7 5-2,-12 3 0,-7 7 0,-4 0 0,0 0 6,-13 11-6,-16 7 1,3 13 1,1-1-1,4-7 0,10 4-2,4-11 3,7-5 3,0 0 20,0-5 8,0 4 8,20-4-20,3 2-7,7-1 3,-5 4 3,-6-6-4,-1 7-7,-2 1-3,-5-1-5,-4 7 0,-5-2-19,-2-4-9,0-3-62,8 2-130</inkml:trace>
          <inkml:trace contextRef="#ctx0" brushRef="#br0" timeOffset="2.22997E6">7470 3229 105,'0'3'126,"0"-3"-79,0 0-19,0 0-3,0 0 1,0 0-3,0-5-6,0 0 11,0 3-4,0-1-8,0 3-12,0-2-4,0 0 6,0-3 2,0 1-5,0-3-1,0 0-1,0-4-1,0 3 1,0-9-2,0 3 4,0 3-2,0-1-1,4 5 2,2-1 0,-6 6 2,0 2 9,0-2-7,0-1-5,0 2-1,0-5 2,0 4-2,0 0 1,0-3-1,0 1 1,5 2 0,1-4 2,-2 2 1,2 2-1,-6 2 5,3 0 2,-3 0-5,0-3-3,0 3-2,0 0-2,0 0 0,0 0 1,0 0 0,0 0 2,0-2-1,2-1 1,4-1-2,-1-3 1,-1 2 3,4-2-4,1 0 4,-5 5-2,2 2 1,-4 0 0,-2 0 5,3 0 0,-3 0 0,0 0-5,0 0 0,2 0-1,2 5-1,0-3 2,5 0-2,-5 1 0,2 0 1,-1-3 2,-5 0 0,6 0 4,-6 0-2,0 0-3,0 0-4,0 0-2,0 0 0,-4 0 5,-3 0-2,-3 0 1,-1 0 2,9 0-2,-2 0 0,2 0 1,2 0 0,0 0-1,0 0 3,0 0-1,-3 0 0,3 0 3,0 0-3,0 0-2,-8 0 0,1 0 0,-7 0 1,5 0-1,-8 0 3,5 0-3,1 0 0,3 1 0,3 4 2,3-3-2,0 3 2,2-3-1,-4 5 1,-1 2 1,5 3-2,-6 3 0,2 1-1,-1 0 0,-5-4 1,4 0-2,1 1 1,2-3 1,0-5-1,3-4 0,0-1 1,0 0 0,0 0-1,0 0-1,6 0 0,-1 0 0,1 0 1,-6 0-1,0 0-7,0 0-6,0-1-4,0-2-2,0-1 4,0 2-12,0-4 7,0 2 8,0-1 4,0-4 1,0 2 0,12-5 2,-1 3-3,2-3-14,-8 5-6,0 3 4,-5-2-19,0 2 16,0-1 8,0 1 13,0-1 6,0 0 1,0 3 1,5-3 13,-3 3 6,11-1 9,-2-4-12,3 3-10,-1 2-1,0-1-3,-1 3 0,10 0 0,-5 0-3,-1 0 5,0 3-4,-6 8-5,-7 1-7,-3 2-9,0 3-59</inkml:trace>
        </inkml:traceGroup>
      </inkml:traceGroup>
    </inkml:traceGroup>
    <inkml:traceGroup>
      <inkml:annotationXML>
        <emma:emma xmlns:emma="http://www.w3.org/2003/04/emma" version="1.0">
          <emma:interpretation id="{328E593D-667D-4942-8E31-386081F9CAEF}" emma:medium="tactile" emma:mode="ink">
            <msink:context xmlns:msink="http://schemas.microsoft.com/ink/2010/main" type="paragraph" rotatedBoundingBox="1961,4933 9673,4947 9672,5513 1960,549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349776D-E5BD-47B1-A887-86187D49C009}" emma:medium="tactile" emma:mode="ink">
              <msink:context xmlns:msink="http://schemas.microsoft.com/ink/2010/main" type="line" rotatedBoundingBox="1961,4933 9673,4947 9672,5513 1960,5499"/>
            </emma:interpretation>
          </emma:emma>
        </inkml:annotationXML>
        <inkml:traceGroup>
          <inkml:annotationXML>
            <emma:emma xmlns:emma="http://www.w3.org/2003/04/emma" version="1.0">
              <emma:interpretation id="{23CDFAE6-1700-4026-B861-3A7A478A461F}" emma:medium="tactile" emma:mode="ink">
                <msink:context xmlns:msink="http://schemas.microsoft.com/ink/2010/main" type="inkWord" rotatedBoundingBox="1961,4933 4959,4939 4958,5493 1960,5488"/>
              </emma:interpretation>
              <emma:one-of disjunction-type="recognition" id="oneOf25">
                <emma:interpretation id="interp125" emma:lang="en-US" emma:confidence="0">
                  <emma:literal>Vou=5r</emma:literal>
                </emma:interpretation>
                <emma:interpretation id="interp126" emma:lang="en-US" emma:confidence="0">
                  <emma:literal>Voc = 5 J</emma:literal>
                </emma:interpretation>
                <emma:interpretation id="interp127" emma:lang="en-US" emma:confidence="0">
                  <emma:literal>voc = 5 J</emma:literal>
                </emma:interpretation>
                <emma:interpretation id="interp128" emma:lang="en-US" emma:confidence="0">
                  <emma:literal>Voc=5r</emma:literal>
                </emma:interpretation>
                <emma:interpretation id="interp129" emma:lang="en-US" emma:confidence="0">
                  <emma:literal>Voo = 5 J</emma:literal>
                </emma:interpretation>
              </emma:one-of>
            </emma:emma>
          </inkml:annotationXML>
          <inkml:trace contextRef="#ctx0" brushRef="#br0" timeOffset="2.23207E6">-1258 3930 209,'5'-4'136,"-3"1"-88,1 3-4,0 0 35,-3 0-19,0 0-9,0 0-11,2 0-5,3 0-7,-1 0-5,0 0-9,4 0-9,-5 3 1,-1 8 1,0 6 1,-2 1-5,0 8 0,0 0 0,0 5 1,0 8 3,0 1-1,-4 6 0,-2 0 2,6-7-4,0-3 5,0-14-4,10-11 0,9-11-2,2 0-4,7-11-4,4-21 2,2-6-6,2-1 0,3 5-7,3 1 4,-6 6 2,6 4-6,-1-6 0,-3 6 6,-4 0-10,-11 6-17,-14 9-9,-9 5-27,0 3-46,0 0-128</inkml:trace>
          <inkml:trace contextRef="#ctx0" brushRef="#br0" timeOffset="2.23265E6">-784 4317 240,'2'0'141,"-2"0"-100,0 0-15,0 0 12,-5 0-17,-15 0 5,-1 0-10,0 13-7,-3 5 1,3 1-7,6 2 3,7-3 8,8-2 1,0 2 3,2-5-10,19-3 3,5-6 2,1-4-8,3 0-6,-1 0 3,-3-16-3,-7-6 1,-2-6-3,-8 3 3,-7 6-2,-2 0-3,0 10-19,0 3-9,-11 5 0,-12 1-23,5 0-44,-3 0-88</inkml:trace>
          <inkml:trace contextRef="#ctx0" brushRef="#br0" timeOffset="2.23311E6">-552 4355 218,'-17'6'124,"-3"6"-86,-6 9-11,8-6-9,5 1 1,7-1-7,6-7-3,0 1 7,21 1-2,13-3 8,8-2-3,-1-5-2,-4 0-4,5 0 7,-11-7-7,0-10-10,-2-3-4,-11-2-35,0 1-61,-5 7-128</inkml:trace>
          <inkml:trace contextRef="#ctx0" brushRef="#br0" timeOffset="2.23455E6">-68 4334 171,'13'0'202,"6"0"-113,4 0-37,1 0 10,1 0-19,1-4-15,0 3-3,11-2-14,-4 0-7,1 3-5,0 0-15,-11 0-18,-2 0-43,-2 0-99</inkml:trace>
          <inkml:trace contextRef="#ctx0" brushRef="#br0" timeOffset="2.23411E6">-27 4169 86,'0'0'175,"0"0"-90,0 0-29,0 0 7,0 0-17,0 0-6,6-3 3,17 2-16,5-2-14,6-1 9,6-2 9,5 5-14,-7-3-1,1 4-6,-16 0-7,-6 0-1,-13 0-2,2 0-2,-6 0-19,0 0-41,0 0-27,0 0-73</inkml:trace>
          <inkml:trace contextRef="#ctx0" brushRef="#br0" timeOffset="2.23512E6">763 4045 363,'-2'7'104,"-4"7"-54,-1 13-9,-7-7-7,1 6-9,6-7-4,-1-5-10,5-2 1,3-10-8,0 0-2,0-2 1,5 0-4,21 0 1,1 0 1,6 0 2,-7 0-3,-5 0 2,-3 5 0,-8 7 5,-1 1 2,-7 2-2,0 1-1,2-1-4,-4-4 4,0 5 1,0 1 1,0-6-6,0 4 1,-6-4-2,-22 3-2,-6-5 0,-13-1-1,10-4-6,-2-4-45,7 0-40,15 0-90,9 0-185</inkml:trace>
          <inkml:trace contextRef="#ctx0" brushRef="#br0" timeOffset="2.23555E6">835 4050 345,'0'0'129,"3"0"-80,11 0 2,-1 0-16,4 0-24,12 0-6,5 0-3,5 0-4,3-5-8,10-2-30,-10-2-13,-8 4-53,-13 5-57</inkml:trace>
          <inkml:trace contextRef="#ctx0" brushRef="#br0" timeOffset="2.23605E6">1370 4146 220,'0'26'236,"0"9"-167,0-3-41,0 0 5,0 0-7,0-12-16,0-7-3,15-8 1,3-5-3,3 0-4,2 0 1,-4-26-3,4-9 1,-4 1 0,-1 0 0,-5 3 2,0 5-2,-3 3 0,-2 4 0,0 0 1,3 3-1,2 0 1,2 1-2,8 3 0,-2 6-12,3 1 2,-9 5-26,6 0 4,-8 2-63,-7 13-103</inkml:trace>
        </inkml:traceGroup>
        <inkml:traceGroup>
          <inkml:annotationXML>
            <emma:emma xmlns:emma="http://www.w3.org/2003/04/emma" version="1.0">
              <emma:interpretation id="{DBDA7FA3-F63E-4846-9D31-E430855F4F8D}" emma:medium="tactile" emma:mode="ink">
                <msink:context xmlns:msink="http://schemas.microsoft.com/ink/2010/main" type="inkWord" rotatedBoundingBox="6134,4959 9673,4965 9672,5513 6133,5507"/>
              </emma:interpretation>
              <emma:one-of disjunction-type="recognition" id="oneOf26">
                <emma:interpretation id="interp130" emma:lang="en-US" emma:confidence="0">
                  <emma:literal>121-10k</emma:literal>
                </emma:interpretation>
                <emma:interpretation id="interp131" emma:lang="en-US" emma:confidence="0">
                  <emma:literal>121-10K</emma:literal>
                </emma:interpretation>
                <emma:interpretation id="interp132" emma:lang="en-US" emma:confidence="0">
                  <emma:literal>RTH-101&lt;s</emma:literal>
                </emma:interpretation>
                <emma:interpretation id="interp133" emma:lang="en-US" emma:confidence="0">
                  <emma:literal>RTif-101&lt;r</emma:literal>
                </emma:interpretation>
                <emma:interpretation id="interp134" emma:lang="en-US" emma:confidence="0">
                  <emma:literal>RTh-101&lt;s</emma:literal>
                </emma:interpretation>
              </emma:one-of>
            </emma:emma>
          </inkml:annotationXML>
          <inkml:trace contextRef="#ctx0" brushRef="#br0" timeOffset="2.23779E6">2964 4019 10,'0'-7'79,"0"3"23,0 4 1,0 0-10,0 0-7,0 0-3,0 0-10,0 0-9,0 0-19,0 0-7,0 0-7,0 0-13,0 0-14,0 6-3,0 2 0,0 1 0,0 3-1,0 1 1,0 9-2,0 9 1,0 1 1,-6 11-1,-1 1 0,-1-1 1,0 1-2,-3-14 1,6-11-1,1-10-6,4-9-19,0-14-84,4-32-49,15-9-187</inkml:trace>
          <inkml:trace contextRef="#ctx0" brushRef="#br0" timeOffset="2.23854E6">2974 4010 340,'0'0'76,"0"0"-65,0-2 3,0-5 1,0 3 4,18-4-6,9-1-1,3-1 4,4 0 8,-5 4 4,2 1 5,-7 5-3,-11 0 7,-6 0 2,1 0-16,-5 7-11,-1 5-8,-2 0 1,0 5-4,0-2 0,0 6 0,-13-2-3,-4 4 1,-7-4-2,-5-3-1,6-1-2,2-6 2,-3-6 2,1-3-2,3 0 2,9 0 0,1 0-2,6 0 2,4 0 1,0 0 2,0 0-1,0 0 2,0 0 4,11 0 9,10 0-5,2 0 4,1 15 4,3 2-1,-2 4-5,1-2-5,-11-5-5,-6 2-1,-7 2 0,-2-4-6,0-1-37,0-4-87,0-9-105</inkml:trace>
          <inkml:trace contextRef="#ctx0" brushRef="#br0" timeOffset="2.23903E6">3352 4265 441,'-146'-4'99,"164"4"-68,11 0-5,-1 0-11,6 0-7,0 0-5,8 0-3,-8 0-14,-6 0-38,-7 0-42,-11 0-30,-10 4-203</inkml:trace>
          <inkml:trace contextRef="#ctx0" brushRef="#br0" timeOffset="2.23898E6">3352 4265 463,'0'17'99,"0"9"-40,0 0 1,0 1-20,-14 6-18,-1-2-10,2-5-10,5-8 0,3-13-8,3-3-31,-4-2-59,4-9-47,-1-16-97</inkml:trace>
          <inkml:trace contextRef="#ctx0" brushRef="#br0" timeOffset="2.23948E6">3495 4282 429,'0'21'137,"0"-1"-82,0 5-13,-5-5 9,-9 11-24,5-8-18,3 3-9,4-5 1,2-9-15,0 0-39,2-8-51,27-4-59,-1 0-92</inkml:trace>
          <inkml:trace contextRef="#ctx0" brushRef="#br0" timeOffset="2.23994E6">3534 4397 404,'0'0'130,"16"0"-87,7 0 3,3 0-27,6 0-18,4 0-2,-4 0-44,-4-3-44,-20 3-107</inkml:trace>
          <inkml:trace contextRef="#ctx0" brushRef="#br0" timeOffset="2.23948E6">3701 4301 470,'5'22'124,"0"-2"-88,-5-2 3,0 9-1,-5-2-26,-8-2-11,0 1 0,-2-8-4,6-8-55,1-2-32,4-3-48,-5-3-161</inkml:trace>
          <inkml:trace contextRef="#ctx0" brushRef="#br0" timeOffset="2.24254E6">4032 4113 16,'0'0'307,"2"0"-220,9-7-9,2 5 7,4 2-8,0-3-17,4 3-20,2 0-10,3 0-8,10 0-12,3 0-6,-5 0-3,-7 3-3,-10-3-12,-14 5-19,-3-1-79,0 5-114</inkml:trace>
          <inkml:trace contextRef="#ctx0" brushRef="#br0" timeOffset="2.24318E6">4784 4063 466,'0'18'161,"0"-2"-99,0 5-31,-5 2 5,-15 2-23,-7 4-10,7 4-1,1 0-2,6 2 0,3-2-4,10-7-34,0-5-40,0-5-35,10-11-101</inkml:trace>
          <inkml:trace contextRef="#ctx0" brushRef="#br0" timeOffset="2.24364E6">5031 4113 400,'4'0'150,"-4"0"-125,0 7-23,-4 7 4,-19 4-4,-1 6-3,-4 5 3,7 4 0,3 0-2,7 1 1,11-5 5,0-12 11,0-7 4,25-7-5,5-3 2,12 0-12,-6-26-6,-4-4-1,-6-7 1,-11 4 0,-7-3-1,-3 6 1,-5 1-1,0 6-1,0 9 2,-2 5-2,-11 6-1,-3 3 3,-5 0 0,6 6-15,1 12-29,12 5-53,2 1-92</inkml:trace>
          <inkml:trace contextRef="#ctx0" brushRef="#br0" timeOffset="2.24408E6">5435 4010 188,'0'0'301,"0"0"-219,0 14-37,0 5 15,0 1-10,0 10-23,0 4-15,-5 4-9,-3 4-2,1-3-1,1-5-2,4 3-14,0-9-35,2-9-58,0-7-65</inkml:trace>
          <inkml:trace contextRef="#ctx0" brushRef="#br0" timeOffset="2.24429E6">5764 4110 408,'-19'3'75,"-9"11"-34,-6 2 13,-6 6-14,4-7-16,6-5-16,8-3-6,10-4-3,6-3 1,6 0 1,0 0 3,0 0 13,13 0 20,10 0-4,6 0-11,-8 0 3,3 12-5,-9 2-4,6-2-5,-8 7-4,-8-8-4,-2 3-4,-3 0 1,0-9-11,0-3-29,5 3-42,5-5-85,9 0-211</inkml:trace>
          <inkml:trace contextRef="#ctx0" brushRef="#br0" timeOffset="2.24494E6">5853 4364 278,'0'4'195,"0"-1"-111,0-1-26,0-2 11,0 0-25,7 0-16,11 0-9,0 0-1,14 0-2,-11 0-9,2 0-2,-4 0-5,-10 0 1,-3 0-2,-4 0 2,-2 0-8,0 0-4,0 0-10,0 0 3,0 0-4,0-5 3,-2-2 13,-19-9 6,0-6-1,0 2 1,6-8 1,10 10-1,5 0-3,0 5 3,0-4-2,17 3 2,9-1 3,6 1-1,-3 7-1,7 3 2,1 4 2,-4 0 1,10 0-1,-13 0-2,-7 7 0,-10 5 2,-9 0-3,-4-1 1,0 4-4,-19 3 2,2-2-2,0-1 0,9-5 1,3-6 0,3-2 0,2-2 1,0 0 0,0 3 4,0 1 11,18-2 4,13 5-13,3-4 3,2-3 0,4 2 0,-9-2-5,-2 0-2,-8 0-2,-14 0 2,-5 0-5,-2 0 2,4 0-12,3 0-39,1 0-41,0 0-70,-8 12-182</inkml:trace>
        </inkml:traceGroup>
      </inkml:traceGroup>
    </inkml:traceGroup>
    <inkml:traceGroup>
      <inkml:annotationXML>
        <emma:emma xmlns:emma="http://www.w3.org/2003/04/emma" version="1.0">
          <emma:interpretation id="{60913924-AE9E-4A3F-AD5A-FA9C9DA043CA}" emma:medium="tactile" emma:mode="ink">
            <msink:context xmlns:msink="http://schemas.microsoft.com/ink/2010/main" type="paragraph" rotatedBoundingBox="8649,6298 12334,6121 12341,6271 8656,6449" alignmentLevel="5"/>
          </emma:interpretation>
        </emma:emma>
      </inkml:annotationXML>
      <inkml:traceGroup>
        <inkml:annotationXML>
          <emma:emma xmlns:emma="http://www.w3.org/2003/04/emma" version="1.0">
            <emma:interpretation id="{011ABC4C-EE19-44ED-AE34-19A9DF43B910}" emma:medium="tactile" emma:mode="ink">
              <msink:context xmlns:msink="http://schemas.microsoft.com/ink/2010/main" type="inkBullet" rotatedBoundingBox="8653,6384 8958,6370 8959,6384 8654,6399"/>
            </emma:interpretation>
            <emma:one-of disjunction-type="recognition" id="oneOf27">
              <emma:interpretation id="interp135" emma:lang="en-US" emma:confidence="1">
                <emma:literal>=</emma:literal>
              </emma:interpretation>
              <emma:interpretation id="interp136" emma:lang="en-US" emma:confidence="0">
                <emma:literal>F</emma:literal>
              </emma:interpretation>
              <emma:interpretation id="interp137" emma:lang="en-US" emma:confidence="0">
                <emma:literal>[</emma:literal>
              </emma:interpretation>
              <emma:interpretation id="interp138" emma:lang="en-US" emma:confidence="0">
                <emma:literal>E</emma:literal>
              </emma:interpretation>
              <emma:interpretation id="interp139" emma:lang="en-US" emma:confidence="0">
                <emma:literal>x</emma:literal>
              </emma:interpretation>
            </emma:one-of>
          </emma:emma>
        </inkml:annotationXML>
        <inkml:trace contextRef="#ctx0" brushRef="#br0" timeOffset="2.10416E6">5435 5388 462,'185'-15'121,"-166"13"-92,-4-3-26,12 1-2,-7 4-2,-2 0-18,-7 0-18,-3 0-42,-6 11-74</inkml:trace>
        <inkml:trace contextRef="#ctx0" brushRef="#br0" timeOffset="2.10415E6">5435 5388 524,'0'0'56,"0"-4"-51,0 4-4,3 0 2,0 0 0,5 0-1,-1-2-32,4 2-31,-1 0-45,3 0-141</inkml:trace>
      </inkml:traceGroup>
      <inkml:traceGroup>
        <inkml:annotationXML>
          <emma:emma xmlns:emma="http://www.w3.org/2003/04/emma" version="1.0">
            <emma:interpretation id="{B8766473-027F-4258-82EA-9FA6D7FF77EC}" emma:medium="tactile" emma:mode="ink">
              <msink:context xmlns:msink="http://schemas.microsoft.com/ink/2010/main" type="line" rotatedBoundingBox="9116,6276 12334,6121 12341,6271 9123,6426"/>
            </emma:interpretation>
          </emma:emma>
        </inkml:annotationXML>
        <inkml:traceGroup>
          <inkml:annotationXML>
            <emma:emma xmlns:emma="http://www.w3.org/2003/04/emma" version="1.0">
              <emma:interpretation id="{681F5399-1332-4E89-AA18-D71566FC7536}" emma:medium="tactile" emma:mode="ink">
                <msink:context xmlns:msink="http://schemas.microsoft.com/ink/2010/main" type="inkWord" rotatedBoundingBox="9118,6314 9933,6275 9939,6381 9123,6420"/>
              </emma:interpretation>
              <emma:one-of disjunction-type="recognition" id="oneOf28">
                <emma:interpretation id="interp140" emma:lang="en-US" emma:confidence="0">
                  <emma:literal>an</emma:literal>
                </emma:interpretation>
                <emma:interpretation id="interp141" emma:lang="en-US" emma:confidence="0">
                  <emma:literal>-n</emma:literal>
                </emma:interpretation>
                <emma:interpretation id="interp142" emma:lang="en-US" emma:confidence="0">
                  <emma:literal>an,</emma:literal>
                </emma:interpretation>
                <emma:interpretation id="interp143" emma:lang="en-US" emma:confidence="0">
                  <emma:literal>-n.</emma:literal>
                </emma:interpretation>
                <emma:interpretation id="interp144" emma:lang="en-US" emma:confidence="0">
                  <emma:literal>-in</emma:literal>
                </emma:interpretation>
              </emma:one-of>
            </emma:emma>
          </inkml:annotationXML>
          <inkml:trace contextRef="#ctx0" brushRef="#br0" timeOffset="2.10422E6">5899 5304 444,'8'0'118,"-3"7"-78,2 2-34,-3-6 6,1-2-8,0 2-3,5-3-24,6 0-54,2 0-48,9 0-110</inkml:trace>
          <inkml:trace contextRef="#ctx0" brushRef="#br0" timeOffset="2.10465E6">6201 5389 389,'18'0'91,"3"0"-75,2-13-4,1-6 29,-1-2-18,6 5-10,0 1-10,-6 15-13,0 0-27,-12 11-69,-9 18-48,-2 3-114</inkml:trace>
          <inkml:trace contextRef="#ctx0" brushRef="#br0" timeOffset="2.10465E6">6631 5317 457,'23'0'98,"-6"0"-68,-8 5-25,-1 4-4,0 0-2,-1 2-28,-3-1-47,9-1-111</inkml:trace>
        </inkml:traceGroup>
        <inkml:traceGroup>
          <inkml:annotationXML>
            <emma:emma xmlns:emma="http://www.w3.org/2003/04/emma" version="1.0">
              <emma:interpretation id="{8435E360-9917-4B65-BBD9-E54866095A0F}" emma:medium="tactile" emma:mode="ink">
                <msink:context xmlns:msink="http://schemas.microsoft.com/ink/2010/main" type="inkWord" rotatedBoundingBox="10283,6295 10531,6283 10533,6326 10285,6338"/>
              </emma:interpretation>
              <emma:one-of disjunction-type="recognition" id="oneOf29">
                <emma:interpretation id="interp145" emma:lang="en-US" emma:confidence="0">
                  <emma:literal>-</emma:literal>
                </emma:interpretation>
                <emma:interpretation id="interp146" emma:lang="en-US" emma:confidence="0">
                  <emma:literal>_</emma:literal>
                </emma:interpretation>
                <emma:interpretation id="interp147" emma:lang="en-US" emma:confidence="0">
                  <emma:literal>~</emma:literal>
                </emma:interpretation>
                <emma:interpretation id="interp148" emma:lang="en-US" emma:confidence="0">
                  <emma:literal>v</emma:literal>
                </emma:interpretation>
                <emma:interpretation id="interp14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.10471E6">7064 5284 277,'15'13'271,"0"2"-234,-7-8-35,3-4 0,4-3-3,8 0-12,7 0-19,6-10-24,11-5-34,2 8-115</inkml:trace>
        </inkml:traceGroup>
        <inkml:traceGroup>
          <inkml:annotationXML>
            <emma:emma xmlns:emma="http://www.w3.org/2003/04/emma" version="1.0">
              <emma:interpretation id="{D74A474A-4A87-4EAA-AEB3-63980E7B8EB9}" emma:medium="tactile" emma:mode="ink">
                <msink:context xmlns:msink="http://schemas.microsoft.com/ink/2010/main" type="inkWord" rotatedBoundingBox="10800,6286 11183,6268 11186,6327 10803,6345"/>
              </emma:interpretation>
              <emma:one-of disjunction-type="recognition" id="oneOf30">
                <emma:interpretation id="interp150" emma:lang="en-US" emma:confidence="0">
                  <emma:literal>_</emma:literal>
                </emma:interpretation>
                <emma:interpretation id="interp151" emma:lang="en-US" emma:confidence="0">
                  <emma:literal>-</emma:literal>
                </emma:interpretation>
                <emma:interpretation id="interp152" emma:lang="en-US" emma:confidence="0">
                  <emma:literal>~</emma:literal>
                </emma:interpretation>
                <emma:interpretation id="interp153" emma:lang="en-US" emma:confidence="0">
                  <emma:literal>•</emma:literal>
                </emma:interpretation>
                <emma:interpretation id="interp154" emma:lang="en-US" emma:confidence="0">
                  <emma:literal>^</emma:literal>
                </emma:interpretation>
              </emma:one-of>
            </emma:emma>
          </inkml:annotationXML>
          <inkml:trace contextRef="#ctx0" brushRef="#br0" timeOffset="2.10512E6">7584 5333 375,'34'0'54,"3"-11"-23,9-7-28,1 0 10,6 9-10,-4-3-4,-10 8 2,-3 4-16,-17 0-23,-7 4-25,-6 15-36,-1 1-33</inkml:trace>
        </inkml:traceGroup>
        <inkml:traceGroup>
          <inkml:annotationXML>
            <emma:emma xmlns:emma="http://www.w3.org/2003/04/emma" version="1.0">
              <emma:interpretation id="{95465D85-FB95-4269-8854-1C56179DEF50}" emma:medium="tactile" emma:mode="ink">
                <msink:context xmlns:msink="http://schemas.microsoft.com/ink/2010/main" type="inkWord" rotatedBoundingBox="11470,6162 11672,6153 11677,6247 11474,6257"/>
              </emma:interpretation>
              <emma:one-of disjunction-type="recognition" id="oneOf31">
                <emma:interpretation id="interp155" emma:lang="en-US" emma:confidence="0">
                  <emma:literal>-</emma:literal>
                </emma:interpretation>
                <emma:interpretation id="interp156" emma:lang="en-US" emma:confidence="0">
                  <emma:literal>.</emma:literal>
                </emma:interpretation>
                <emma:interpretation id="interp157" emma:lang="en-US" emma:confidence="0">
                  <emma:literal>•</emma:literal>
                </emma:interpretation>
                <emma:interpretation id="interp158" emma:lang="en-US" emma:confidence="0">
                  <emma:literal>_</emma:literal>
                </emma:interpretation>
                <emma:interpretation id="interp159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2.10512E6">8251 5152 342,'24'18'41,"-9"5"-44,-2-4 3,3-6-8,-1-1-1,6-9 3,8-3-26,4-5-65,7-23-26</inkml:trace>
        </inkml:traceGroup>
        <inkml:traceGroup>
          <inkml:annotationXML>
            <emma:emma xmlns:emma="http://www.w3.org/2003/04/emma" version="1.0">
              <emma:interpretation id="{84E190E5-E959-4316-B120-0C109D5FB296}" emma:medium="tactile" emma:mode="ink">
                <msink:context xmlns:msink="http://schemas.microsoft.com/ink/2010/main" type="inkWord" rotatedBoundingBox="12066,6200 12337,6187 12340,6246 12069,6259"/>
              </emma:interpretation>
              <emma:one-of disjunction-type="recognition" id="oneOf32">
                <emma:interpretation id="interp160" emma:lang="en-US" emma:confidence="1">
                  <emma:literal>-</emma:literal>
                </emma:interpretation>
                <emma:interpretation id="interp161" emma:lang="en-US" emma:confidence="0">
                  <emma:literal>_</emma:literal>
                </emma:interpretation>
                <emma:interpretation id="interp162" emma:lang="en-US" emma:confidence="0">
                  <emma:literal>~</emma:literal>
                </emma:interpretation>
                <emma:interpretation id="interp163" emma:lang="en-US" emma:confidence="0">
                  <emma:literal>•</emma:literal>
                </emma:interpretation>
                <emma:interpretation id="interp16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.10523E6">8850 5249 325,'54'-18'38,"-1"-1"-20,-4 0-3,-9 10 1,-12 4-8,-7 5 1,-8 0-8,-7 16-67,1 20-164</inkml:trace>
        </inkml:traceGroup>
      </inkml:traceGroup>
    </inkml:traceGroup>
    <inkml:traceGroup>
      <inkml:annotationXML>
        <emma:emma xmlns:emma="http://www.w3.org/2003/04/emma" version="1.0">
          <emma:interpretation id="{271D92F1-8FB4-4ADD-90C4-85571C93DF79}" emma:medium="tactile" emma:mode="ink">
            <msink:context xmlns:msink="http://schemas.microsoft.com/ink/2010/main" type="paragraph" rotatedBoundingBox="9557,6892 11053,6889 11054,7237 9558,7241" alignmentLevel="6"/>
          </emma:interpretation>
        </emma:emma>
      </inkml:annotationXML>
      <inkml:traceGroup>
        <inkml:annotationXML>
          <emma:emma xmlns:emma="http://www.w3.org/2003/04/emma" version="1.0">
            <emma:interpretation id="{2A4F314E-A9DF-4D4D-8897-A477AFBCF45C}" emma:medium="tactile" emma:mode="ink">
              <msink:context xmlns:msink="http://schemas.microsoft.com/ink/2010/main" type="line" rotatedBoundingBox="9557,6892 11053,6889 11054,7237 9558,7241"/>
            </emma:interpretation>
          </emma:emma>
        </inkml:annotationXML>
        <inkml:traceGroup>
          <inkml:annotationXML>
            <emma:emma xmlns:emma="http://www.w3.org/2003/04/emma" version="1.0">
              <emma:interpretation id="{689C003B-6159-41A2-9D96-13FE376256AA}" emma:medium="tactile" emma:mode="ink">
                <msink:context xmlns:msink="http://schemas.microsoft.com/ink/2010/main" type="inkWord" rotatedBoundingBox="9557,6892 11053,6889 11054,7237 9558,7241"/>
              </emma:interpretation>
              <emma:one-of disjunction-type="recognition" id="oneOf33">
                <emma:interpretation id="interp165" emma:lang="en-US" emma:confidence="0">
                  <emma:literal>+12r</emma:literal>
                </emma:interpretation>
                <emma:interpretation id="interp166" emma:lang="en-US" emma:confidence="0">
                  <emma:literal>+12V</emma:literal>
                </emma:interpretation>
                <emma:interpretation id="interp167" emma:lang="en-US" emma:confidence="0">
                  <emma:literal>thr</emma:literal>
                </emma:interpretation>
                <emma:interpretation id="interp168" emma:lang="en-US" emma:confidence="0">
                  <emma:literal>+120</emma:literal>
                </emma:interpretation>
                <emma:interpretation id="interp169" emma:lang="en-US" emma:confidence="0">
                  <emma:literal>+12k</emma:literal>
                </emma:interpretation>
              </emma:one-of>
            </emma:emma>
          </inkml:annotationXML>
          <inkml:trace contextRef="#ctx0" brushRef="#br0" timeOffset="2.25316E6">6339 6134 138,'0'0'177,"0"0"-173,0-10-3,7-1 1,7-4 9,2 1 11,7 5 36,-2 0 22,0 9-7,3-3-7,6 3-14,4 0-10,6 0-20,4 0-11,16 5-6,2-5-8,-2 0-3,-10-2-37,-22-13-46,-15 9-88</inkml:trace>
          <inkml:trace contextRef="#ctx0" brushRef="#br0" timeOffset="2.25278E6">6550 5920 118,'0'6'188,"0"-2"-157,-5-4-21,2 0 8,3 0 3,0 0-2,0 0 21,0 0 14,0 0 8,0 0 8,0 3-5,3 6-14,-3 9-18,0 10-15,0 12-15,0 14-1,-8-2-3,-7-4 0,1-14-6,5-20-36,5-14-71,4-2-96</inkml:trace>
          <inkml:trace contextRef="#ctx0" brushRef="#br0" timeOffset="2.25355E6">7123 5880 434,'0'24'116,"0"10"-65,0 2-25,-2 7 18,-17 3-17,-2 0-10,6-2-13,2-11-3,7-10 1,6-16-8,0-5-54,17-2-46,19-7-126</inkml:trace>
          <inkml:trace contextRef="#ctx0" brushRef="#br0" timeOffset="2.25395E6">7298 5934 427,'13'0'121,"-5"0"-77,7-4-30,1 1 26,-3 2-11,2 1-11,4 0-2,-9 0-3,4 7-7,-4 11-3,-10 5-1,0 10-3,0 5 2,-24 1 0,0-6-1,-6-7 0,11-12 0,6-9-1,11-5 0,2 0 2,0 0 2,15 0 21,14 0 17,2-7-16,-4 0-3,7 2-3,-6 5-2,-5 0-10,-8 0-2,-7 0-5,-8 0-1,0 10-5,0-4-27,-2-3-40,-13-1-94,1-2-82</inkml:trace>
          <inkml:trace contextRef="#ctx0" brushRef="#br0" timeOffset="2.25433E6">7616 5991 381,'5'0'124,"-1"0"-65,2 8-10,-3 10 1,-1 0-18,4 6-10,-4-1-7,6-4-4,-3-4-5,5-2 0,-1-4 4,-2-4 1,1-2-4,-2-3 2,-2 0-9,5 0-2,-2-22 1,3-4 0,-2-4 1,3 0-1,-1 6-1,1 9-30,-1 4-19,3 7-21,8 4-54,3 0-147</inkml:trace>
        </inkml:traceGroup>
      </inkml:traceGroup>
    </inkml:traceGroup>
    <inkml:traceGroup>
      <inkml:annotationXML>
        <emma:emma xmlns:emma="http://www.w3.org/2003/04/emma" version="1.0">
          <emma:interpretation id="{768D698C-48D3-40C9-9AB5-2250878BD075}" emma:medium="tactile" emma:mode="ink">
            <msink:context xmlns:msink="http://schemas.microsoft.com/ink/2010/main" type="paragraph" rotatedBoundingBox="10619,7443 10647,8344 9889,8368 9861,7466" alignmentLevel="7"/>
          </emma:interpretation>
        </emma:emma>
      </inkml:annotationXML>
      <inkml:traceGroup>
        <inkml:annotationXML>
          <emma:emma xmlns:emma="http://www.w3.org/2003/04/emma" version="1.0">
            <emma:interpretation id="{37D272F7-8EEB-4C00-8D22-27DD9B7D72BE}" emma:medium="tactile" emma:mode="ink">
              <msink:context xmlns:msink="http://schemas.microsoft.com/ink/2010/main" type="line" rotatedBoundingBox="10619,7443 10647,8344 9889,8368 9861,7466"/>
            </emma:interpretation>
          </emma:emma>
        </inkml:annotationXML>
        <inkml:traceGroup>
          <inkml:annotationXML>
            <emma:emma xmlns:emma="http://www.w3.org/2003/04/emma" version="1.0">
              <emma:interpretation id="{FED2AF75-74E7-4BDF-803A-8EA66D8D1B51}" emma:medium="tactile" emma:mode="ink">
                <msink:context xmlns:msink="http://schemas.microsoft.com/ink/2010/main" type="inkWord" rotatedBoundingBox="10619,7443 10647,8344 9889,8368 9861,7466"/>
              </emma:interpretation>
              <emma:one-of disjunction-type="recognition" id="oneOf34">
                <emma:interpretation id="interp170" emma:lang="en-US" emma:confidence="0">
                  <emma:literal>Y</emma:literal>
                </emma:interpretation>
                <emma:interpretation id="interp171" emma:lang="en-US" emma:confidence="0">
                  <emma:literal>•</emma:literal>
                </emma:interpretation>
                <emma:interpretation id="interp172" emma:lang="en-US" emma:confidence="0">
                  <emma:literal>T</emma:literal>
                </emma:interpretation>
                <emma:interpretation id="interp173" emma:lang="en-US" emma:confidence="0">
                  <emma:literal>7</emma:literal>
                </emma:interpretation>
                <emma:interpretation id="interp174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2.25045E6">7123 7339 392,'0'0'101,"0"0"-54,0 0-19,0 0 12,0 0-12,0 2-3,0-2-5,0 0-1,0 0-4,0 2-7,0-2-3,0 0-1,0 0 3,0 0 0,0 0-1,0-2 1,-2-17 9,2-9 3,0-6-9,0 0-2,0-8 0,0 0-5,0-10-1,7-4-1,-1-7-1,1-14 1,3-10-1,3-4 0,8 2-2,-4 10-15,-2 19-16,-4 24-16,-3 29-48,-8 7-29,0 47-174</inkml:trace>
          <inkml:trace contextRef="#ctx0" brushRef="#br0" timeOffset="2.25215E6">6644 6490 391,'55'-5'134,"-11"-9"-62,1 0-20,-1 7 6,5 7-21,6 0-14,7 0-3,8 7-11,1 3-5,-4 2-2,-9-6-1,-16-1-2,-1-5 1,-14 0-13,-10 0-23,-8-2-73,-7-19-90</inkml:trace>
        </inkml:traceGroup>
      </inkml:traceGroup>
    </inkml:traceGroup>
    <inkml:traceGroup>
      <inkml:annotationXML>
        <emma:emma xmlns:emma="http://www.w3.org/2003/04/emma" version="1.0">
          <emma:interpretation id="{55FD35A7-1CED-46C1-82F0-CF796861A351}" emma:medium="tactile" emma:mode="ink">
            <msink:context xmlns:msink="http://schemas.microsoft.com/ink/2010/main" type="paragraph" rotatedBoundingBox="9350,8722 10791,8673 10806,9097 9364,9146" alignmentLevel="6"/>
          </emma:interpretation>
        </emma:emma>
      </inkml:annotationXML>
      <inkml:traceGroup>
        <inkml:annotationXML>
          <emma:emma xmlns:emma="http://www.w3.org/2003/04/emma" version="1.0">
            <emma:interpretation id="{BCFA0706-E18A-4C6F-A4EA-02FA2241BEB5}" emma:medium="tactile" emma:mode="ink">
              <msink:context xmlns:msink="http://schemas.microsoft.com/ink/2010/main" type="line" rotatedBoundingBox="9350,8722 10791,8673 10806,9097 9364,9146">
                <msink:destinationLink direction="with" ref="{99BC34C4-CCDA-4CA7-9350-9C71C75F14F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35572F7-9D91-4557-869E-A1D166493AED}" emma:medium="tactile" emma:mode="ink">
                <msink:context xmlns:msink="http://schemas.microsoft.com/ink/2010/main" type="inkWord" rotatedBoundingBox="9350,8722 10791,8673 10806,9097 9364,9146"/>
              </emma:interpretation>
              <emma:one-of disjunction-type="recognition" id="oneOf35">
                <emma:interpretation id="interp175" emma:lang="en-US" emma:confidence="0">
                  <emma:literal>UAW,</emma:literal>
                </emma:interpretation>
                <emma:interpretation id="interp176" emma:lang="en-US" emma:confidence="0">
                  <emma:literal>UA 741</emma:literal>
                </emma:interpretation>
                <emma:interpretation id="interp177" emma:lang="en-US" emma:confidence="0">
                  <emma:literal>unit 741</emma:literal>
                </emma:interpretation>
                <emma:interpretation id="interp178" emma:lang="en-US" emma:confidence="0">
                  <emma:literal>utter</emma:literal>
                </emma:interpretation>
                <emma:interpretation id="interp179" emma:lang="en-US" emma:confidence="0">
                  <emma:literal>USA 741</emma:literal>
                </emma:interpretation>
              </emma:one-of>
            </emma:emma>
          </inkml:annotationXML>
          <inkml:trace contextRef="#ctx0" brushRef="#br0" timeOffset="2.07966E6">6149 8027 75,'-5'0'371,"3"0"-320,2 0-49,0 0-2,0 0-2,0 0-5,0-8 13,7-7-5,6 1 1,1 0 2,-2 3 9,1 0 13,3-4 0,0-1-7,2-1-8,-6 1-7,1 1-2,-5-1-4,-2 5 2,-3 3-1,-3 4-4,0 1-6,0 3 9,0 0-1,0 0 2,-6 9 7,-7 12-5,0-2-2,0 5 0,3-3 1,5 0 1,1 2 0,4-2 0,0-2 0,0-4 5,0-7-3,9-2 0,6-6-1,-5 0 0,3 0-4,1 0 2,-4-17-2,4-2 1,-1 1-10,-3-7-6,8 7-2,-2 2 2,-3 2 6,4 0 3,-8 2 4,-5 5 3,0 2 1,-4 3-1,0 2 1,0 0 1,0 0 0,0 0 8,0 0-1,0 2 2,-4 13-6,-6 6-3,-3 0 4,6 2-1,1-4-1,4-1 2,2-1 0,0-6-1,0 0-2,0-4-1,8-5-2,5-2-14,-3 0-22,1 0-60,2 0-170</inkml:trace>
          <inkml:trace contextRef="#ctx0" brushRef="#br0" timeOffset="2.08005E6">6582 7744 316,'0'0'165,"0"0"-111,0 0-34,0 9 5,0 3-9,-9 5-10,1 4-1,-5 4-2,-2 6 2,-4 4-3,-4 3-1,3-3 3,6 0 6,1-10-3,9-10-5,4-8-3,0-7-6,0 0-26,15-33-23,11-12-11,11-9-25,-11 3-46</inkml:trace>
          <inkml:trace contextRef="#ctx0" brushRef="#br0" timeOffset="2.08062E6">6514 7928 399,'0'0'90,"0"0"-61,15 0-4,4 0-13,2-3-9,-4-7-3,7 3-7,7 2-46,-5 5-62,-5 0-219</inkml:trace>
          <inkml:trace contextRef="#ctx0" brushRef="#br0" timeOffset="2.08027E6">6582 7744 99,'38'-49'170,"-35"49"-52,0 0-42,2 0-18,1 7-18,-4 12-9,0 4-9,-2 5-5,0 7 0,0 0-1,0 5-6,0 1-4,0-7-4,0-3-2,0-6 0,0-7-4,0-11-41,0-5-42,0-2-83,0 0-206</inkml:trace>
          <inkml:trace contextRef="#ctx0" brushRef="#br0" timeOffset="2.081E6">6873 7772 391,'2'0'116,"4"0"-75,-1 0-1,1 0 2,4 0-16,5 0-6,4 0-12,-1 0-7,5 0 0,9 0 2,-4-7 3,1 5-1,-11 2 5,0 0-2,-15 0 4,-3 0-5,0 0 3,0 0-6,0 11-3,-5 5-2,-16-8 1,8 4-2,3-3-3,-1 0 5,6-1 0,2-2 0,3 0 1,0-3 0,0 8 0,0-2 0,0 0 0,0-2-2,0 2 1,-7 1-1,-1 1 0,-3 4 1,-2-1-1,0 1 1,5-2-8,-2-1-19,7-3-6,3-4-5,0 2-7,0 2-41,8-2-47,10 3-76</inkml:trace>
          <inkml:trace contextRef="#ctx0" brushRef="#br0" timeOffset="2.08189E6">7407 7939 139,'10'0'70,"-4"0"-21,-1 0-20,-5 0-6,0 0 0,0 0 4,0 0 2,0 0 11,0 0-4,0 3 2,0-3 0,0 0-7,0 0-6,0 0-4,0 0-10,-5 0-7,-14 0 2,-4 0 2,-11 0-2,-5 1-3,3 2-2,2-1-1,5 0 1,5 3 1,12-3-4,3-2 4,7 0-2,2 0 1,0 0-1,0 0 0,2 0 3,17 0 2,4-3-5,1-12-1,5-1-1,-5-4 2,-7 2-3,-1-5 0,0 3-3,-6 2 0,-5 4 2,1 2 3,-4 4 0,0 2 2,1 4 0,-3-1-1,0 3 2,0 0 0,3 0 0,-3 0 8,5 0-3,-3 3-6,2 6-1,-2 7 2,-2 8 2,0 0-3,0 6 1,0 0-1,0-2 2,0-2 1,0 0-2,0-2 0,0-9-2,0 2-2,0-7-25,0-8-29,18-2-61,3 0-116</inkml:trace>
          <inkml:trace contextRef="#ctx0" brushRef="#br0" timeOffset="2.08228E6">7561 7866 238,'2'0'77,"1"0"-48,-3 0 29,0 0-1,0 0-5,0 0-2,0 0-6,0 5-2,0 18-24,0 6-6,0 3-6,0 1-3,0-1-3,0-3-3,0-8-65,21-5-101</inkml:trace>
        </inkml:traceGroup>
      </inkml:traceGroup>
    </inkml:traceGroup>
    <inkml:traceGroup>
      <inkml:annotationXML>
        <emma:emma xmlns:emma="http://www.w3.org/2003/04/emma" version="1.0">
          <emma:interpretation id="{CB6BD62F-4875-49E9-818C-507C39CE15EB}" emma:medium="tactile" emma:mode="ink">
            <msink:context xmlns:msink="http://schemas.microsoft.com/ink/2010/main" type="paragraph" rotatedBoundingBox="9810,10482 9852,9468 10477,9494 10436,10508" alignmentLevel="7"/>
          </emma:interpretation>
        </emma:emma>
      </inkml:annotationXML>
      <inkml:traceGroup>
        <inkml:annotationXML>
          <emma:emma xmlns:emma="http://www.w3.org/2003/04/emma" version="1.0">
            <emma:interpretation id="{7D0D8011-9A8E-4A2F-9972-6B166560969C}" emma:medium="tactile" emma:mode="ink">
              <msink:context xmlns:msink="http://schemas.microsoft.com/ink/2010/main" type="line" rotatedBoundingBox="9810,10482 9852,9468 10477,9494 10436,10508"/>
            </emma:interpretation>
          </emma:emma>
        </inkml:annotationXML>
        <inkml:traceGroup>
          <inkml:annotationXML>
            <emma:emma xmlns:emma="http://www.w3.org/2003/04/emma" version="1.0">
              <emma:interpretation id="{0983F604-5ADF-4A89-A3CD-5183DD1832CD}" emma:medium="tactile" emma:mode="ink">
                <msink:context xmlns:msink="http://schemas.microsoft.com/ink/2010/main" type="inkWord" rotatedBoundingBox="9810,10482 9852,9468 10477,9494 10436,10508"/>
              </emma:interpretation>
              <emma:one-of disjunction-type="recognition" id="oneOf36">
                <emma:interpretation id="interp180" emma:lang="en-US" emma:confidence="0">
                  <emma:literal>1</emma:literal>
                </emma:interpretation>
                <emma:interpretation id="interp181" emma:lang="en-US" emma:confidence="0">
                  <emma:literal>l</emma:literal>
                </emma:interpretation>
                <emma:interpretation id="interp182" emma:lang="en-US" emma:confidence="0">
                  <emma:literal>k</emma:literal>
                </emma:interpretation>
                <emma:interpretation id="interp183" emma:lang="en-US" emma:confidence="0">
                  <emma:literal>t</emma:literal>
                </emma:interpretation>
                <emma:interpretation id="interp184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2.25126E6">6905 8588 99,'17'-18'70,"0"-2"-36,-2 2-6,1-1 11,-3 2-1,0 6-7,-8 5 0,-3 3-5,-2 3 0,0-3 8,0 3-1,0 0-2,0 0 0,0 0-5,0 0 6,0 0-1,0 0 4,3 0-2,0 10-22,-1 8-6,0 6-1,-2 7 1,0 6-2,0 17 4,0 9 1,0 14 2,0 15 0,0 10 1,0 3 0,0-14 3,0-14-1,0-24-4,0-25-6,4-17-3,-2-11-2,1-27-29,-3-29-60,0-10-69,0 5-155</inkml:trace>
          <inkml:trace contextRef="#ctx0" brushRef="#br0" timeOffset="2.25536E6">6592 9463 17,'0'9'97,"0"-9"-70,0 0-27,0 0 27,0 0 22,0 0 6,0 0 5,0 0-5,0 0-4,0 0 6,0 0 2,0 0-5,15 0-6,17 0 2,7-5-33,10-5 3,14 0-7,2 3 1,2-1-9,1 2-2,2 6 1,-7 0-4,-16 0 0,-15 0-6,-19 0-6,-9 0-26,-4 8-27,0 9-52,-2 1-153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155DB5B-5E87-46FF-A5C4-1A9CCB6AE9AC}" emma:medium="tactile" emma:mode="ink">
          <msink:context xmlns:msink="http://schemas.microsoft.com/ink/2010/main" type="writingRegion" rotatedBoundingBox="15384,-373 15398,-373 15398,-321 15384,-321"/>
        </emma:interpretation>
      </emma:emma>
    </inkml:annotationXML>
    <inkml:traceGroup>
      <inkml:annotationXML>
        <emma:emma xmlns:emma="http://www.w3.org/2003/04/emma" version="1.0">
          <emma:interpretation id="{7A7E709B-3BE5-4AC2-BFB2-48AC41683A42}" emma:medium="tactile" emma:mode="ink">
            <msink:context xmlns:msink="http://schemas.microsoft.com/ink/2010/main" type="paragraph" rotatedBoundingBox="15384,-373 15398,-373 15398,-321 15384,-3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5A06DE-96FA-4FFD-8077-76FF41582F76}" emma:medium="tactile" emma:mode="ink">
              <msink:context xmlns:msink="http://schemas.microsoft.com/ink/2010/main" type="line" rotatedBoundingBox="15384,-373 15398,-373 15398,-321 15384,-321"/>
            </emma:interpretation>
          </emma:emma>
        </inkml:annotationXML>
        <inkml:traceGroup>
          <inkml:annotationXML>
            <emma:emma xmlns:emma="http://www.w3.org/2003/04/emma" version="1.0">
              <emma:interpretation id="{51927E48-C526-4015-BB22-4C1E438CD382}" emma:medium="tactile" emma:mode="ink">
                <msink:context xmlns:msink="http://schemas.microsoft.com/ink/2010/main" type="inkWord" rotatedBoundingBox="15384,-320 15391,-373 15404,-372 15396,-319">
                  <msink:destinationLink direction="with" ref="{0E6C50B2-0E2A-4C61-9928-FFCADE0FA554}"/>
                </msink:context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)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12165-1333 333,'11'-1'122,"-8"-4"-104,-3-3-83,0-8-44,0-6-20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08:03.612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554B672-4419-4547-BD01-6F3FBC83B633}" emma:medium="tactile" emma:mode="ink">
          <msink:context xmlns:msink="http://schemas.microsoft.com/ink/2010/main" type="writingRegion" rotatedBoundingBox="26048,6844 28088,7311 27985,7762 25945,7296"/>
        </emma:interpretation>
      </emma:emma>
    </inkml:annotationXML>
    <inkml:traceGroup>
      <inkml:annotationXML>
        <emma:emma xmlns:emma="http://www.w3.org/2003/04/emma" version="1.0">
          <emma:interpretation id="{8C3386EB-7CDD-4DC8-9814-4C30897A0E8F}" emma:medium="tactile" emma:mode="ink">
            <msink:context xmlns:msink="http://schemas.microsoft.com/ink/2010/main" type="paragraph" rotatedBoundingBox="26048,6844 28088,7311 27985,7762 25945,72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75EDA2-6D27-4A55-8304-6B0802308096}" emma:medium="tactile" emma:mode="ink">
              <msink:context xmlns:msink="http://schemas.microsoft.com/ink/2010/main" type="line" rotatedBoundingBox="26048,6844 28088,7311 27985,7762 25945,7296"/>
            </emma:interpretation>
          </emma:emma>
        </inkml:annotationXML>
        <inkml:traceGroup>
          <inkml:annotationXML>
            <emma:emma xmlns:emma="http://www.w3.org/2003/04/emma" version="1.0">
              <emma:interpretation id="{4ACE9E4A-5B4C-4703-A0E1-221EB1F8BB1A}" emma:medium="tactile" emma:mode="ink">
                <msink:context xmlns:msink="http://schemas.microsoft.com/ink/2010/main" type="inkWord" rotatedBoundingBox="26048,6844 28088,7311 27985,7762 25945,7296"/>
              </emma:interpretation>
              <emma:one-of disjunction-type="recognition" id="oneOf0">
                <emma:interpretation id="interp0" emma:lang="en-US" emma:confidence="0">
                  <emma:literal>+2.</emma:literal>
                </emma:interpretation>
                <emma:interpretation id="interp1" emma:lang="en-US" emma:confidence="0">
                  <emma:literal>7-1</emma:literal>
                </emma:interpretation>
                <emma:interpretation id="interp2" emma:lang="en-US" emma:confidence="0">
                  <emma:literal>2-1</emma:literal>
                </emma:interpretation>
                <emma:interpretation id="interp3" emma:lang="en-US" emma:confidence="0">
                  <emma:literal>*-1</emma:literal>
                </emma:interpretation>
                <emma:interpretation id="interp4" emma:lang="en-US" emma:confidence="0">
                  <emma:literal>It.</emma:literal>
                </emma:interpretation>
              </emma:one-of>
            </emma:emma>
          </inkml:annotationXML>
          <inkml:trace contextRef="#ctx0" brushRef="#br0">3652-521 22,'-2'0'-8,"2"0"-6,0 0 26,0 0 80,0 0 58,0 0-4,0 0-17,0 0-34,2 0-22,11 0-22,2 0-11,-2 0-13,3 0-14,-5 0-9,6 0-2,15 0-2,2-5-4,8-11-20,-1 4-20,-7-7-23,-5 7-36,-9 2-59</inkml:trace>
          <inkml:trace contextRef="#ctx0" brushRef="#br0" timeOffset="-296.4209">3712-728 347,'0'0'118,"0"0"-75,2 0-11,-2 0-5,0 0-8,2 0 3,-2 0 7,0 0 12,4 0 7,-2 0-5,3 0-2,3 10-16,0 8-7,-3 3-9,-3 8 0,2 6-8,-4-1-2,0 0 0,0 1 0,0-12-7,-11-4-30,-8-10-56,11-9-82,6 0-172</inkml:trace>
          <inkml:trace contextRef="#ctx0" brushRef="#br0" timeOffset="546.0385">4776-615 359,'0'5'68,"-2"-3"-41,2-2 20,0 0-7,0 0-19,0 0 3,0 0 9,11 0 2,18 0 0,5 0-11,-4-7 5,6 2-7,-2 0-3,-2 5-12,-3 0-4,-11 0-2,-8 0-1,-7 0-1,0 0-23,-3 0-35,0 0-64,0-7-93</inkml:trace>
          <inkml:trace contextRef="#ctx0" brushRef="#br1" timeOffset="278313.5951">5681-263 67,'0'0'150,"0"0"-96,0 0-22,0 0-5,0 0 6,0 0-8,0 0-10,0 0-10,0 0-1,0 0-3,0 0 2,0 0-1,0 0 2,0 0 0,0 4 2,0-2 7,0 5-2,0 5-1,0-1 0,0 9 2,0-1-3,0 2 5,-3 0-10,-2-4 2,0-7-3,3-2 2,2-4-4,0-4 0,0 0-1,0 0-5,0 0-5,7-12 15,1-5-4,5 0 0,-5 3 0,-1 4-1,-7 5 1,0 5-1,0 0-2,0 0-3,0 0-1,0 0 5,0-2 2,0 2 0,0 0-2,0-2-2,0 2 2,0 0 3,0 0 3,0 0 13,0 0 1,0 2-7,0 7 1,0 3 0,0-2-7,0-1-4,0 0-2,-2-3 1,-1-2 0,3-4-1,0 0 0,0 0 0,0 0-1,0 0-2,0 0-1,0 0 0,0 0 4,0 0 0,0 0 1,0 0-1,0 0-1,0 0-3,0 0-3,0-3 2,0-13-9,0-3-4,0 3-7,0-1 7,0 4 2,3 3 4,-1 6 10,-2 0 3,0 2 1,0 2 3,0 0 4,0 0-2,0 0-1,0 0 0,0 0 1,0 0-2,0 0-3,0 0-1,0 0-1,0 0 2,0 0-1,0 0 0,0 0 3,0 0 3,0 0 0,0 0 1,0 6-4,0 2-6,-2 7 0,-9 1 3,1-2-1,-1-1 2,6-2-3,1-1 3,4-3-1,0-3 2,0 2-2,0 4 6,0 0 0,0-3-3,0-1-1,0 2 3,0-1-2,0-1-1,0 4 0,0-7-5,0-2 4,0-1-4,0 0 2,0 0-1,0 0 1,0 0-5,0 0-8,0 0 11,0 0 4,0 0 0,0 0 1,0 0-2,0 0-1,0 0-1,0 0-1,0 0-1,0 0 2,0 0 1,0 0-2,0 0-4,0 0-6,0 0-1,0 0 2,7-7 0,-5 0-1,1 3-2,0 2-2,-3 2-12,0 0-19,0 4-135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55:26.776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0 0 556,'0'0'138,"11"0"-100,12 0-5,0 0-13,3 0-9,3 0-10,10 0-2,-5 0-20,-8 0-46,-16 0-76,-10 0-193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55:37.302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D81C0C4-9822-4597-AF19-1806A5E7CBC6}" emma:medium="tactile" emma:mode="ink">
          <msink:context xmlns:msink="http://schemas.microsoft.com/ink/2010/main" type="writingRegion" rotatedBoundingBox="33074,15491 29185,15427 29195,14851 33083,14915"/>
        </emma:interpretation>
      </emma:emma>
    </inkml:annotationXML>
    <inkml:traceGroup>
      <inkml:annotationXML>
        <emma:emma xmlns:emma="http://www.w3.org/2003/04/emma" version="1.0">
          <emma:interpretation id="{E4E563FE-044F-4EE7-8FF6-5A26A60FE515}" emma:medium="tactile" emma:mode="ink">
            <msink:context xmlns:msink="http://schemas.microsoft.com/ink/2010/main" type="paragraph" rotatedBoundingBox="33074,15491 29185,15427 29195,14851 33083,149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F61A0B-0124-478D-AD30-E8FF17380B57}" emma:medium="tactile" emma:mode="ink">
              <msink:context xmlns:msink="http://schemas.microsoft.com/ink/2010/main" type="line" rotatedBoundingBox="33074,15491 29185,15427 29195,14851 33083,14915"/>
            </emma:interpretation>
          </emma:emma>
        </inkml:annotationXML>
        <inkml:traceGroup>
          <inkml:annotationXML>
            <emma:emma xmlns:emma="http://www.w3.org/2003/04/emma" version="1.0">
              <emma:interpretation id="{CF6D2289-D1C2-41CA-9A4F-CA10AC1DB376}" emma:medium="tactile" emma:mode="ink">
                <msink:context xmlns:msink="http://schemas.microsoft.com/ink/2010/main" type="inkWord" rotatedBoundingBox="29231,14932 29817,15140 29734,15372 29149,15163"/>
              </emma:interpretation>
              <emma:one-of disjunction-type="recognition" id="oneOf0">
                <emma:interpretation id="interp0" emma:lang="en-US" emma:confidence="0.5">
                  <emma:literal>h,</emma:literal>
                </emma:interpretation>
                <emma:interpretation id="interp1" emma:lang="en-US" emma:confidence="0">
                  <emma:literal>i,</emma:literal>
                </emma:interpretation>
                <emma:interpretation id="interp2" emma:lang="en-US" emma:confidence="0">
                  <emma:literal>r,</emma:literal>
                </emma:interpretation>
                <emma:interpretation id="interp3" emma:lang="en-US" emma:confidence="0">
                  <emma:literal>I,</emma:literal>
                </emma:interpretation>
                <emma:interpretation id="interp4" emma:lang="en-US" emma:confidence="0">
                  <emma:literal>is</emma:literal>
                </emma:interpretation>
              </emma:one-of>
            </emma:emma>
          </inkml:annotationXML>
          <inkml:trace contextRef="#ctx0" brushRef="#br0">65 24 215,'0'0'69,"0"-2"-61,0-1-8,0-1 2,0 1-1,0-1-1,0 2 15,0-1 22,0-2 19,0 5 7,0 0-7,0 0-10,0 0-1,0 0 5,-3 0-11,-1 10-19,-11 9-14,3 4-5,-4-2 1,6-5 2,5-1 14,5-6 7,0-5 8,0 4-9,3 1-3,14-2-5,-4 2-8,1-1-3,-3-1-2,-4-3 1,-2 3 1,-2-2-1,-1-1-3,0 1 1,4 0-1,-1 0-1,1-3 0,1 2-1,1 2 2,0-2-3,-1 1 2,1-1-1,-2 1 1,-1-2-1,-3 1 2,4 0-3,-4-1 0,1-1-1,3 4-1,1-5-2,9 2 1,4-3-1,12 0 2,4 0-1,4 0 3,4 0 2,-1 0 0,-3 0-2,-6 0-7,-14 9-15,-12 17-26,-8 7-71,0 2-106</inkml:trace>
          <inkml:trace contextRef="#ctx0" brushRef="#br0" timeOffset="4560">536 296 292,'2'0'183,"4"0"-96,-3 0-25,-1 0-3,-2 0-15,0 0-20,0 0-13,0 0-6,0 0-5,0 0 0,0 0-5,0 0 0,0 0 0,0 0 5,-5 0 3,-3-7 1,-2 5-1,-1-8-2,0 3-1,4-5 1,2 4-1,0-3 0,3 4 1,-2 3 0,-1-1-2,3 3 2,-1 2-1,0-2 0,3-1 0,-2 3 0,2 0 0,0 0 1,0 0 2,0 0-1,0 0 0,0 0 0,5 0 1,9 0 0,5 0-2,3 0 3,-4 0-3,-3 0-1,-2 5 4,-4 0-1,-1 1 1,-8 4 0,2-1 1,-2-2-1,0 1 2,0-4-3,0 1-1,0-3 1,0 6-3,0-4 1,0 1-2,-10-1 0,-3 1-1,0 0 4,0 2-4,-1-3 4,-1 0-2,-4 1 0,4 2 0,0 3 1,6-3-1,5 3 1,0-6 0,4-1 1,0-3-1,0 0-1,0 2-16,0 0-38,8 8-74,-5 6-121</inkml:trace>
        </inkml:traceGroup>
        <inkml:traceGroup>
          <inkml:annotationXML>
            <emma:emma xmlns:emma="http://www.w3.org/2003/04/emma" version="1.0">
              <emma:interpretation id="{8A85059E-2BDD-4ED6-933A-2F5A2ED6300D}" emma:medium="tactile" emma:mode="ink">
                <msink:context xmlns:msink="http://schemas.microsoft.com/ink/2010/main" type="inkWord" rotatedBoundingBox="31784,15470 31186,15460 31193,15077 31790,15087"/>
              </emma:interpretation>
              <emma:one-of disjunction-type="recognition" id="oneOf1">
                <emma:interpretation id="interp5" emma:lang="en-US" emma:confidence="0">
                  <emma:literal>is</emma:literal>
                </emma:interpretation>
                <emma:interpretation id="interp6" emma:lang="en-US" emma:confidence="0">
                  <emma:literal>4,</emma:literal>
                </emma:interpretation>
                <emma:interpretation id="interp7" emma:lang="en-US" emma:confidence="0">
                  <emma:literal>is,</emma:literal>
                </emma:interpretation>
                <emma:interpretation id="interp8" emma:lang="en-US" emma:confidence="0">
                  <emma:literal>4</emma:literal>
                </emma:interpretation>
                <emma:interpretation id="interp9" emma:lang="en-US" emma:confidence="0">
                  <emma:literal>vs</emma:literal>
                </emma:interpretation>
              </emma:one-of>
            </emma:emma>
          </inkml:annotationXML>
          <inkml:trace contextRef="#ctx0" brushRef="#br0" timeOffset="990">2049 137 68,'0'-2'207,"0"2"-137,0 0-42,0 0 10,0 0-10,0 0 1,0 0 14,0 0 7,0 0-1,0 0 2,0 0-3,3 0-9,-3 9-15,0 14-17,0 10-6,0 4-1,-12 1 2,-5 2-3,4-7 2,3-12 2,7-9-1,3-10 1,0-2 6,0 0 8,5 0-8,19 0-6,7-2 0,1-8-4,2 1 6,-11 4-2,-2 2 6,-3 3-3,-2 0 1,2 0-4,0 0-2,2 0 1,9 0-2,8 3-1,5-3-9,-1 0-19,3 0-49,-7 0-57,-6 5-75</inkml:trace>
          <inkml:trace contextRef="#ctx0" brushRef="#br0" timeOffset="3400">2503 411 17,'13'0'317,"-11"0"-241,-2 0-30,0 0-15,0 0-20,0 0-2,0 0 4,0 0 3,0 0 4,0 0-1,0 0-2,0 0 4,0 0-2,0 0-10,0 0-6,0-3 0,-15-13-4,-6-1 0,0 2 2,-3 0-2,7 5-1,0 3-2,9 2 1,8 5 3,0 0 2,0-1 1,0 1 6,6 0 21,9 0-6,12 0-14,1 0-2,4 9 5,-6 3 0,5 2-2,-16 0-3,-2 2-5,-7-1-1,-6 1 0,0 6-1,-3-2-6,-23 1 6,-6-3-2,12-7 2,4-4-1,9 0-1,4-7 1,3 1 0,0-1-1,0 0-21,-7 0-59,-10 0-24,-11 0-99</inkml:trace>
        </inkml:traceGroup>
        <inkml:traceGroup>
          <inkml:annotationXML>
            <emma:emma xmlns:emma="http://www.w3.org/2003/04/emma" version="1.0">
              <emma:interpretation id="{4BA67F19-9077-4A93-B2FA-292CB6100D6B}" emma:medium="tactile" emma:mode="ink">
                <msink:context xmlns:msink="http://schemas.microsoft.com/ink/2010/main" type="inkWord" rotatedBoundingBox="32899,14876 33097,15254 32820,15400 32622,15022"/>
              </emma:interpretation>
              <emma:one-of disjunction-type="recognition" id="oneOf2">
                <emma:interpretation id="interp10" emma:lang="en-US" emma:confidence="1">
                  <emma:literal>}</emma:literal>
                </emma:interpretation>
                <emma:interpretation id="interp11" emma:lang="en-US" emma:confidence="0">
                  <emma:literal>b</emma:literal>
                </emma:interpretation>
                <emma:interpretation id="interp12" emma:lang="en-US" emma:confidence="0">
                  <emma:literal>3</emma:literal>
                </emma:interpretation>
                <emma:interpretation id="interp13" emma:lang="en-US" emma:confidence="0">
                  <emma:literal>B</emma:literal>
                </emma:interpretation>
                <emma:interpretation id="interp14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2230">3617-9 118,'8'-14'162,"3"12"-103,-1 0 3,-5-2 2,-2 4-1,-3 0-12,0 0 1,0 0-14,0 4-17,0 7-15,-3 15-8,-7-5 9,0-2-5,4-1 1,4 0 2,2 0 10,0 7-9,0 4 1,0 3 1,4 9-1,5-3-5,-4-4 2,-2-2 1,-1-10 5,-2-13-8,0-6-2,0-3-1,5 0-1,1 0-5,2 0 0,1-12 3,8-4 8,-2-2 0,4 3-2,-4 5-1,-5 6 0,-2 4 0,-5 0 0,-3 0-1,0-3 1,0 3-1,0 0-3,4-2 2,5 2-1,1-4 0,3-2 1,-2 2 1,-7-1 0,0 4 1,-4 1-1,0 0 0,0 0-1,0 0-2,0 0-5,0 0-4,-11-3 2,-12-5 10,-9 0 0,-2-5 0,9 2 0,6-1 0,8 2-2,7 4 1,1-2 1,3 6 0,0 2 1,0 0 1,0 0 3,0 0 2,3 0-2,14 0-3,10 2-1,1 6 0,8 4 1,-2 1 0,-2 3 4,-6-1 0,-10-6 3,-5-2 1,-9 0 0,-2-2-7,0 2-2,0 0 0,0-3-1,0 2 1,0 3 0,0-2-1,-11-2 0,-5 2-2,-7 0 1,-5 0 0,-4 2 0,-4 0-1,-6-2-43,3 1-52,7 1-51,7 7-233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55:35.442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F772478-64F1-4685-BFF3-1A696EB20311}" emma:medium="tactile" emma:mode="ink">
          <msink:context xmlns:msink="http://schemas.microsoft.com/ink/2010/main" type="writingRegion" rotatedBoundingBox="29254,15334 30320,17512 29416,17954 28350,15777"/>
        </emma:interpretation>
      </emma:emma>
    </inkml:annotationXML>
    <inkml:traceGroup>
      <inkml:annotationXML>
        <emma:emma xmlns:emma="http://www.w3.org/2003/04/emma" version="1.0">
          <emma:interpretation id="{4CF147F5-1E27-42C6-B0D2-FC9CB1D6407C}" emma:medium="tactile" emma:mode="ink">
            <msink:context xmlns:msink="http://schemas.microsoft.com/ink/2010/main" type="paragraph" rotatedBoundingBox="29254,15334 30320,17512 29416,17954 28350,15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0C7ECE-B779-463A-B41C-63FBD80D6A34}" emma:medium="tactile" emma:mode="ink">
              <msink:context xmlns:msink="http://schemas.microsoft.com/ink/2010/main" type="line" rotatedBoundingBox="29254,15334 30320,17512 29416,17954 28350,15777"/>
            </emma:interpretation>
          </emma:emma>
        </inkml:annotationXML>
        <inkml:traceGroup>
          <inkml:annotationXML>
            <emma:emma xmlns:emma="http://www.w3.org/2003/04/emma" version="1.0">
              <emma:interpretation id="{C4E48F7D-A4AE-4693-AA11-F9231AABA0B9}" emma:medium="tactile" emma:mode="ink">
                <msink:context xmlns:msink="http://schemas.microsoft.com/ink/2010/main" type="inkWord" rotatedBoundingBox="29254,15334 30320,17512 29416,17954 28350,15777"/>
              </emma:interpretation>
              <emma:one-of disjunction-type="recognition" id="oneOf0">
                <emma:interpretation id="interp0" emma:lang="en-US" emma:confidence="0">
                  <emma:literal>Find</emma:literal>
                </emma:interpretation>
                <emma:interpretation id="interp1" emma:lang="en-US" emma:confidence="0">
                  <emma:literal>Fez u</emma:literal>
                </emma:interpretation>
                <emma:interpretation id="interp2" emma:lang="en-US" emma:confidence="0">
                  <emma:literal>Ena u</emma:literal>
                </emma:interpretation>
                <emma:interpretation id="interp3" emma:lang="en-US" emma:confidence="0">
                  <emma:literal>Fan</emma:literal>
                </emma:interpretation>
                <emma:interpretation id="interp4" emma:lang="en-US" emma:confidence="0">
                  <emma:literal>F, u</emma:literal>
                </emma:interpretation>
              </emma:one-of>
            </emma:emma>
          </inkml:annotationXML>
          <inkml:trace contextRef="#ctx0" brushRef="#br0">186-1451 81,'8'7'241,"0"-3"-186,-3 1-27,-2-2 13,-3-1-17,0 0-7,0 1-7,0-3-8,0 0 1,0 0-1,0 0-1,0 0 11,0 0 13,0 0 0,8 0-7,-6 5-9,11-1-14,-3 3-23,-1 1-7,-1-4 8,-8 0 16,2-1 9,-2 1-1,0-4-1,0 0 10,0 3 4,0-3 0,0 0 3,0 0 4,0 0-4,0 0-7,0 0-1,0 0 1,0 0 2,0 0 5,0 0-7,0 0-1,0 0-4,0-14 3,5-12 13,1-4-6,1-3-8,-4 4 0,0 4-1,1-4-1,4 2-1,-3-6 0,6 5 0,-3-3 0,0 3 1,3 3-1,-2-4 0,-1 11 0,-6 1-1,2 7 1,-4 4 1,0 3-2,0 3 0,0 0 0,0-1 1,0 1 0,0 0 1,0 0 0,0 0 1,0 0 1,0 0-1,0 0 2,2 0 10,-2 0 15,3 0-5,-3 0-4,2 0-12,-2 0-4,0 0-2,6 0-2,-1 0 0,-3 0-1,8 0-1,3 0-1,8 0 3,9 0-6,4 0 10,12 0 1,6 0 14,0 0 4,10 0 0,-17 0-2,4 8-10,-9 4-3,-14-7-1,2 1-1,-10 0-4,-5-4-3,-2-2 1,-5 0-1,3 0 1,5 0 0,1 0-1,0 0 2,-4 0-1,-3 0 0,-3 0 1,-2 0-1,-3 0 0,0 0 1,0 0-1,0 0-1,0 0-2,0 0 0,0 0 0,0 0-2,-3 0-4,-12 0 3,-1-12 5,0 0-2,3 1-2,5 1 1,-5 5 2,6 1 1,4 1 1,0 3-1,3 0 3,0-1-2,0 1 2,0-3-1,0 3 1,3 0 0,11 0 1,6 0-1,1 0-2,2 0 2,-7 4 1,-9 3-1,-4 0 6,-3 3 0,0-1-3,0 1-3,-7 2-4,-12-3 1,-2-3-1,3 1 1,6-1 2,1-5-2,5 3-2,-1-4-25,1 0-29,-9 0-60,-11 3-62</inkml:trace>
          <inkml:trace contextRef="#ctx0" brushRef="#br0" timeOffset="950">384-1759 270,'0'4'178,"0"-4"-156,0 0-29,0 0 3,-5-5 4,-3-8 6,1 0-2,-4 1 3,6 3-3,0-3 1,3 6 2,-2-5 6,4-3 3,0-7 11,0 0-6,8-10-12,7-4-3,-1 1-4,-1-7 0,-6-1-1,2 10-1,-1-2 0,-6 11 0,-2 4-6,0 11 0,0 5 4,0 3 2,0 0 1,0 0 1,0 0 3,0 0-3,0 0 0,5 0 2,-2 0 4,2 0 14,3 0-9,-5 0 4,-1 0 7,-2 3-4,0-3-7,0 0-11,0 0-1,2 0-1,-2 0 0,4 0 0,6 0 1,3 0 0,11 0 3,4 0 5,8 0 3,4 0 12,-2 0-1,9 0 1,-2 1-8,-12 11-6,4 2 0,-12-2-5,-6-2 1,-4-1-3,-6-5-1,1 0 0,-5 0-2,-2-4-1,4 0 1,-1 0 0,1 1 1,4-1-2,-1 3 0,1-3 2,-3 0-1,-1 0 1,-3 0-1,-4 0 0,0 0 0,0 0-1,0 0-2,0 0-3,0 0-1,-13 0 2,-6 0 6,-2 0-2,0-4-2,6-6-2,2-1 0,0-6 2,0 1 1,-3 1 1,0 4-2,-2 0-8,0 5-7,-1 2-28,4 4-66,7 0-80</inkml:trace>
          <inkml:trace contextRef="#ctx0" brushRef="#br0" timeOffset="8830">358-1778 302,'2'0'108,"2"0"-71,-2 0-22,3 0-1,-5-1-11,0-2-2,0-1-1,3-4 10,-3 6 4,0 0 11,0 2 0,0 0-1,0 0-3,0 0-4,0 0-6,-8 0-1,-5 10-1,-3 0-6,9-2 0,4-4-1,3 2 0,0-6-1,0 0-6,18 0-4,1 0 2,-4-18 1,-7 8 3,-8-2 0,0 7-2,0 5-5,-13 0-2,-16 0 14,-9 17 1,4 5-30,4 12-83,9 0-138</inkml:trace>
          <inkml:trace contextRef="#ctx0" brushRef="#br0" timeOffset="10000">1020-467 258,'5'-6'84,"-5"6"-30,0 0 4,0 0 5,0 0-5,0 0-10,0 0-2,0 6-5,0 13-18,-8 4-9,-5 6-6,2 4 7,4-1-7,4 1-3,3 0-3,0-11 0,0 3-6,6-9-29,9-11-51,4-5-33,-2-3-69</inkml:trace>
          <inkml:trace contextRef="#ctx0" brushRef="#br0" timeOffset="10280">1168-406 375,'0'0'140,"3"0"-85,0 0-21,-1 0 4,4 0 0,1 0 0,1 0-11,5 0-13,8 0-10,0 0-2,-1 0-2,-1 10 2,-6 4 0,-5 1-4,-8 7-6,0 6-5,-6 5 6,-22 1-1,-6 3 8,-5-8-3,18-4 6,8-14-2,7-9-1,6-2 3,0 0 8,17 0 15,17 0 4,13 0-16,-6 0 2,1 0 6,-6 0-9,-8 0-4,-9 0-6,-11 0-1,-6 0-2,-2 0-3,0 0-21,0 0-36,-8 10-55,-9-1-119</inkml:trace>
          <inkml:trace contextRef="#ctx0" brushRef="#br0" timeOffset="10860">1575-352 278,'0'0'122,"0"0"-77,0 0 12,2 0 27,3 17-18,3 8-21,0 8-9,-1 5-6,2 1-8,-4-2-5,2-8-4,-4-10-3,0-9-5,2-10-1,1 0-4,11 0-6,4-17-5,18-20 13,1-8-3,-6 1 2,-6 11-5,-12 4-8,-6 13-11,-5 7-9,-5 9-9,0 0-10,0 37-33,-5 19-234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55:32.040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D38D9FE-785F-40F0-91ED-8C44804396CE}" emma:medium="tactile" emma:mode="ink">
          <msink:context xmlns:msink="http://schemas.microsoft.com/ink/2010/main" type="writingRegion" rotatedBoundingBox="29246,16851 29057,18169 28103,18032 28292,16714"/>
        </emma:interpretation>
      </emma:emma>
    </inkml:annotationXML>
    <inkml:traceGroup>
      <inkml:annotationXML>
        <emma:emma xmlns:emma="http://www.w3.org/2003/04/emma" version="1.0">
          <emma:interpretation id="{F2E84DC7-B126-4540-8211-F62B0D1634DF}" emma:medium="tactile" emma:mode="ink">
            <msink:context xmlns:msink="http://schemas.microsoft.com/ink/2010/main" type="paragraph" rotatedBoundingBox="29246,16851 29057,18169 28103,18032 28292,16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AAE28D-AFCA-4DD8-A73B-9320ACD76A62}" emma:medium="tactile" emma:mode="ink">
              <msink:context xmlns:msink="http://schemas.microsoft.com/ink/2010/main" type="line" rotatedBoundingBox="29246,16851 29057,18169 28103,18032 28292,16714"/>
            </emma:interpretation>
          </emma:emma>
        </inkml:annotationXML>
        <inkml:traceGroup>
          <inkml:annotationXML>
            <emma:emma xmlns:emma="http://www.w3.org/2003/04/emma" version="1.0">
              <emma:interpretation id="{9143FC55-CA18-4332-B9FD-D543103E4CE9}" emma:medium="tactile" emma:mode="ink">
                <msink:context xmlns:msink="http://schemas.microsoft.com/ink/2010/main" type="inkWord" rotatedBoundingBox="29246,16851 29057,18169 28103,18032 28292,16714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%</emma:literal>
                </emma:interpretation>
                <emma:interpretation id="interp2" emma:lang="en-US" emma:confidence="0">
                  <emma:literal>g</emma:literal>
                </emma:interpretation>
                <emma:interpretation id="interp3" emma:lang="en-US" emma:confidence="0">
                  <emma:literal>Q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296 99 51,'2'0'187,"-2"0"-115,0 0-13,0 0-5,0 0-28,0 0-7,0 0 3,0 0 3,0 0 10,0 0-2,0 0-1,0 0 8,0 0 1,0 0-15,3 0-12,-3 0-5,0 0-5,0 0-3,0 0-1,0 0-1,0 0 2,0 0-1,0 0 0,0 0 0,0 0 1,0 0-1,0 0 1,0 0 1,0 0 1,0 0 5,0 0-1,0 0-1,0 0-2,0 0-2,0 0 2,0 0-3,0 5-1,0-1-1,-3 0 0,-9 1-1,-5 0 0,-6-3 2,-1 0 0,-4-2-1,-1 0 1,1 0 0,-6 0 0,2 0-1,4-2 0,5-5 2,10 5-1,7-1 0,4 3-1,2 0 2,-2 0 2,2 0 0,0 0 2,0 0 0,0 0 7,21 8-3,4 13-7,-1 1 0,-3-2-2,-8-4 3,0-2-3,-1 1 0,-3-2 1,1-1-1,-5 4 0,1-6 0,-4 4 2,3 5-3,-3-3 1,-2-3 2,0-2-1,0-4 1,0-3 0,0-4-1,0 0-2,0 0 0,0 0 0,6 0-3,-1-11-3,11-17 3,2-13 3,8 1 3,-2-4-2,-9-2 0,-4 3-19,-11-1-37,0 6-40,-11 10-112</inkml:trace>
          <inkml:trace contextRef="#ctx0" brushRef="#br0" timeOffset="-520">171-213 346,'5'0'133,"0"0"-71,-2 4 7,1 9 0,2 6-25,-6 10-14,0 4-16,0 10-7,0 3 2,0 0-4,0-5 0,0-13-3,0-7 0,0-9 1,0-10 1,0 0-3,0 1-2,5-3 0,1 2-2,4 0-10,-5-2-4,1 3-9,-4-3-10,3 0-19,3 0-18,0 0-14,-1-12-19,2 0-40,-7 4-85</inkml:trace>
          <inkml:trace contextRef="#ctx0" brushRef="#br0" timeOffset="-1870">382-856 57,'0'0'39,"0"0"20,0 0-10,0 0-9,0 0-1,0-2-3,0-3 0,2-4 5,4 2 6,-6 3 5,2-2-17,-2 6-4,0 0-5,0 0-5,0 0-4,0 0 3,0 0-9,-10-4-4,-3-4 4,-6 2-5,1 1-4,-3-2 0,-4 2-1,4-2-1,-5 3 1,-3 4-1,-2 0 1,0 0-1,-9 0 4,-1 7-1,1 11-1,1 6 1,3 2-1,2-3-1,5 8 1,9 2 1,4-6 4,3 8 9,2-1 3,9-4 0,-3 5-5,5 0 0,0-4-6,0 1-4,0-3-1,7-1 3,6-2-3,8-3 2,5 3-3,6 4 3,7 1-1,8 2 2,2-3-3,3-2 1,-2 5-3,-6-10 1,0-6-2,-4-8 1,-2-7-2,-2-2-2,4 0 0,9-28-2,4-9 4,1-10-1,-1 3-5,-9 0-1,-5 3 2,-5 9 3,-13 0-2,0 10 3,-14 3-1,-4 5 2,-3-1-1,0 1 0,0-7 1,0-2 0,-19-7 1,1-6-1,-6 1 1,-1-3-1,-1 1-2,2 5-4,1 5-1,2 2 1,2 8 0,-1 1 3,2-1 2,5 5 2,-6-1-1,2 1 1,-7 3-4,-7 1-4,-8 6-13,-1 2-19,-7 0-18,5 14-36,9 10-67</inkml:trace>
          <inkml:trace contextRef="#ctx0" brushRef="#br0" timeOffset="-1100">169-516 372,'0'6'78,"0"-6"-62,0 0 25,0 0 18,2 0-23,24-6 1,10-10 14,0 0-13,-4 6-10,2 5-11,-11 5-10,-10 0-5,-7 0-2,-6 10-21,-8 14-64,-20 5-49,-12 4-218</inkml:trace>
          <inkml:trace contextRef="#ctx0" brushRef="#br0" timeOffset="-1300">197-799 99,'2'0'360,"1"0"-274,-3 0-41,3 0 12,-3 0-1,0 0-26,5 4-11,0 8-6,-2 4-9,1 1-2,-4 4-2,0-6 0,0 6-7,0-5-34,0 0-30,0-7-36,0-2-70</inkml:trace>
          <inkml:trace contextRef="#ctx0" brushRef="#br0" timeOffset="-1290">197-799 402,'-32'75'148,"38"-75"-113,4 0-6,-3 0 15,4 0-24,12 0-15,1 0-3,5 0-3,-6 0-2,1 0-20,-14 0-15,-10 6-23,0 1-54,0 4-109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3:16.575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77FD25A-D37D-47A8-A895-138CA71EA3C1}" emma:medium="tactile" emma:mode="ink">
          <msink:context xmlns:msink="http://schemas.microsoft.com/ink/2010/main" type="writingRegion" rotatedBoundingBox="21629,17169 29344,16288 29399,16771 21684,17652"/>
        </emma:interpretation>
      </emma:emma>
    </inkml:annotationXML>
    <inkml:traceGroup>
      <inkml:annotationXML>
        <emma:emma xmlns:emma="http://www.w3.org/2003/04/emma" version="1.0">
          <emma:interpretation id="{CF6D52D5-6E18-4FFF-8065-6DC5260A08D8}" emma:medium="tactile" emma:mode="ink">
            <msink:context xmlns:msink="http://schemas.microsoft.com/ink/2010/main" type="paragraph" rotatedBoundingBox="21629,17169 29344,16288 29399,16771 21684,17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F67013-409C-4908-8729-CFDA38847CF7}" emma:medium="tactile" emma:mode="ink">
              <msink:context xmlns:msink="http://schemas.microsoft.com/ink/2010/main" type="line" rotatedBoundingBox="21629,17169 29344,16288 29399,16771 21684,17652"/>
            </emma:interpretation>
          </emma:emma>
        </inkml:annotationXML>
        <inkml:traceGroup>
          <inkml:annotationXML>
            <emma:emma xmlns:emma="http://www.w3.org/2003/04/emma" version="1.0">
              <emma:interpretation id="{E0347683-2506-4E1C-8A64-67E111D9D23E}" emma:medium="tactile" emma:mode="ink">
                <msink:context xmlns:msink="http://schemas.microsoft.com/ink/2010/main" type="inkWord" rotatedBoundingBox="21625,17085 27651,16606 27682,16987 21655,17466">
                  <msink:destinationLink direction="with" ref="{19540DEE-91E4-4BBE-84D1-CDC61437F69C}"/>
                </msink:context>
              </emma:interpretation>
              <emma:one-of disjunction-type="recognition" id="oneOf0">
                <emma:interpretation id="interp0" emma:lang="en-US" emma:confidence="0">
                  <emma:literal>ten</emma:literal>
                </emma:interpretation>
                <emma:interpretation id="interp1" emma:lang="en-US" emma:confidence="0">
                  <emma:literal>titer</emma:literal>
                </emma:interpretation>
                <emma:interpretation id="interp2" emma:lang="en-US" emma:confidence="0">
                  <emma:literal>=...=IV</emma:literal>
                </emma:interpretation>
                <emma:interpretation id="interp3" emma:lang="en-US" emma:confidence="0">
                  <emma:literal>==..=IV</emma:literal>
                </emma:interpretation>
                <emma:interpretation id="interp4" emma:lang="en-US" emma:confidence="0">
                  <emma:literal>.=...=IV</emma:literal>
                </emma:interpretation>
              </emma:one-of>
            </emma:emma>
          </inkml:annotationXML>
          <inkml:trace contextRef="#ctx0" brushRef="#br0">4149 4795 339,'6'-8'202,"-6"8"-125,0 0-55,0 0 8,0 0 3,0 0-10,0 0-12,2 0-6,-2 0-4,3 0 0,1 0 0,15 0-1,7-2 1,14 2-2,6-5-18,-7 4-21,1-3-3,-12 4-14,-5 0-28,-10 0-35,-2 0-106</inkml:trace>
          <inkml:trace contextRef="#ctx0" brushRef="#br0" timeOffset="296.4076">4548 4797 353,'15'2'112,"1"-2"-67,5 0-1,-3 0 10,-2 0-17,-4 0-11,-1 0-15,-3 0-2,-3 0-4,8 0-3,5 0-19,6 0-43,10 0-16,8 0-100</inkml:trace>
          <inkml:trace contextRef="#ctx0" brushRef="#br0" timeOffset="327.6084">5014 4754 460,'6'0'145,"-2"3"-95,-1 0-36,5-2-3,11-1-8,9 0-11,10 0-45,9 0-26,16-11-9,-14-1-50</inkml:trace>
          <inkml:trace contextRef="#ctx0" brushRef="#br0" timeOffset="624.016">5426 4733 344,'21'0'145,"-1"0"-93,1 0-29,-3 0 5,0 0-15,-2 0-8,-9 0-6,2 0-9,1 0-31,11 0-44,5 0-65</inkml:trace>
          <inkml:trace contextRef="#ctx0" brushRef="#br0" timeOffset="982.8252">6144 4621 387,'0'0'117,"3"0"-62,2 0-4,0 0-9,8 0-27,6 0-14,10 0-4,10 0-26,7 0-35,7 0-49,-14 0-23</inkml:trace>
          <inkml:trace contextRef="#ctx0" brushRef="#br0" timeOffset="998.4256">6601 4597 516,'7'0'113,"-4"0"-81,-1 0 5,-2 0-12,3 0-22,-3 0-3,2 0-33,6 0-58,5 0-66,11 7-259</inkml:trace>
          <inkml:trace contextRef="#ctx0" brushRef="#br0" timeOffset="1310.4336">6892 4553 380,'0'14'103,"0"-6"-71,0-2-22,0-4 5,0-2-12,0 0-29,15 0-57,23 0-27,0-5-152</inkml:trace>
          <inkml:trace contextRef="#ctx0" brushRef="#br0" timeOffset="1669.2428">7520 4541 450,'3'0'109,"-3"9"-77,0 1-15,0-8-1,0 3-13,4-5-12,7 0-38,10 0-46,10 0-83</inkml:trace>
          <inkml:trace contextRef="#ctx0" brushRef="#br0" timeOffset="1684.8432">7833 4548 391,'10'0'126,"10"0"-82,7 0-21,-1 0-5,2 0-10,-5 0-8,-4-5-2,-9 5-18,-5 0-37,-5 0-52,0 7-192</inkml:trace>
          <inkml:trace contextRef="#ctx0" brushRef="#br0" timeOffset="2028.052">8273 4532 466,'4'2'73,"-4"3"-58,0 2 17,0-3-24,0-1-7,0-1-2,6-2-23,1 0-24,9 0-10,10 0 4,6 0 1,-4 0 23,-7 0-20,-11 0 28,-10 0 31,0 0-11,0 0-2,0 5 4,0 0-4,-2-3-52,2 2-118</inkml:trace>
          <inkml:trace contextRef="#ctx0" brushRef="#br0" timeOffset="2355.6604">8817 4525 145,'5'0'142,"15"-8"-57,-1 0 5,0 3-10,-4-1-13,-7 5-13,-1 1-9,-4 0-12,0 0-10,2 0-13,5 0-9,3-3-2,13-4-5,1-2-29,17-6-9,0 2 5,11 1-7,2 10-5,-8 2-33,-12 0-121</inkml:trace>
          <inkml:trace contextRef="#ctx0" brushRef="#br0" timeOffset="3073.2788">9705 4431 256,'0'0'69,"0"0"-54,0 0-8,2 0 0,2 0 14,-4 0 11,2 0 5,-2-2 5,0 2-8,0 0-1,0 0-11,-13 0-1,-19 0-10,-17 0 0,-3 9-4,-3 3-5,11 1-2,5-5 0,15-6-2,14-2-2,7 0-1,3 0-4,0 0 1,24-10 9,7-11 5,6-4-4,-1 2-2,-5-4 3,-7 4-2,-11 2-4,-5 0 3,-6 2-2,1-5-1,-3 3-2,0 6-7,0 7-4,0 1 6,0 5 5,0 2 7,0 0 2,0 0 4,0 0 16,0 0-4,0 0-10,2 17 3,8 3 1,1 11-1,-3 9-1,-8 2 1,0 2 1,0-2-8,0 0-4,-13-9-3,7-9 0,4 0-29,2-14-53,0 0-86</inkml:trace>
          <inkml:trace contextRef="#ctx0" brushRef="#br0" timeOffset="3790.8972">9890 4297 354,'0'7'127,"0"8"-60,0-1-10,5 4 3,8 1-15,0 2-23,0 2-15,-2-1-3,-3-6-2,-1-2 0,-1-5 1,-4-5-2,-2 0-1,0-4-1,2 0 1,-2 0-1,3 0 0,2 0-3,4 0-6,0-4 4,7-12 10,2-7-3,-2 0 0,5 0 0,-8-1-1,-2-2 0,-7 5 0,2-5-2,-1 0 1,3-2 0,-1 8 0,1-2 0,-5 6 0,3 2 1,-4 6 1,0 6 0,1 0 1,-3 2 2,3 0-1,-3 0 1,2 0 0,1 0-2,-1 0 0,-2 0-1,0 0-1,0 0-1,0 0-5,0 0-25,0 0-39,6 0-61,-4 0-131</inkml:trace>
        </inkml:traceGroup>
        <inkml:traceGroup>
          <inkml:annotationXML>
            <emma:emma xmlns:emma="http://www.w3.org/2003/04/emma" version="1.0">
              <emma:interpretation id="{941A2D8C-A3FE-4DC4-85A1-98548FB91D2E}" emma:medium="tactile" emma:mode="ink">
                <msink:context xmlns:msink="http://schemas.microsoft.com/ink/2010/main" type="inkWord" rotatedBoundingBox="28359,16401 29344,16288 29393,16719 28409,16832"/>
              </emma:interpretation>
              <emma:one-of disjunction-type="recognition" id="oneOf1">
                <emma:interpretation id="interp5" emma:lang="en-US" emma:confidence="0">
                  <emma:literal>in</emma:literal>
                </emma:interpretation>
                <emma:interpretation id="interp6" emma:lang="en-US" emma:confidence="0">
                  <emma:literal>In</emma:literal>
                </emma:interpretation>
                <emma:interpretation id="interp7" emma:lang="en-US" emma:confidence="0">
                  <emma:literal>on</emma:literal>
                </emma:interpretation>
                <emma:interpretation id="interp8" emma:lang="en-US" emma:confidence="0">
                  <emma:literal>an</emma:literal>
                </emma:interpretation>
                <emma:interpretation id="interp9" emma:lang="en-US" emma:confidence="0">
                  <emma:literal>-n</emma:literal>
                </emma:interpretation>
              </emma:one-of>
            </emma:emma>
          </inkml:annotationXML>
          <inkml:trace contextRef="#ctx0" brushRef="#br1" timeOffset="2.54828E6">10913 4321 245,'19'0'26,"1"0"-79,-4-6 36,-3-14 14,-8-4 0,-2 2-4,-3-4 9,0 9-52,0 7-30</inkml:trace>
          <inkml:trace contextRef="#ctx0" brushRef="#br1" timeOffset="2.5374E6">11158 4356 160,'0'0'55,"0"0"-47,0 0 33,0 0 30,0 0-4,0-5-12,0 3 8,0-3-9,0 5-9,0-4-15,0-2-8,0-2-12,0-11 2,0-7-5,0-12 0,0-4-4,0-5-2,0 0 0,0 0-2,0 10-8,0 4-7,0 10 0,0 6 6,0 11 6,0 3 3,0 3 2,0 0 4,0 0 2,0 0 0,0 0 3,0 0-2,0 0-5,0 0-1,0 0-2,0-2 1,0 2 0,0 0 0,0 0 0,0 0 0,0 0 4,0 0 0,0 0-3,0 0 0,0 0 2,0 0-1,0 0-1,0 0-1,0 0-1,0 0 0,0 0-1,0 0-3,6-7-2,9 2-2,-2 2 9,3-4 1,-11 3-2,-3 4 2,1 0 2,0 0 3,-1 0 4,3 0 0,9 0-1,1 0-4,6 0-2,3 0 3,2 0 1,12 0 1,0 7 1,3 0 4,3 2-3,-8-1-2,-6-2-4,-11-2-2,-4 2 0,-13-5-1,0-1-2,-2 4-1,0-4 0,0 0-6,0 0-1,3 0 3,-1 0 1,4 0 2,2 0-1,2 0 4,-3 0-1,-1 0 1,-3 0 0,-3 0 1,2 0 0,-2 0 2,0 0-2,0 0 2,0 0-3,0 0 0,0 0 2,0 0-2,0 0 0,0 0-1,2 0 0,2 0 1,-2 0-1,1 0 1,-3 0 3,0 0-3,0 0 0,0 0 0,0 0 0,0 0-2,0 0 2,0 0 0,0 0 0,0 0-1,8 0 0,2 0 0,3 0-1,5 2 1,3 0-1,-6 1 0,-1-1 3,1-2-1,-2 0 1,-2 2-2,-1-2 1,3 0-1,-5 0 0,-3 0-1,3 3 2,0-3-1,-1 0-1,1 0 2,1 3-2,-5-3 1,-1 1 0,-3-1 0,0 0 0,0 0-1,0 0 0,0 0-3,0 0-2,-13 0 0,-5-1 7,-3-12-1,-2-2 0,12 7 0,1-6 0,7 6-1,0 4-2,3-1 0,0 3 0,0 0 3,0 2 0,0 0 1,0 0 3,0 0-1,6 0-1,-4 0 0,-2 0 1,6 0 0,-4 0-1,3 0-1,3 0 0,-3 0 1,3 0 0,0 6-1,3 4 1,-1 2 0,-3-3 0,4-3-1,-5 5 1,-4-7 1,0 1-1,-2-3-1,0-2 2,0 3 0,0-3-2,0 3 0,-2 3-3,-17 1 2,-6 5-1,-5 4-2,7 1-12,3 3-16,9 6-39,6 3-110,5-4-210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10:06.34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0D12CF2-C517-41DE-8654-B26585915584}" emma:medium="tactile" emma:mode="ink">
          <msink:context xmlns:msink="http://schemas.microsoft.com/ink/2010/main" type="writingRegion" rotatedBoundingBox="22140,3347 24246,3339 24250,4541 22144,4549"/>
        </emma:interpretation>
      </emma:emma>
    </inkml:annotationXML>
    <inkml:traceGroup>
      <inkml:annotationXML>
        <emma:emma xmlns:emma="http://www.w3.org/2003/04/emma" version="1.0">
          <emma:interpretation id="{25DD4D7A-C8A0-453A-9F5F-3AA34052F3DF}" emma:medium="tactile" emma:mode="ink">
            <msink:context xmlns:msink="http://schemas.microsoft.com/ink/2010/main" type="paragraph" rotatedBoundingBox="22140,3347 24246,3339 24250,4541 22144,45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737136-821C-4A63-B1E7-5E2F5F555599}" emma:medium="tactile" emma:mode="ink">
              <msink:context xmlns:msink="http://schemas.microsoft.com/ink/2010/main" type="line" rotatedBoundingBox="22140,3347 24112,3340 24114,4037 22142,4044"/>
            </emma:interpretation>
          </emma:emma>
        </inkml:annotationXML>
        <inkml:traceGroup>
          <inkml:annotationXML>
            <emma:emma xmlns:emma="http://www.w3.org/2003/04/emma" version="1.0">
              <emma:interpretation id="{FC3E9984-77D3-45F1-B062-F57EE159171E}" emma:medium="tactile" emma:mode="ink">
                <msink:context xmlns:msink="http://schemas.microsoft.com/ink/2010/main" type="inkWord" rotatedBoundingBox="22140,3347 24112,3340 24114,4037 22142,4044"/>
              </emma:interpretation>
              <emma:one-of disjunction-type="recognition" id="oneOf0">
                <emma:interpretation id="interp0" emma:lang="en-US" emma:confidence="0">
                  <emma:literal>Uganda</emma:literal>
                </emma:interpretation>
                <emma:interpretation id="interp1" emma:lang="en-US" emma:confidence="0">
                  <emma:literal>Vs face</emma:literal>
                </emma:interpretation>
                <emma:interpretation id="interp2" emma:lang="en-US" emma:confidence="0">
                  <emma:literal>Vs ink</emma:literal>
                </emma:interpretation>
                <emma:interpretation id="interp3" emma:lang="en-US" emma:confidence="0">
                  <emma:literal>regna</emma:literal>
                </emma:interpretation>
                <emma:interpretation id="interp4" emma:lang="en-US" emma:confidence="0">
                  <emma:literal>Vs tike</emma:literal>
                </emma:interpretation>
              </emma:one-of>
            </emma:emma>
          </inkml:annotationXML>
          <inkml:trace contextRef="#ctx0" brushRef="#br0">1153-87 147,'2'0'154,"-2"0"-101,0 0-35,0 0-7,0 0 0,3 0 12,-3 0 12,0 0 13,3 0 8,0 0-7,1 3-4,-4 22-30,0 9-6,0 8 8,0 5-6,0 2-3,-2 6 0,0-4 3,2-6-2,0-7 4,0-13 0,0-10 2,4-8 0,9-7-5,-5 0-1,5 0-9,0 0 1,-2 0 0,-1-7-3,-2-8 3,-1 6-1,-1-3-1,-1 1 1,-2-2-2,4-2 0,2-2-5,3-3-1,1-7-2,0-1 8,6-9-2,-2-1 1,5 0 1,-1 3 0,-3 7 0,-5-1-4,0 3-3,0 3-7,0 1-7,-7 6-23,-2 4 10,2 7-12,-4 5-15,-2 0-29,0 24-185</inkml:trace>
          <inkml:trace contextRef="#ctx0" brushRef="#br0" timeOffset="1981.2508">1548 291 255,'6'-6'100,"-4"-1"-53,0 5 0,1-1-7,0 3-12,-3 0-5,0 0-7,0 0-11,0 0-4,0 0-1,-14 0 6,-6 0-4,-1 0 0,5 7 2,1 4 6,4-2-2,1 0-2,-3 1 3,5-1-2,3 1-2,0-4-2,5 2 0,0-1-1,0-3 1,0 5 2,0-2-3,15 4 7,9-4 1,-1-3 3,-4 1-9,1-3-4,-10 0 0,-2 0-15,-3 1-26,-1-3-36,3 0-113</inkml:trace>
          <inkml:trace contextRef="#ctx0" brushRef="#br0" timeOffset="2402.4616">1834 193 210,'0'0'81,"0"0"-24,0 0 7,0 0-14,0 0-19,-13 8 0,-5 10-5,-8-1-11,7 0-9,-1 2-4,2-7 0,10-4-1,5 0 0,3-8 1,0 2 11,0 1 9,0 3-3,0 4-9,13 1-4,0-1 7,3-3-2,-5 3 0,6 0-2,7 5-6,3-5-1,3-7 0,2-3-6,4 0-7,-10-3-28,-12-12-17,-10 4-34,-4 11-76</inkml:trace>
          <inkml:trace contextRef="#ctx0" brushRef="#br0" timeOffset="-1497.6384">-1 14 51,'5'-2'434,"-3"2"-368,-2 0-40,0 0 2,0 0 4,0 0-8,0 0-9,0 0-1,0 0 7,0 0-1,4 0 4,-2 0-2,-2 5-5,3 19-11,-1 8-2,1 14 1,0 3 0,-1 5-2,3-7 0,3-10 2,-2-13-4,-2-10 4,1-9-1,3-5-2,1 0 0,-2 0-4,3-7 0,1-17 0,5-5 2,-3-1 0,2 2-1,0-6 1,2 7 0,-2-5 1,4-2-3,-2 6 0,2 4-4,-4 6-4,-2 5 0,1 4-6,-9 2-11,-3 5-18,-2 0-39,2 2-14,2 0-70</inkml:trace>
          <inkml:trace contextRef="#ctx0" brushRef="#br0" timeOffset="-982.8252">421 310 359,'0'0'115,"0"0"-71,0 0-13,0-4-11,0 2-15,0-3-6,0-2 2,0-1 0,-13 6-1,2-3 1,-6 5 6,0 0 1,2 0 0,-4 5 10,10 9-1,1 4-9,0-9-3,8-2-1,0-5 1,0-2 6,0 0-6,12 0-2,9 0-2,-2 0 10,-4 5 9,-4-3-5,-3 8-1,-8 4 0,0 11-11,-6 9-1,-19 3-5,-12-2 5,3-1-3,5-13 0,8-10 0,8-8-8,8-3-12,5-10-22,0-20-34,16-7-44,20 5-231</inkml:trace>
          <inkml:trace contextRef="#ctx0" brushRef="#br0" timeOffset="530.4136">828 349 399,'2'0'105,"3"0"-54,-3 0-12,2 0-10,-4 0-19,0 11-6,0 9-7,0 5 8,-9 8-3,-3-4 2,-7 3 3,6-2-1,6-10-1,1-6-4,6-11-1,0-3-3,0 0-38,0-7-50,0-24-53,11-3-63</inkml:trace>
          <inkml:trace contextRef="#ctx0" brushRef="#br0" timeOffset="1029.6264">828 349 184,'-17'16'71,"17"-18"-24,0 2-2,0 0-8,0 0-8,0 0-1,0 0-1,0 0-3,-7 0-1,-1 0-7,2 0-11,4 0-2,0 5-1,-1-1 5,3-4-2,0 0 6,0 0 2,0 0 5,5 0-12,5 0-5,3-3 5,-7-3-6,-3-4-1,-1 4 1,-2-2-1,0 4-4,0 4 2,-2 0 2,-14 0-1,0 0 5,5 12-2,1 4 1,3 1-2,7-6 0,0-4 0,0-7 4,0 0 0,10 0-4,8-7-1,1-16 3,-9 6 0,-3 5-1,-7 8 1,0 1-5,0 3-15,0 0-65,-10 3-227</inkml:trace>
        </inkml:traceGroup>
      </inkml:traceGroup>
      <inkml:traceGroup>
        <inkml:annotationXML>
          <emma:emma xmlns:emma="http://www.w3.org/2003/04/emma" version="1.0">
            <emma:interpretation id="{3123AC5C-4A39-4DEE-877E-D5F2F350EEBD}" emma:medium="tactile" emma:mode="ink">
              <msink:context xmlns:msink="http://schemas.microsoft.com/ink/2010/main" type="line" rotatedBoundingBox="22568,4280 24246,4040 24298,4405 22620,4645">
                <msink:destinationLink direction="with" ref="{4228EE3A-DC53-4817-8845-AADBACD65C9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D5AC572-CAAE-4F73-9D26-017C07359457}" emma:medium="tactile" emma:mode="ink">
                <msink:context xmlns:msink="http://schemas.microsoft.com/ink/2010/main" type="inkWord" rotatedBoundingBox="22568,4280 24246,4040 24298,4405 22620,4645"/>
              </emma:interpretation>
              <emma:one-of disjunction-type="recognition" id="oneOf1">
                <emma:interpretation id="interp5" emma:lang="en-US" emma:confidence="0">
                  <emma:literal>+12V</emma:literal>
                </emma:interpretation>
                <emma:interpretation id="interp6" emma:lang="en-US" emma:confidence="1">
                  <emma:literal>+12 v</emma:literal>
                </emma:interpretation>
                <emma:interpretation id="interp7" emma:lang="en-US" emma:confidence="0">
                  <emma:literal>+121</emma:literal>
                </emma:interpretation>
                <emma:interpretation id="interp8" emma:lang="en-US" emma:confidence="0">
                  <emma:literal>+120</emma:literal>
                </emma:interpretation>
                <emma:interpretation id="interp9" emma:lang="en-US" emma:confidence="0">
                  <emma:literal>+124</emma:literal>
                </emma:interpretation>
              </emma:one-of>
            </emma:emma>
          </inkml:annotationXML>
          <inkml:trace contextRef="#ctx0" brushRef="#br0" timeOffset="-7675.3968">450 972 297,'0'0'34,"0"0"-21,0 0 19,0-9 0,10-6-1,6 1 10,-1 7 10,12 6-4,3 1 2,8 0-9,2 0-11,5 0-15,-1 0-13,-5-8-4,-7-2-48,-11 1-69,-11 2-284</inkml:trace>
          <inkml:trace contextRef="#ctx0" brushRef="#br0" timeOffset="-7925.0032">572 784 215,'3'0'212,"-3"0"-131,0 0-35,0 0-6,0 0-1,0 0-5,0 0-6,0 0-4,2 0 0,1 0-7,3 14-8,-2 9-4,-1 10 1,-1 8 1,1 10-4,-3-6 0,0-3-1,0-19-2,0-11 0,0-9-14,0-3-70,0 0-59,0-21-78</inkml:trace>
          <inkml:trace contextRef="#ctx0" brushRef="#br0" timeOffset="-7051.3808">1158 708 234,'0'0'138,"0"0"-47,0 0-18,0 0-22,0 0-9,0 15-11,0 4-1,-3 6-11,1 11-8,2-1-4,-2 10-4,-2 4-2,4-6 1,-2 0-2,2-16-1,0-11-32,0-13-36,2-3-85,15-24-227</inkml:trace>
          <inkml:trace contextRef="#ctx0" brushRef="#br0" timeOffset="-6552.168">1275 692 136,'8'0'163,"-2"0"-65,1 0-20,-1 0-7,1 0-23,3 3-10,-2-1-5,3-2-8,-1 0-19,1 0-3,4 0-2,-2 0 1,0 4-2,0 3 2,-3 5-3,-6 14-1,-4 2 0,0 14 1,0 4 1,-19-4-2,-4 5 4,-1-13-3,9-5 0,7-17 3,2-5-1,6-7 1,0 0 9,0 0 13,6 0 16,20-14-6,3-2-13,1 1-6,-6 8-3,3 5-2,1 2-1,-5 0-8,1 0-1,-6 6-1,-7 7-12,-7-5-26,2-4-52,-1-4-112</inkml:trace>
          <inkml:trace contextRef="#ctx0" brushRef="#br0" timeOffset="-5818.9492">1820 631 262,'0'0'118,"0"0"-62,0 0 5,0 0 8,0 0-17,5 6-18,8 15 1,-5 1-5,5 14-15,-3 1-3,-2-2-4,-3 5-3,1-9-2,-4-10 3,1-9-2,-1-9 3,0-3-2,9 0-2,7-17-6,4-23 9,1-14-6,-2 5-1,-6 1 1,4 13 0,-6 7 0,0 9-2,-3 5-4,-3 9-10,4 3-17,-1 2-33,1 0-45,-5 0-50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904" units="1/cm"/>
          <inkml:channelProperty channel="Y" name="resolution" value="3561.63013" units="1/cm"/>
          <inkml:channelProperty channel="F" name="resolution" value="2.84167" units="1/cm"/>
        </inkml:channelProperties>
      </inkml:inkSource>
      <inkml:timestamp xml:id="ts0" timeString="2015-10-13T19:09:57.85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228EE3A-DC53-4817-8845-AADBACD65C97}" emma:medium="tactile" emma:mode="ink">
          <msink:context xmlns:msink="http://schemas.microsoft.com/ink/2010/main" type="inkDrawing" rotatedBoundingBox="22738,4971 23940,4886 23942,4924 22741,5009" semanticType="underline" shapeName="Other">
            <msink:sourceLink direction="with" ref="{3123AC5C-4A39-4DEE-877E-D5F2F350EEBD}"/>
          </msink:context>
        </emma:interpretation>
      </emma:emma>
    </inkml:annotationXML>
    <inkml:trace contextRef="#ctx0" brushRef="#br0">1383-1159 229,'0'-1'77,"0"1"-34,0 0 9,0 0 6,0 0 0,0 0-14,0 0-9,0 0-1,0 0 1,0 0-13,0 0-3,11 0-4,-4 0-5,16 0 0,-2-2-2,5-3 0,8-4 1,2-1 7,12 3 7,12 0-1,18 2 2,5 3-3,9 0 0,-7 2-5,4 0-7,-3 0 0,-10 0-3,-9 0-3,-15-3-3,-10-4 1,-10 1 0,-2-1 0,2 0-2,-9-4 1,-2 10 0,-10-2 2,-4 3-1,1 0 0,2 0-1,-5 0 1,-1 0-1,-2 0-1,-2 0 0,0 0-5,0 0-19,0 0-27,-23 0-29,-7 0-45,0 0-104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34348" cy="351852"/>
          </a:xfrm>
          <a:prstGeom prst="rect">
            <a:avLst/>
          </a:prstGeom>
        </p:spPr>
        <p:txBody>
          <a:bodyPr vert="horz" lIns="88264" tIns="44132" rIns="88264" bIns="441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2735" y="1"/>
            <a:ext cx="4034348" cy="351852"/>
          </a:xfrm>
          <a:prstGeom prst="rect">
            <a:avLst/>
          </a:prstGeom>
        </p:spPr>
        <p:txBody>
          <a:bodyPr vert="horz" lIns="88264" tIns="44132" rIns="88264" bIns="44132" rtlCol="0"/>
          <a:lstStyle>
            <a:lvl1pPr algn="r">
              <a:defRPr sz="1200"/>
            </a:lvl1pPr>
          </a:lstStyle>
          <a:p>
            <a:r>
              <a:rPr lang="en-US" smtClean="0"/>
              <a:t>EGR 220/PHYS 206  Monday, 10/12/2015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877888"/>
            <a:ext cx="4213225" cy="237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64" tIns="44132" rIns="88264" bIns="441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17" y="3380332"/>
            <a:ext cx="7446471" cy="2764881"/>
          </a:xfrm>
          <a:prstGeom prst="rect">
            <a:avLst/>
          </a:prstGeom>
        </p:spPr>
        <p:txBody>
          <a:bodyPr vert="horz" lIns="88264" tIns="44132" rIns="88264" bIns="4413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71249"/>
            <a:ext cx="4034348" cy="351851"/>
          </a:xfrm>
          <a:prstGeom prst="rect">
            <a:avLst/>
          </a:prstGeom>
        </p:spPr>
        <p:txBody>
          <a:bodyPr vert="horz" lIns="88264" tIns="44132" rIns="88264" bIns="441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2735" y="6671249"/>
            <a:ext cx="4034348" cy="351851"/>
          </a:xfrm>
          <a:prstGeom prst="rect">
            <a:avLst/>
          </a:prstGeom>
        </p:spPr>
        <p:txBody>
          <a:bodyPr vert="horz" lIns="88264" tIns="44132" rIns="88264" bIns="44132" rtlCol="0" anchor="b"/>
          <a:lstStyle>
            <a:lvl1pPr algn="r">
              <a:defRPr sz="1200"/>
            </a:lvl1pPr>
          </a:lstStyle>
          <a:p>
            <a:fld id="{C8CCE2E7-A0C0-4596-9F12-3317ABF2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49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D90F-A2E4-4761-9F6E-8D666C5A342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DD74-3E83-4E14-863D-2DC82AB8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3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D90F-A2E4-4761-9F6E-8D666C5A342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DD74-3E83-4E14-863D-2DC82AB8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D90F-A2E4-4761-9F6E-8D666C5A342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DD74-3E83-4E14-863D-2DC82AB8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9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D90F-A2E4-4761-9F6E-8D666C5A342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DD74-3E83-4E14-863D-2DC82AB8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6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D90F-A2E4-4761-9F6E-8D666C5A342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DD74-3E83-4E14-863D-2DC82AB8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8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D90F-A2E4-4761-9F6E-8D666C5A342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DD74-3E83-4E14-863D-2DC82AB8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D90F-A2E4-4761-9F6E-8D666C5A342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DD74-3E83-4E14-863D-2DC82AB8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7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D90F-A2E4-4761-9F6E-8D666C5A342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DD74-3E83-4E14-863D-2DC82AB8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1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D90F-A2E4-4761-9F6E-8D666C5A342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DD74-3E83-4E14-863D-2DC82AB8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D90F-A2E4-4761-9F6E-8D666C5A342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DD74-3E83-4E14-863D-2DC82AB8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D90F-A2E4-4761-9F6E-8D666C5A342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DD74-3E83-4E14-863D-2DC82AB8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D90F-A2E4-4761-9F6E-8D666C5A342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DD74-3E83-4E14-863D-2DC82AB8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5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emf"/><Relationship Id="rId21" Type="http://schemas.openxmlformats.org/officeDocument/2006/relationships/image" Target="../media/image10.emf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63" Type="http://schemas.openxmlformats.org/officeDocument/2006/relationships/image" Target="../media/image31.emf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emf"/><Relationship Id="rId112" Type="http://schemas.openxmlformats.org/officeDocument/2006/relationships/customXml" Target="../ink/ink56.xml"/><Relationship Id="rId133" Type="http://schemas.openxmlformats.org/officeDocument/2006/relationships/image" Target="../media/image66.emf"/><Relationship Id="rId138" Type="http://schemas.openxmlformats.org/officeDocument/2006/relationships/customXml" Target="../ink/ink69.xml"/><Relationship Id="rId16" Type="http://schemas.openxmlformats.org/officeDocument/2006/relationships/customXml" Target="../ink/ink8.xml"/><Relationship Id="rId107" Type="http://schemas.openxmlformats.org/officeDocument/2006/relationships/image" Target="../media/image53.emf"/><Relationship Id="rId11" Type="http://schemas.openxmlformats.org/officeDocument/2006/relationships/image" Target="../media/image5.emf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53" Type="http://schemas.openxmlformats.org/officeDocument/2006/relationships/image" Target="../media/image26.emf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emf"/><Relationship Id="rId102" Type="http://schemas.openxmlformats.org/officeDocument/2006/relationships/customXml" Target="../ink/ink51.xml"/><Relationship Id="rId123" Type="http://schemas.openxmlformats.org/officeDocument/2006/relationships/image" Target="../media/image61.emf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emf"/><Relationship Id="rId5" Type="http://schemas.openxmlformats.org/officeDocument/2006/relationships/image" Target="../media/image2.emf"/><Relationship Id="rId90" Type="http://schemas.openxmlformats.org/officeDocument/2006/relationships/customXml" Target="../ink/ink45.xml"/><Relationship Id="rId95" Type="http://schemas.openxmlformats.org/officeDocument/2006/relationships/image" Target="../media/image47.emf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emf"/><Relationship Id="rId113" Type="http://schemas.openxmlformats.org/officeDocument/2006/relationships/image" Target="../media/image56.emf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emf"/><Relationship Id="rId80" Type="http://schemas.openxmlformats.org/officeDocument/2006/relationships/customXml" Target="../ink/ink40.xml"/><Relationship Id="rId85" Type="http://schemas.openxmlformats.org/officeDocument/2006/relationships/image" Target="../media/image42.emf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emf"/><Relationship Id="rId67" Type="http://schemas.openxmlformats.org/officeDocument/2006/relationships/image" Target="../media/image33.emf"/><Relationship Id="rId103" Type="http://schemas.openxmlformats.org/officeDocument/2006/relationships/image" Target="../media/image51.emf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emf"/><Relationship Id="rId137" Type="http://schemas.openxmlformats.org/officeDocument/2006/relationships/image" Target="../media/image68.emf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emf"/><Relationship Id="rId83" Type="http://schemas.openxmlformats.org/officeDocument/2006/relationships/image" Target="../media/image41.emf"/><Relationship Id="rId88" Type="http://schemas.openxmlformats.org/officeDocument/2006/relationships/customXml" Target="../ink/ink44.xml"/><Relationship Id="rId91" Type="http://schemas.openxmlformats.org/officeDocument/2006/relationships/image" Target="../media/image45.emf"/><Relationship Id="rId96" Type="http://schemas.openxmlformats.org/officeDocument/2006/relationships/customXml" Target="../ink/ink48.xml"/><Relationship Id="rId111" Type="http://schemas.openxmlformats.org/officeDocument/2006/relationships/image" Target="../media/image55.emf"/><Relationship Id="rId132" Type="http://schemas.openxmlformats.org/officeDocument/2006/relationships/customXml" Target="../ink/ink66.xml"/><Relationship Id="rId140" Type="http://schemas.openxmlformats.org/officeDocument/2006/relationships/customXml" Target="../ink/ink70.xml"/><Relationship Id="rId145" Type="http://schemas.openxmlformats.org/officeDocument/2006/relationships/image" Target="../media/image7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Relationship Id="rId57" Type="http://schemas.openxmlformats.org/officeDocument/2006/relationships/image" Target="../media/image28.emf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emf"/><Relationship Id="rId127" Type="http://schemas.openxmlformats.org/officeDocument/2006/relationships/image" Target="../media/image63.emf"/><Relationship Id="rId10" Type="http://schemas.openxmlformats.org/officeDocument/2006/relationships/customXml" Target="../ink/ink5.xml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emf"/><Relationship Id="rId73" Type="http://schemas.openxmlformats.org/officeDocument/2006/relationships/image" Target="../media/image36.emf"/><Relationship Id="rId78" Type="http://schemas.openxmlformats.org/officeDocument/2006/relationships/customXml" Target="../ink/ink39.xml"/><Relationship Id="rId81" Type="http://schemas.openxmlformats.org/officeDocument/2006/relationships/image" Target="../media/image40.emf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emf"/><Relationship Id="rId101" Type="http://schemas.openxmlformats.org/officeDocument/2006/relationships/image" Target="../media/image50.emf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emf"/><Relationship Id="rId143" Type="http://schemas.openxmlformats.org/officeDocument/2006/relationships/image" Target="../media/image71.emf"/><Relationship Id="rId148" Type="http://schemas.openxmlformats.org/officeDocument/2006/relationships/customXml" Target="../ink/ink74.xml"/><Relationship Id="rId151" Type="http://schemas.openxmlformats.org/officeDocument/2006/relationships/image" Target="../media/image7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9" Type="http://schemas.openxmlformats.org/officeDocument/2006/relationships/image" Target="../media/image19.emf"/><Relationship Id="rId109" Type="http://schemas.openxmlformats.org/officeDocument/2006/relationships/image" Target="../media/image54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76" Type="http://schemas.openxmlformats.org/officeDocument/2006/relationships/customXml" Target="../ink/ink38.xml"/><Relationship Id="rId97" Type="http://schemas.openxmlformats.org/officeDocument/2006/relationships/image" Target="../media/image48.emf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emf"/><Relationship Id="rId141" Type="http://schemas.openxmlformats.org/officeDocument/2006/relationships/image" Target="../media/image70.emf"/><Relationship Id="rId146" Type="http://schemas.openxmlformats.org/officeDocument/2006/relationships/customXml" Target="../ink/ink73.xml"/><Relationship Id="rId7" Type="http://schemas.openxmlformats.org/officeDocument/2006/relationships/image" Target="../media/image3.emf"/><Relationship Id="rId71" Type="http://schemas.openxmlformats.org/officeDocument/2006/relationships/image" Target="../media/image35.emf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emf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66" Type="http://schemas.openxmlformats.org/officeDocument/2006/relationships/customXml" Target="../ink/ink33.xml"/><Relationship Id="rId87" Type="http://schemas.openxmlformats.org/officeDocument/2006/relationships/image" Target="../media/image43.emf"/><Relationship Id="rId110" Type="http://schemas.openxmlformats.org/officeDocument/2006/relationships/customXml" Target="../ink/ink55.xml"/><Relationship Id="rId115" Type="http://schemas.openxmlformats.org/officeDocument/2006/relationships/image" Target="../media/image57.emf"/><Relationship Id="rId131" Type="http://schemas.openxmlformats.org/officeDocument/2006/relationships/image" Target="../media/image65.emf"/><Relationship Id="rId136" Type="http://schemas.openxmlformats.org/officeDocument/2006/relationships/customXml" Target="../ink/ink68.xml"/><Relationship Id="rId61" Type="http://schemas.openxmlformats.org/officeDocument/2006/relationships/image" Target="../media/image30.emf"/><Relationship Id="rId82" Type="http://schemas.openxmlformats.org/officeDocument/2006/relationships/customXml" Target="../ink/ink41.xml"/><Relationship Id="rId19" Type="http://schemas.openxmlformats.org/officeDocument/2006/relationships/image" Target="../media/image9.emf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56" Type="http://schemas.openxmlformats.org/officeDocument/2006/relationships/customXml" Target="../ink/ink28.xml"/><Relationship Id="rId77" Type="http://schemas.openxmlformats.org/officeDocument/2006/relationships/image" Target="../media/image38.emf"/><Relationship Id="rId100" Type="http://schemas.openxmlformats.org/officeDocument/2006/relationships/customXml" Target="../ink/ink50.xml"/><Relationship Id="rId105" Type="http://schemas.openxmlformats.org/officeDocument/2006/relationships/image" Target="../media/image52.emf"/><Relationship Id="rId126" Type="http://schemas.openxmlformats.org/officeDocument/2006/relationships/customXml" Target="../ink/ink63.xml"/><Relationship Id="rId147" Type="http://schemas.openxmlformats.org/officeDocument/2006/relationships/image" Target="../media/image73.emf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72" Type="http://schemas.openxmlformats.org/officeDocument/2006/relationships/customXml" Target="../ink/ink36.xml"/><Relationship Id="rId93" Type="http://schemas.openxmlformats.org/officeDocument/2006/relationships/image" Target="../media/image46.emf"/><Relationship Id="rId98" Type="http://schemas.openxmlformats.org/officeDocument/2006/relationships/customXml" Target="../ink/ink49.xml"/><Relationship Id="rId121" Type="http://schemas.openxmlformats.org/officeDocument/2006/relationships/image" Target="../media/image60.emf"/><Relationship Id="rId142" Type="http://schemas.openxmlformats.org/officeDocument/2006/relationships/customXml" Target="../ink/ink7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09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45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82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68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/>
              <p14:cNvContentPartPr/>
              <p14:nvPr/>
            </p14:nvContentPartPr>
            <p14:xfrm>
              <a:off x="1278740" y="703990"/>
              <a:ext cx="5342400" cy="8496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140" y="692470"/>
                <a:ext cx="53575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9" name="Ink 198"/>
              <p14:cNvContentPartPr/>
              <p14:nvPr/>
            </p14:nvContentPartPr>
            <p14:xfrm>
              <a:off x="7688540" y="2209870"/>
              <a:ext cx="1463040" cy="1243800"/>
            </p14:xfrm>
          </p:contentPart>
        </mc:Choice>
        <mc:Fallback>
          <p:pic>
            <p:nvPicPr>
              <p:cNvPr id="199" name="Ink 19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5300" y="2198710"/>
                <a:ext cx="1479240" cy="12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6" name="Ink 205"/>
              <p14:cNvContentPartPr/>
              <p14:nvPr/>
            </p14:nvContentPartPr>
            <p14:xfrm>
              <a:off x="9471620" y="2317870"/>
              <a:ext cx="556560" cy="129600"/>
            </p14:xfrm>
          </p:contentPart>
        </mc:Choice>
        <mc:Fallback>
          <p:pic>
            <p:nvPicPr>
              <p:cNvPr id="206" name="Ink 20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1540" y="2306710"/>
                <a:ext cx="5778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8" name="Ink 227"/>
              <p14:cNvContentPartPr/>
              <p14:nvPr/>
            </p14:nvContentPartPr>
            <p14:xfrm>
              <a:off x="9071660" y="2261710"/>
              <a:ext cx="73440" cy="416520"/>
            </p14:xfrm>
          </p:contentPart>
        </mc:Choice>
        <mc:Fallback>
          <p:pic>
            <p:nvPicPr>
              <p:cNvPr id="228" name="Ink 22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66980" y="2257030"/>
                <a:ext cx="8352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5" name="Ink 244"/>
              <p14:cNvContentPartPr/>
              <p14:nvPr/>
            </p14:nvContentPartPr>
            <p14:xfrm>
              <a:off x="9461540" y="1835470"/>
              <a:ext cx="1464120" cy="142560"/>
            </p14:xfrm>
          </p:contentPart>
        </mc:Choice>
        <mc:Fallback>
          <p:pic>
            <p:nvPicPr>
              <p:cNvPr id="245" name="Ink 24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50020" y="1824310"/>
                <a:ext cx="14860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2" name="Ink 251"/>
              <p14:cNvContentPartPr/>
              <p14:nvPr/>
            </p14:nvContentPartPr>
            <p14:xfrm>
              <a:off x="9845300" y="3002590"/>
              <a:ext cx="209520" cy="421920"/>
            </p14:xfrm>
          </p:contentPart>
        </mc:Choice>
        <mc:Fallback>
          <p:pic>
            <p:nvPicPr>
              <p:cNvPr id="252" name="Ink 25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40620" y="2998990"/>
                <a:ext cx="2264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9" name="Ink 268"/>
              <p14:cNvContentPartPr/>
              <p14:nvPr/>
            </p14:nvContentPartPr>
            <p14:xfrm>
              <a:off x="5538260" y="-134450"/>
              <a:ext cx="4680" cy="18000"/>
            </p14:xfrm>
          </p:contentPart>
        </mc:Choice>
        <mc:Fallback>
          <p:pic>
            <p:nvPicPr>
              <p:cNvPr id="269" name="Ink 2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32140" y="-138770"/>
                <a:ext cx="187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0" name="Ink 269"/>
              <p14:cNvContentPartPr/>
              <p14:nvPr/>
            </p14:nvContentPartPr>
            <p14:xfrm>
              <a:off x="7971140" y="1203670"/>
              <a:ext cx="758880" cy="430920"/>
            </p14:xfrm>
          </p:contentPart>
        </mc:Choice>
        <mc:Fallback>
          <p:pic>
            <p:nvPicPr>
              <p:cNvPr id="270" name="Ink 26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62500" y="1194310"/>
                <a:ext cx="7743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1" name="Ink 280"/>
              <p14:cNvContentPartPr/>
              <p14:nvPr/>
            </p14:nvContentPartPr>
            <p14:xfrm>
              <a:off x="8188220" y="1763830"/>
              <a:ext cx="428760" cy="34920"/>
            </p14:xfrm>
          </p:contentPart>
        </mc:Choice>
        <mc:Fallback>
          <p:pic>
            <p:nvPicPr>
              <p:cNvPr id="281" name="Ink 28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77420" y="1750150"/>
                <a:ext cx="4532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2" name="Ink 281"/>
              <p14:cNvContentPartPr/>
              <p14:nvPr/>
            </p14:nvContentPartPr>
            <p14:xfrm>
              <a:off x="8390540" y="1816750"/>
              <a:ext cx="30600" cy="618120"/>
            </p14:xfrm>
          </p:contentPart>
        </mc:Choice>
        <mc:Fallback>
          <p:pic>
            <p:nvPicPr>
              <p:cNvPr id="282" name="Ink 28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80460" y="1809910"/>
                <a:ext cx="5040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5" name="Ink 284"/>
              <p14:cNvContentPartPr/>
              <p14:nvPr/>
            </p14:nvContentPartPr>
            <p14:xfrm>
              <a:off x="8029820" y="2657710"/>
              <a:ext cx="1605600" cy="272160"/>
            </p14:xfrm>
          </p:contentPart>
        </mc:Choice>
        <mc:Fallback>
          <p:pic>
            <p:nvPicPr>
              <p:cNvPr id="285" name="Ink 28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20460" y="2651950"/>
                <a:ext cx="16200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5" name="Ink 294"/>
              <p14:cNvContentPartPr/>
              <p14:nvPr/>
            </p14:nvContentPartPr>
            <p14:xfrm>
              <a:off x="7868900" y="2478790"/>
              <a:ext cx="189720" cy="727920"/>
            </p14:xfrm>
          </p:contentPart>
        </mc:Choice>
        <mc:Fallback>
          <p:pic>
            <p:nvPicPr>
              <p:cNvPr id="295" name="Ink 29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55940" y="2472670"/>
                <a:ext cx="21312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4" name="Ink 313"/>
              <p14:cNvContentPartPr/>
              <p14:nvPr/>
            </p14:nvContentPartPr>
            <p14:xfrm>
              <a:off x="6718700" y="3120670"/>
              <a:ext cx="1081440" cy="173880"/>
            </p14:xfrm>
          </p:contentPart>
        </mc:Choice>
        <mc:Fallback>
          <p:pic>
            <p:nvPicPr>
              <p:cNvPr id="314" name="Ink 31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07180" y="3110950"/>
                <a:ext cx="11030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6" name="Ink 315"/>
              <p14:cNvContentPartPr/>
              <p14:nvPr/>
            </p14:nvContentPartPr>
            <p14:xfrm>
              <a:off x="8328980" y="2504350"/>
              <a:ext cx="2413800" cy="1453320"/>
            </p14:xfrm>
          </p:contentPart>
        </mc:Choice>
        <mc:Fallback>
          <p:pic>
            <p:nvPicPr>
              <p:cNvPr id="316" name="Ink 31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18540" y="2493910"/>
                <a:ext cx="2434680" cy="14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7" name="Ink 316"/>
              <p14:cNvContentPartPr/>
              <p14:nvPr/>
            </p14:nvContentPartPr>
            <p14:xfrm>
              <a:off x="9071660" y="2261710"/>
              <a:ext cx="6480" cy="0"/>
            </p14:xfrm>
          </p:contentPart>
        </mc:Choice>
        <mc:Fallback>
          <p:pic>
            <p:nvPicPr>
              <p:cNvPr id="317" name="Ink 31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0" y="0"/>
                <a:ext cx="64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29" name="Ink 328"/>
              <p14:cNvContentPartPr/>
              <p14:nvPr/>
            </p14:nvContentPartPr>
            <p14:xfrm>
              <a:off x="8717780" y="2206990"/>
              <a:ext cx="0" cy="25560"/>
            </p14:xfrm>
          </p:contentPart>
        </mc:Choice>
        <mc:Fallback>
          <p:pic>
            <p:nvPicPr>
              <p:cNvPr id="329" name="Ink 32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0" y="0"/>
                <a:ext cx="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46" name="Ink 345"/>
              <p14:cNvContentPartPr/>
              <p14:nvPr/>
            </p14:nvContentPartPr>
            <p14:xfrm>
              <a:off x="7616540" y="2223910"/>
              <a:ext cx="0" cy="38160"/>
            </p14:xfrm>
          </p:contentPart>
        </mc:Choice>
        <mc:Fallback>
          <p:pic>
            <p:nvPicPr>
              <p:cNvPr id="346" name="Ink 34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0" y="0"/>
                <a:ext cx="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7" name="Ink 376"/>
              <p14:cNvContentPartPr/>
              <p14:nvPr/>
            </p14:nvContentPartPr>
            <p14:xfrm>
              <a:off x="7341500" y="2498950"/>
              <a:ext cx="414360" cy="257400"/>
            </p14:xfrm>
          </p:contentPart>
        </mc:Choice>
        <mc:Fallback>
          <p:pic>
            <p:nvPicPr>
              <p:cNvPr id="377" name="Ink 37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31780" y="2493190"/>
                <a:ext cx="4345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8" name="Ink 377"/>
              <p14:cNvContentPartPr/>
              <p14:nvPr/>
            </p14:nvContentPartPr>
            <p14:xfrm>
              <a:off x="9061580" y="3095110"/>
              <a:ext cx="154080" cy="677160"/>
            </p14:xfrm>
          </p:contentPart>
        </mc:Choice>
        <mc:Fallback>
          <p:pic>
            <p:nvPicPr>
              <p:cNvPr id="378" name="Ink 37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53300" y="3084310"/>
                <a:ext cx="16848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5" name="Ink 414"/>
              <p14:cNvContentPartPr/>
              <p14:nvPr/>
            </p14:nvContentPartPr>
            <p14:xfrm>
              <a:off x="6833540" y="2779030"/>
              <a:ext cx="2880" cy="0"/>
            </p14:xfrm>
          </p:contentPart>
        </mc:Choice>
        <mc:Fallback>
          <p:pic>
            <p:nvPicPr>
              <p:cNvPr id="415" name="Ink 41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0" y="0"/>
                <a:ext cx="28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21" name="Ink 420"/>
              <p14:cNvContentPartPr/>
              <p14:nvPr/>
            </p14:nvContentPartPr>
            <p14:xfrm>
              <a:off x="6793220" y="2130310"/>
              <a:ext cx="241920" cy="710640"/>
            </p14:xfrm>
          </p:contentPart>
        </mc:Choice>
        <mc:Fallback>
          <p:pic>
            <p:nvPicPr>
              <p:cNvPr id="421" name="Ink 42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86380" y="2124550"/>
                <a:ext cx="25452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22" name="Ink 421"/>
              <p14:cNvContentPartPr/>
              <p14:nvPr/>
            </p14:nvContentPartPr>
            <p14:xfrm>
              <a:off x="6959900" y="2106910"/>
              <a:ext cx="1457280" cy="311400"/>
            </p14:xfrm>
          </p:contentPart>
        </mc:Choice>
        <mc:Fallback>
          <p:pic>
            <p:nvPicPr>
              <p:cNvPr id="422" name="Ink 42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54860" y="2097550"/>
                <a:ext cx="14734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24" name="Ink 423"/>
              <p14:cNvContentPartPr/>
              <p14:nvPr/>
            </p14:nvContentPartPr>
            <p14:xfrm>
              <a:off x="8871140" y="3647350"/>
              <a:ext cx="2810880" cy="708480"/>
            </p14:xfrm>
          </p:contentPart>
        </mc:Choice>
        <mc:Fallback>
          <p:pic>
            <p:nvPicPr>
              <p:cNvPr id="424" name="Ink 42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59260" y="3636550"/>
                <a:ext cx="283464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62" name="Ink 461"/>
              <p14:cNvContentPartPr/>
              <p14:nvPr/>
            </p14:nvContentPartPr>
            <p14:xfrm>
              <a:off x="10563860" y="2925910"/>
              <a:ext cx="227880" cy="438480"/>
            </p14:xfrm>
          </p:contentPart>
        </mc:Choice>
        <mc:Fallback>
          <p:pic>
            <p:nvPicPr>
              <p:cNvPr id="462" name="Ink 46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51980" y="2915110"/>
                <a:ext cx="25272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78" name="Ink 477"/>
              <p14:cNvContentPartPr/>
              <p14:nvPr/>
            </p14:nvContentPartPr>
            <p14:xfrm>
              <a:off x="10648460" y="2040670"/>
              <a:ext cx="1189800" cy="410760"/>
            </p14:xfrm>
          </p:contentPart>
        </mc:Choice>
        <mc:Fallback>
          <p:pic>
            <p:nvPicPr>
              <p:cNvPr id="478" name="Ink 47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636580" y="2030230"/>
                <a:ext cx="121032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79" name="Ink 478"/>
              <p14:cNvContentPartPr/>
              <p14:nvPr/>
            </p14:nvContentPartPr>
            <p14:xfrm>
              <a:off x="10062740" y="2242990"/>
              <a:ext cx="505080" cy="471600"/>
            </p14:xfrm>
          </p:contentPart>
        </mc:Choice>
        <mc:Fallback>
          <p:pic>
            <p:nvPicPr>
              <p:cNvPr id="479" name="Ink 47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50860" y="2232550"/>
                <a:ext cx="51912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81" name="Ink 480"/>
              <p14:cNvContentPartPr/>
              <p14:nvPr/>
            </p14:nvContentPartPr>
            <p14:xfrm>
              <a:off x="8883020" y="3917710"/>
              <a:ext cx="910440" cy="185760"/>
            </p14:xfrm>
          </p:contentPart>
        </mc:Choice>
        <mc:Fallback>
          <p:pic>
            <p:nvPicPr>
              <p:cNvPr id="481" name="Ink 48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71500" y="3906190"/>
                <a:ext cx="9295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82" name="Ink 481"/>
              <p14:cNvContentPartPr/>
              <p14:nvPr/>
            </p14:nvContentPartPr>
            <p14:xfrm>
              <a:off x="7359140" y="5147470"/>
              <a:ext cx="2064960" cy="1398240"/>
            </p14:xfrm>
          </p:contentPart>
        </mc:Choice>
        <mc:Fallback>
          <p:pic>
            <p:nvPicPr>
              <p:cNvPr id="482" name="Ink 48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49780" y="5134150"/>
                <a:ext cx="2087280" cy="14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83" name="Ink 482"/>
              <p14:cNvContentPartPr/>
              <p14:nvPr/>
            </p14:nvContentPartPr>
            <p14:xfrm>
              <a:off x="7378220" y="5291470"/>
              <a:ext cx="360" cy="28080"/>
            </p14:xfrm>
          </p:contentPart>
        </mc:Choice>
        <mc:Fallback>
          <p:pic>
            <p:nvPicPr>
              <p:cNvPr id="483" name="Ink 48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74980" y="5289310"/>
                <a:ext cx="68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89" name="Ink 488"/>
              <p14:cNvContentPartPr/>
              <p14:nvPr/>
            </p14:nvContentPartPr>
            <p14:xfrm>
              <a:off x="8079500" y="5633110"/>
              <a:ext cx="24840" cy="0"/>
            </p14:xfrm>
          </p:contentPart>
        </mc:Choice>
        <mc:Fallback>
          <p:pic>
            <p:nvPicPr>
              <p:cNvPr id="489" name="Ink 488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0" y="0"/>
                <a:ext cx="248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08" name="Ink 507"/>
              <p14:cNvContentPartPr/>
              <p14:nvPr/>
            </p14:nvContentPartPr>
            <p14:xfrm>
              <a:off x="8412860" y="6154750"/>
              <a:ext cx="29880" cy="0"/>
            </p14:xfrm>
          </p:contentPart>
        </mc:Choice>
        <mc:Fallback>
          <p:pic>
            <p:nvPicPr>
              <p:cNvPr id="508" name="Ink 507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0" y="0"/>
                <a:ext cx="298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12" name="Ink 511"/>
              <p14:cNvContentPartPr/>
              <p14:nvPr/>
            </p14:nvContentPartPr>
            <p14:xfrm>
              <a:off x="8872580" y="6128830"/>
              <a:ext cx="46440" cy="0"/>
            </p14:xfrm>
          </p:contentPart>
        </mc:Choice>
        <mc:Fallback>
          <p:pic>
            <p:nvPicPr>
              <p:cNvPr id="512" name="Ink 511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0" y="0"/>
                <a:ext cx="464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32" name="Ink 531"/>
              <p14:cNvContentPartPr/>
              <p14:nvPr/>
            </p14:nvContentPartPr>
            <p14:xfrm>
              <a:off x="6609620" y="3880270"/>
              <a:ext cx="664920" cy="416520"/>
            </p14:xfrm>
          </p:contentPart>
        </mc:Choice>
        <mc:Fallback>
          <p:pic>
            <p:nvPicPr>
              <p:cNvPr id="532" name="Ink 531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98100" y="3870190"/>
                <a:ext cx="6872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45" name="Ink 544"/>
              <p14:cNvContentPartPr/>
              <p14:nvPr/>
            </p14:nvContentPartPr>
            <p14:xfrm>
              <a:off x="6296060" y="4412350"/>
              <a:ext cx="5671440" cy="1150560"/>
            </p14:xfrm>
          </p:contentPart>
        </mc:Choice>
        <mc:Fallback>
          <p:pic>
            <p:nvPicPr>
              <p:cNvPr id="545" name="Ink 544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84180" y="4402630"/>
                <a:ext cx="5693400" cy="11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69" name="Ink 568"/>
              <p14:cNvContentPartPr/>
              <p14:nvPr/>
            </p14:nvContentPartPr>
            <p14:xfrm>
              <a:off x="4793060" y="3293470"/>
              <a:ext cx="656640" cy="173160"/>
            </p14:xfrm>
          </p:contentPart>
        </mc:Choice>
        <mc:Fallback>
          <p:pic>
            <p:nvPicPr>
              <p:cNvPr id="569" name="Ink 568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81900" y="3284110"/>
                <a:ext cx="6750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93" name="Ink 592"/>
              <p14:cNvContentPartPr/>
              <p14:nvPr/>
            </p14:nvContentPartPr>
            <p14:xfrm>
              <a:off x="4861460" y="1219150"/>
              <a:ext cx="449640" cy="23040"/>
            </p14:xfrm>
          </p:contentPart>
        </mc:Choice>
        <mc:Fallback>
          <p:pic>
            <p:nvPicPr>
              <p:cNvPr id="593" name="Ink 592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48860" y="1205470"/>
                <a:ext cx="4762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94" name="Ink 593"/>
              <p14:cNvContentPartPr/>
              <p14:nvPr/>
            </p14:nvContentPartPr>
            <p14:xfrm>
              <a:off x="6104180" y="1312390"/>
              <a:ext cx="776880" cy="468720"/>
            </p14:xfrm>
          </p:contentPart>
        </mc:Choice>
        <mc:Fallback>
          <p:pic>
            <p:nvPicPr>
              <p:cNvPr id="594" name="Ink 593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91580" y="1302670"/>
                <a:ext cx="7995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95" name="Ink 594"/>
              <p14:cNvContentPartPr/>
              <p14:nvPr/>
            </p14:nvContentPartPr>
            <p14:xfrm>
              <a:off x="6077900" y="1577350"/>
              <a:ext cx="1386720" cy="529560"/>
            </p14:xfrm>
          </p:contentPart>
        </mc:Choice>
        <mc:Fallback>
          <p:pic>
            <p:nvPicPr>
              <p:cNvPr id="595" name="Ink 594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69620" y="1564390"/>
                <a:ext cx="140796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96" name="Ink 595"/>
              <p14:cNvContentPartPr/>
              <p14:nvPr/>
            </p14:nvContentPartPr>
            <p14:xfrm>
              <a:off x="8541740" y="2118430"/>
              <a:ext cx="463680" cy="181800"/>
            </p14:xfrm>
          </p:contentPart>
        </mc:Choice>
        <mc:Fallback>
          <p:pic>
            <p:nvPicPr>
              <p:cNvPr id="596" name="Ink 595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35260" y="2109430"/>
                <a:ext cx="4777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97" name="Ink 596"/>
              <p14:cNvContentPartPr/>
              <p14:nvPr/>
            </p14:nvContentPartPr>
            <p14:xfrm>
              <a:off x="9186500" y="1943470"/>
              <a:ext cx="190080" cy="691560"/>
            </p14:xfrm>
          </p:contentPart>
        </mc:Choice>
        <mc:Fallback>
          <p:pic>
            <p:nvPicPr>
              <p:cNvPr id="597" name="Ink 596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74620" y="1933750"/>
                <a:ext cx="21132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99" name="Ink 598"/>
              <p14:cNvContentPartPr/>
              <p14:nvPr/>
            </p14:nvContentPartPr>
            <p14:xfrm>
              <a:off x="9622100" y="2809630"/>
              <a:ext cx="352080" cy="46800"/>
            </p14:xfrm>
          </p:contentPart>
        </mc:Choice>
        <mc:Fallback>
          <p:pic>
            <p:nvPicPr>
              <p:cNvPr id="599" name="Ink 598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610940" y="2797750"/>
                <a:ext cx="3754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01" name="Ink 600"/>
              <p14:cNvContentPartPr/>
              <p14:nvPr/>
            </p14:nvContentPartPr>
            <p14:xfrm>
              <a:off x="8434100" y="3279790"/>
              <a:ext cx="15120" cy="461520"/>
            </p14:xfrm>
          </p:contentPart>
        </mc:Choice>
        <mc:Fallback>
          <p:pic>
            <p:nvPicPr>
              <p:cNvPr id="601" name="Ink 600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421500" y="3268270"/>
                <a:ext cx="396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38" name="Ink 637"/>
              <p14:cNvContentPartPr/>
              <p14:nvPr/>
            </p14:nvContentPartPr>
            <p14:xfrm>
              <a:off x="2799020" y="4171510"/>
              <a:ext cx="1515240" cy="375840"/>
            </p14:xfrm>
          </p:contentPart>
        </mc:Choice>
        <mc:Fallback>
          <p:pic>
            <p:nvPicPr>
              <p:cNvPr id="638" name="Ink 63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87860" y="4164310"/>
                <a:ext cx="153432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91" name="Ink 690"/>
              <p14:cNvContentPartPr/>
              <p14:nvPr/>
            </p14:nvContentPartPr>
            <p14:xfrm>
              <a:off x="3307700" y="2898910"/>
              <a:ext cx="896040" cy="762480"/>
            </p14:xfrm>
          </p:contentPart>
        </mc:Choice>
        <mc:Fallback>
          <p:pic>
            <p:nvPicPr>
              <p:cNvPr id="691" name="Ink 690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00140" y="2887030"/>
                <a:ext cx="91656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03" name="Ink 702"/>
              <p14:cNvContentPartPr/>
              <p14:nvPr/>
            </p14:nvContentPartPr>
            <p14:xfrm>
              <a:off x="4181420" y="3195910"/>
              <a:ext cx="1581480" cy="72720"/>
            </p14:xfrm>
          </p:contentPart>
        </mc:Choice>
        <mc:Fallback>
          <p:pic>
            <p:nvPicPr>
              <p:cNvPr id="703" name="Ink 702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78540" y="3184390"/>
                <a:ext cx="15958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09" name="Ink 708"/>
              <p14:cNvContentPartPr/>
              <p14:nvPr/>
            </p14:nvContentPartPr>
            <p14:xfrm>
              <a:off x="4359260" y="3697030"/>
              <a:ext cx="0" cy="148320"/>
            </p14:xfrm>
          </p:contentPart>
        </mc:Choice>
        <mc:Fallback>
          <p:pic>
            <p:nvPicPr>
              <p:cNvPr id="709" name="Ink 70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0" y="0"/>
                <a:ext cx="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35" name="Ink 734"/>
              <p14:cNvContentPartPr/>
              <p14:nvPr/>
            </p14:nvContentPartPr>
            <p14:xfrm>
              <a:off x="4371500" y="2222470"/>
              <a:ext cx="133560" cy="1242360"/>
            </p14:xfrm>
          </p:contentPart>
        </mc:Choice>
        <mc:Fallback>
          <p:pic>
            <p:nvPicPr>
              <p:cNvPr id="735" name="Ink 734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62500" y="2214550"/>
                <a:ext cx="151560" cy="12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46" name="Ink 745"/>
              <p14:cNvContentPartPr/>
              <p14:nvPr/>
            </p14:nvContentPartPr>
            <p14:xfrm>
              <a:off x="1077860" y="3699550"/>
              <a:ext cx="357840" cy="810720"/>
            </p14:xfrm>
          </p:contentPart>
        </mc:Choice>
        <mc:Fallback>
          <p:pic>
            <p:nvPicPr>
              <p:cNvPr id="746" name="Ink 745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71380" y="3691630"/>
                <a:ext cx="37332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61" name="Ink 760"/>
              <p14:cNvContentPartPr/>
              <p14:nvPr/>
            </p14:nvContentPartPr>
            <p14:xfrm>
              <a:off x="2543060" y="2354950"/>
              <a:ext cx="550080" cy="2468520"/>
            </p14:xfrm>
          </p:contentPart>
        </mc:Choice>
        <mc:Fallback>
          <p:pic>
            <p:nvPicPr>
              <p:cNvPr id="761" name="Ink 760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532260" y="2349550"/>
                <a:ext cx="568800" cy="24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65" name="Ink 764"/>
              <p14:cNvContentPartPr/>
              <p14:nvPr/>
            </p14:nvContentPartPr>
            <p14:xfrm>
              <a:off x="1337780" y="3639430"/>
              <a:ext cx="1185840" cy="306360"/>
            </p14:xfrm>
          </p:contentPart>
        </mc:Choice>
        <mc:Fallback>
          <p:pic>
            <p:nvPicPr>
              <p:cNvPr id="765" name="Ink 764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28420" y="3627550"/>
                <a:ext cx="12070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20" name="Ink 819"/>
              <p14:cNvContentPartPr/>
              <p14:nvPr/>
            </p14:nvContentPartPr>
            <p14:xfrm>
              <a:off x="2625140" y="1899550"/>
              <a:ext cx="96840" cy="0"/>
            </p14:xfrm>
          </p:contentPart>
        </mc:Choice>
        <mc:Fallback>
          <p:pic>
            <p:nvPicPr>
              <p:cNvPr id="820" name="Ink 819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0" y="0"/>
                <a:ext cx="968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77" name="Ink 876"/>
              <p14:cNvContentPartPr/>
              <p14:nvPr/>
            </p14:nvContentPartPr>
            <p14:xfrm>
              <a:off x="1773740" y="3242350"/>
              <a:ext cx="0" cy="107280"/>
            </p14:xfrm>
          </p:contentPart>
        </mc:Choice>
        <mc:Fallback>
          <p:pic>
            <p:nvPicPr>
              <p:cNvPr id="877" name="Ink 876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0" y="0"/>
                <a:ext cx="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80" name="Ink 879"/>
              <p14:cNvContentPartPr/>
              <p14:nvPr/>
            </p14:nvContentPartPr>
            <p14:xfrm>
              <a:off x="5794580" y="3649870"/>
              <a:ext cx="198360" cy="777600"/>
            </p14:xfrm>
          </p:contentPart>
        </mc:Choice>
        <mc:Fallback>
          <p:pic>
            <p:nvPicPr>
              <p:cNvPr id="880" name="Ink 879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84860" y="3640150"/>
                <a:ext cx="21492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88" name="Ink 887"/>
              <p14:cNvContentPartPr/>
              <p14:nvPr/>
            </p14:nvContentPartPr>
            <p14:xfrm>
              <a:off x="1173980" y="3150550"/>
              <a:ext cx="892440" cy="230400"/>
            </p14:xfrm>
          </p:contentPart>
        </mc:Choice>
        <mc:Fallback>
          <p:pic>
            <p:nvPicPr>
              <p:cNvPr id="888" name="Ink 887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62100" y="3139390"/>
                <a:ext cx="9172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95" name="Ink 894"/>
              <p14:cNvContentPartPr/>
              <p14:nvPr/>
            </p14:nvContentPartPr>
            <p14:xfrm>
              <a:off x="2101700" y="3410470"/>
              <a:ext cx="907920" cy="1060920"/>
            </p14:xfrm>
          </p:contentPart>
        </mc:Choice>
        <mc:Fallback>
          <p:pic>
            <p:nvPicPr>
              <p:cNvPr id="895" name="Ink 894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090900" y="3397870"/>
                <a:ext cx="930960" cy="10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98" name="Ink 897"/>
              <p14:cNvContentPartPr/>
              <p14:nvPr/>
            </p14:nvContentPartPr>
            <p14:xfrm>
              <a:off x="1182620" y="2199430"/>
              <a:ext cx="1382400" cy="393480"/>
            </p14:xfrm>
          </p:contentPart>
        </mc:Choice>
        <mc:Fallback>
          <p:pic>
            <p:nvPicPr>
              <p:cNvPr id="898" name="Ink 897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71460" y="2190070"/>
                <a:ext cx="140364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03" name="Ink 902"/>
              <p14:cNvContentPartPr/>
              <p14:nvPr/>
            </p14:nvContentPartPr>
            <p14:xfrm>
              <a:off x="1017380" y="2615590"/>
              <a:ext cx="585360" cy="65880"/>
            </p14:xfrm>
          </p:contentPart>
        </mc:Choice>
        <mc:Fallback>
          <p:pic>
            <p:nvPicPr>
              <p:cNvPr id="903" name="Ink 902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06580" y="2605150"/>
                <a:ext cx="6091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08" name="Ink 907"/>
              <p14:cNvContentPartPr/>
              <p14:nvPr/>
            </p14:nvContentPartPr>
            <p14:xfrm>
              <a:off x="790580" y="2351350"/>
              <a:ext cx="117720" cy="558360"/>
            </p14:xfrm>
          </p:contentPart>
        </mc:Choice>
        <mc:Fallback>
          <p:pic>
            <p:nvPicPr>
              <p:cNvPr id="908" name="Ink 907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78340" y="2339470"/>
                <a:ext cx="14148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09" name="Ink 908"/>
              <p14:cNvContentPartPr/>
              <p14:nvPr/>
            </p14:nvContentPartPr>
            <p14:xfrm>
              <a:off x="1092980" y="2691190"/>
              <a:ext cx="1075320" cy="783720"/>
            </p14:xfrm>
          </p:contentPart>
        </mc:Choice>
        <mc:Fallback>
          <p:pic>
            <p:nvPicPr>
              <p:cNvPr id="909" name="Ink 908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81100" y="2678950"/>
                <a:ext cx="109908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33" name="Ink 932"/>
              <p14:cNvContentPartPr/>
              <p14:nvPr/>
            </p14:nvContentPartPr>
            <p14:xfrm>
              <a:off x="786980" y="2037790"/>
              <a:ext cx="470880" cy="2026080"/>
            </p14:xfrm>
          </p:contentPart>
        </mc:Choice>
        <mc:Fallback>
          <p:pic>
            <p:nvPicPr>
              <p:cNvPr id="933" name="Ink 932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75460" y="2027350"/>
                <a:ext cx="492480" cy="20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89" name="Ink 988"/>
              <p14:cNvContentPartPr/>
              <p14:nvPr/>
            </p14:nvContentPartPr>
            <p14:xfrm>
              <a:off x="2826740" y="3277270"/>
              <a:ext cx="4148640" cy="891000"/>
            </p14:xfrm>
          </p:contentPart>
        </mc:Choice>
        <mc:Fallback>
          <p:pic>
            <p:nvPicPr>
              <p:cNvPr id="989" name="Ink 988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16660" y="3266110"/>
                <a:ext cx="4169160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90" name="Ink 989"/>
              <p14:cNvContentPartPr/>
              <p14:nvPr/>
            </p14:nvContentPartPr>
            <p14:xfrm>
              <a:off x="4485260" y="4968910"/>
              <a:ext cx="2093040" cy="215280"/>
            </p14:xfrm>
          </p:contentPart>
        </mc:Choice>
        <mc:Fallback>
          <p:pic>
            <p:nvPicPr>
              <p:cNvPr id="990" name="Ink 989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474460" y="4959190"/>
                <a:ext cx="21146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06" name="Ink 1005"/>
              <p14:cNvContentPartPr/>
              <p14:nvPr/>
            </p14:nvContentPartPr>
            <p14:xfrm>
              <a:off x="8122700" y="4953790"/>
              <a:ext cx="144360" cy="498600"/>
            </p14:xfrm>
          </p:contentPart>
        </mc:Choice>
        <mc:Fallback>
          <p:pic>
            <p:nvPicPr>
              <p:cNvPr id="1006" name="Ink 1005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110460" y="4947310"/>
                <a:ext cx="16884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07" name="Ink 1006"/>
              <p14:cNvContentPartPr/>
              <p14:nvPr/>
            </p14:nvContentPartPr>
            <p14:xfrm>
              <a:off x="4647980" y="5728150"/>
              <a:ext cx="3049560" cy="1005480"/>
            </p14:xfrm>
          </p:contentPart>
        </mc:Choice>
        <mc:Fallback>
          <p:pic>
            <p:nvPicPr>
              <p:cNvPr id="1007" name="Ink 1006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639340" y="5715550"/>
                <a:ext cx="3063600" cy="10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13" name="Ink 1012"/>
              <p14:cNvContentPartPr/>
              <p14:nvPr/>
            </p14:nvContentPartPr>
            <p14:xfrm>
              <a:off x="536780" y="4880350"/>
              <a:ext cx="5395680" cy="1033920"/>
            </p14:xfrm>
          </p:contentPart>
        </mc:Choice>
        <mc:Fallback>
          <p:pic>
            <p:nvPicPr>
              <p:cNvPr id="1013" name="Ink 1012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24180" y="4868110"/>
                <a:ext cx="5420160" cy="10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14" name="Ink 1013"/>
              <p14:cNvContentPartPr/>
              <p14:nvPr/>
            </p14:nvContentPartPr>
            <p14:xfrm>
              <a:off x="870140" y="6143230"/>
              <a:ext cx="3114360" cy="525240"/>
            </p14:xfrm>
          </p:contentPart>
        </mc:Choice>
        <mc:Fallback>
          <p:pic>
            <p:nvPicPr>
              <p:cNvPr id="1014" name="Ink 1013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57540" y="6132430"/>
                <a:ext cx="313884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87" name="Ink 1086"/>
              <p14:cNvContentPartPr/>
              <p14:nvPr/>
            </p14:nvContentPartPr>
            <p14:xfrm>
              <a:off x="7479740" y="5544550"/>
              <a:ext cx="1866960" cy="605160"/>
            </p14:xfrm>
          </p:contentPart>
        </mc:Choice>
        <mc:Fallback>
          <p:pic>
            <p:nvPicPr>
              <p:cNvPr id="1087" name="Ink 1086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467860" y="5537350"/>
                <a:ext cx="188892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96" name="Ink 1095"/>
              <p14:cNvContentPartPr/>
              <p14:nvPr/>
            </p14:nvContentPartPr>
            <p14:xfrm>
              <a:off x="10117820" y="109270"/>
              <a:ext cx="1663560" cy="658440"/>
            </p14:xfrm>
          </p:contentPart>
        </mc:Choice>
        <mc:Fallback>
          <p:pic>
            <p:nvPicPr>
              <p:cNvPr id="1096" name="Ink 1095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108100" y="98110"/>
                <a:ext cx="168156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111" name="Ink 1110"/>
              <p14:cNvContentPartPr/>
              <p14:nvPr/>
            </p14:nvContentPartPr>
            <p14:xfrm>
              <a:off x="541820" y="245350"/>
              <a:ext cx="10701720" cy="3528360"/>
            </p14:xfrm>
          </p:contentPart>
        </mc:Choice>
        <mc:Fallback>
          <p:pic>
            <p:nvPicPr>
              <p:cNvPr id="1111" name="Ink 1110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28860" y="236350"/>
                <a:ext cx="10719360" cy="35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12" name="Ink 1111"/>
              <p14:cNvContentPartPr/>
              <p14:nvPr/>
            </p14:nvContentPartPr>
            <p14:xfrm>
              <a:off x="9345620" y="2537470"/>
              <a:ext cx="740520" cy="241200"/>
            </p14:xfrm>
          </p:contentPart>
        </mc:Choice>
        <mc:Fallback>
          <p:pic>
            <p:nvPicPr>
              <p:cNvPr id="1112" name="Ink 1111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335540" y="2525230"/>
                <a:ext cx="7599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28" name="Ink 1127"/>
              <p14:cNvContentPartPr/>
              <p14:nvPr/>
            </p14:nvContentPartPr>
            <p14:xfrm>
              <a:off x="11593820" y="5245750"/>
              <a:ext cx="79920" cy="0"/>
            </p14:xfrm>
          </p:contentPart>
        </mc:Choice>
        <mc:Fallback>
          <p:pic>
            <p:nvPicPr>
              <p:cNvPr id="1128" name="Ink 1127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0" y="0"/>
                <a:ext cx="799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46" name="Ink 1145"/>
              <p14:cNvContentPartPr/>
              <p14:nvPr/>
            </p14:nvContentPartPr>
            <p14:xfrm>
              <a:off x="10509140" y="5368870"/>
              <a:ext cx="1400400" cy="199800"/>
            </p14:xfrm>
          </p:contentPart>
        </mc:Choice>
        <mc:Fallback>
          <p:pic>
            <p:nvPicPr>
              <p:cNvPr id="1146" name="Ink 1145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496900" y="5358430"/>
                <a:ext cx="14245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47" name="Ink 1146"/>
              <p14:cNvContentPartPr/>
              <p14:nvPr/>
            </p14:nvContentPartPr>
            <p14:xfrm>
              <a:off x="10296020" y="5585950"/>
              <a:ext cx="600840" cy="762480"/>
            </p14:xfrm>
          </p:contentPart>
        </mc:Choice>
        <mc:Fallback>
          <p:pic>
            <p:nvPicPr>
              <p:cNvPr id="1147" name="Ink 1146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292780" y="5574790"/>
                <a:ext cx="61524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53" name="Ink 1152"/>
              <p14:cNvContentPartPr/>
              <p14:nvPr/>
            </p14:nvContentPartPr>
            <p14:xfrm>
              <a:off x="10164980" y="6046030"/>
              <a:ext cx="344880" cy="470880"/>
            </p14:xfrm>
          </p:contentPart>
        </mc:Choice>
        <mc:Fallback>
          <p:pic>
            <p:nvPicPr>
              <p:cNvPr id="1153" name="Ink 1152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152740" y="6034870"/>
                <a:ext cx="3690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54" name="Ink 1153"/>
              <p14:cNvContentPartPr/>
              <p14:nvPr/>
            </p14:nvContentPartPr>
            <p14:xfrm>
              <a:off x="7790420" y="5889790"/>
              <a:ext cx="2779920" cy="320040"/>
            </p14:xfrm>
          </p:contentPart>
        </mc:Choice>
        <mc:Fallback>
          <p:pic>
            <p:nvPicPr>
              <p:cNvPr id="1154" name="Ink 1153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781420" y="5877190"/>
                <a:ext cx="2801520" cy="3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621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0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39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94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24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5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44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08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8E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8E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8E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0</Words>
  <Application>Microsoft Office PowerPoint</Application>
  <PresentationFormat>Custom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Dordt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De Boer</dc:creator>
  <cp:lastModifiedBy>Douglas De Boer</cp:lastModifiedBy>
  <cp:revision>118</cp:revision>
  <cp:lastPrinted>2015-10-13T20:03:45Z</cp:lastPrinted>
  <dcterms:created xsi:type="dcterms:W3CDTF">2015-09-11T14:42:22Z</dcterms:created>
  <dcterms:modified xsi:type="dcterms:W3CDTF">2015-10-13T20:14:40Z</dcterms:modified>
</cp:coreProperties>
</file>