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D6F41-635B-4424-B925-5D2EC84B05C0}" type="datetimeFigureOut">
              <a:rPr lang="en-IN" smtClean="0"/>
              <a:t>20-08-2017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926E3-5D3D-48CC-BDA0-3FFB6C590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5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02D853-16D7-4FCF-A462-07E736C30A3C}" type="slidenum">
              <a:rPr kumimoji="0" lang="en-I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17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ov8_Mast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8700" y="631824"/>
            <a:ext cx="5181600" cy="4968876"/>
          </a:xfrm>
        </p:spPr>
        <p:txBody>
          <a:bodyPr anchor="ctr"/>
          <a:lstStyle>
            <a:lvl1pPr marL="0" indent="0" algn="ctr">
              <a:buNone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3200"/>
            </a:lvl2pPr>
            <a:lvl3pPr marL="914400" indent="0" algn="ctr">
              <a:buNone/>
              <a:defRPr sz="2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0353EC-9B52-4D46-B854-DA9B1431B0EF}" type="datetime1">
              <a:rPr lang="en-IN" smtClean="0"/>
              <a:pPr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© 2017 - Innov8 Infinite Technology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944CB1-10C2-49B9-B18A-F3C797C48C2D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49" y="601472"/>
            <a:ext cx="5046363" cy="49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A43-DAB7-4635-A38A-DD815E7FCB01}" type="datetime1">
              <a:rPr lang="en-IN" smtClean="0"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0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1634-1FE5-4604-9404-E16B882BB4E2}" type="datetime1">
              <a:rPr lang="en-IN" smtClean="0"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0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F95F-6D86-43EA-AB3E-90D36B6F1513}" type="datetime1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1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25499"/>
            <a:ext cx="2628900" cy="535146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25499"/>
            <a:ext cx="7734300" cy="5351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AEB-EF61-4A05-BB4B-0D2FEB308903}" type="datetime1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8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08700" y="631824"/>
            <a:ext cx="5181600" cy="496887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000"/>
            </a:lvl3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Designation:</a:t>
            </a:r>
          </a:p>
          <a:p>
            <a:pPr lvl="0"/>
            <a:r>
              <a:rPr lang="en-US" dirty="0"/>
              <a:t>Email:</a:t>
            </a:r>
          </a:p>
          <a:p>
            <a:pPr lvl="0"/>
            <a:r>
              <a:rPr lang="en-US" dirty="0"/>
              <a:t>Contact No.: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0353EC-9B52-4D46-B854-DA9B1431B0EF}" type="datetime1">
              <a:rPr lang="en-IN" smtClean="0"/>
              <a:pPr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© 2017 - Innov8 Infinite Technology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944CB1-10C2-49B9-B18A-F3C797C48C2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49" y="601472"/>
            <a:ext cx="5046363" cy="49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ov8_Master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0353EC-9B52-4D46-B854-DA9B1431B0EF}" type="datetime1">
              <a:rPr lang="en-IN" smtClean="0"/>
              <a:pPr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© 2017 - Innov8 Infinite Technology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944CB1-10C2-49B9-B18A-F3C797C48C2D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490" y="508000"/>
            <a:ext cx="3809020" cy="377344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4823791"/>
            <a:ext cx="10515600" cy="834887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0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71D2-C026-4309-950E-2472FD43BB9C}" type="datetime1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AD66-18E1-431E-875B-18C092BDE6A6}" type="datetime1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2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2794-77B4-4880-A95F-C4876BC40A96}" type="datetime1">
              <a:rPr lang="en-IN" smtClean="0"/>
              <a:t>20-08-2017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8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7900"/>
            <a:ext cx="5181600" cy="5160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7900"/>
            <a:ext cx="5181600" cy="5160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F1CA-EF9F-4617-A607-11EF664EA81D}" type="datetime1">
              <a:rPr lang="en-IN" smtClean="0"/>
              <a:t>20-08-2017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3174"/>
            <a:ext cx="10515600" cy="67627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64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3736"/>
            <a:ext cx="5157787" cy="42259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64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3736"/>
            <a:ext cx="5183188" cy="42259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CBDB-2323-4C2B-96C3-0762F299B669}" type="datetime1">
              <a:rPr lang="en-IN" smtClean="0"/>
              <a:t>20-08-2017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F0A3-86E8-4D12-BFC5-20746ABE68FD}" type="datetime1">
              <a:rPr lang="en-IN" smtClean="0"/>
              <a:t>20-08-2017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8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2E9E-8454-4304-86C6-A18EEA0269BA}" type="datetime1">
              <a:rPr lang="en-IN" smtClean="0"/>
              <a:t>20-08-2017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© 2017 - Innov8 Infinite Technology Pvt. Ltd.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4CB1-10C2-49B9-B18A-F3C797C48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5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1"/>
            <a:ext cx="12192001" cy="673100"/>
            <a:chOff x="-1" y="1"/>
            <a:chExt cx="12192001" cy="6731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1" y="1"/>
              <a:ext cx="12192001" cy="6731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32" y="41277"/>
              <a:ext cx="505468" cy="52563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63600" y="1"/>
            <a:ext cx="108331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079500"/>
            <a:ext cx="108585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9429152-82BB-4DD6-94DF-04515613BEE0}" type="datetime1">
              <a:rPr lang="en-IN" smtClean="0"/>
              <a:t>20-08-2017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sz="1400" dirty="0"/>
              <a:t>©</a:t>
            </a:r>
            <a:r>
              <a:rPr lang="en-IN" dirty="0"/>
              <a:t> 2017 - Innov8 Infinite Technology Pvt. Ltd.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4944CB1-10C2-49B9-B18A-F3C797C48C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3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Name</a:t>
            </a:r>
            <a:r>
              <a:rPr lang="en-US" dirty="0"/>
              <a:t>: Vineet Pinto</a:t>
            </a:r>
          </a:p>
          <a:p>
            <a:pPr marL="0" indent="0">
              <a:buNone/>
            </a:pPr>
            <a:r>
              <a:rPr lang="en-US" u="sng" dirty="0"/>
              <a:t>Designation</a:t>
            </a:r>
            <a:r>
              <a:rPr lang="en-US" dirty="0"/>
              <a:t>: Business Manager</a:t>
            </a:r>
          </a:p>
          <a:p>
            <a:pPr marL="0" indent="0">
              <a:buNone/>
            </a:pPr>
            <a:r>
              <a:rPr lang="en-US" u="sng" dirty="0"/>
              <a:t>Email</a:t>
            </a:r>
            <a:r>
              <a:rPr lang="en-US" dirty="0"/>
              <a:t>: vineet.pinto@innov8it.in</a:t>
            </a:r>
          </a:p>
          <a:p>
            <a:pPr marL="0" indent="0">
              <a:buNone/>
            </a:pPr>
            <a:r>
              <a:rPr lang="en-US" u="sng" dirty="0"/>
              <a:t>Contact No.</a:t>
            </a:r>
            <a:r>
              <a:rPr lang="en-US" dirty="0"/>
              <a:t>: +91 8828 111 998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Name</a:t>
            </a:r>
            <a:r>
              <a:rPr lang="en-US" dirty="0"/>
              <a:t>: Harish Sharma </a:t>
            </a:r>
          </a:p>
          <a:p>
            <a:r>
              <a:rPr lang="en-US" u="sng" dirty="0"/>
              <a:t>Designation</a:t>
            </a:r>
            <a:r>
              <a:rPr lang="en-US" dirty="0"/>
              <a:t>: Business Manager</a:t>
            </a:r>
          </a:p>
          <a:p>
            <a:r>
              <a:rPr lang="en-US" u="sng" dirty="0"/>
              <a:t>Email</a:t>
            </a:r>
            <a:r>
              <a:rPr lang="en-US" dirty="0"/>
              <a:t>: harish.sharma@innov8it.in</a:t>
            </a:r>
          </a:p>
          <a:p>
            <a:r>
              <a:rPr lang="en-US" u="sng" dirty="0"/>
              <a:t>Contact No.</a:t>
            </a:r>
            <a:r>
              <a:rPr lang="en-US" dirty="0"/>
              <a:t>: +</a:t>
            </a:r>
            <a:r>
              <a:rPr lang="en-US"/>
              <a:t>91 998 7899 645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2017 - Innov8 Infinite Technology Pvt. Ltd.</a:t>
            </a:r>
          </a:p>
        </p:txBody>
      </p:sp>
    </p:spTree>
    <p:extLst>
      <p:ext uri="{BB962C8B-B14F-4D97-AF65-F5344CB8AC3E}">
        <p14:creationId xmlns:p14="http://schemas.microsoft.com/office/powerpoint/2010/main" val="2469736114"/>
      </p:ext>
    </p:extLst>
  </p:cSld>
  <p:clrMapOvr>
    <a:masterClrMapping/>
  </p:clrMapOvr>
</p:sld>
</file>

<file path=ppt/theme/theme1.xml><?xml version="1.0" encoding="utf-8"?>
<a:theme xmlns:a="http://schemas.openxmlformats.org/drawingml/2006/main" name="Innov8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Innov8 Slide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Bankeraika</dc:creator>
  <cp:lastModifiedBy>Avinash Bankeraika</cp:lastModifiedBy>
  <cp:revision>1</cp:revision>
  <dcterms:created xsi:type="dcterms:W3CDTF">2017-08-20T06:08:06Z</dcterms:created>
  <dcterms:modified xsi:type="dcterms:W3CDTF">2017-08-20T06:08:24Z</dcterms:modified>
</cp:coreProperties>
</file>